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media/audio1.bin" ContentType="audio/unknown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14"/>
  </p:notesMasterIdLst>
  <p:sldIdLst>
    <p:sldId id="960" r:id="rId2"/>
    <p:sldId id="1041" r:id="rId3"/>
    <p:sldId id="1054" r:id="rId4"/>
    <p:sldId id="1055" r:id="rId5"/>
    <p:sldId id="965" r:id="rId6"/>
    <p:sldId id="1056" r:id="rId7"/>
    <p:sldId id="1057" r:id="rId8"/>
    <p:sldId id="1058" r:id="rId9"/>
    <p:sldId id="1059" r:id="rId10"/>
    <p:sldId id="1060" r:id="rId11"/>
    <p:sldId id="1061" r:id="rId12"/>
    <p:sldId id="1062" r:id="rId13"/>
    <p:sldId id="1063" r:id="rId14"/>
    <p:sldId id="1064" r:id="rId15"/>
    <p:sldId id="1065" r:id="rId16"/>
    <p:sldId id="1066" r:id="rId17"/>
    <p:sldId id="1042" r:id="rId18"/>
    <p:sldId id="1068" r:id="rId19"/>
    <p:sldId id="1069" r:id="rId20"/>
    <p:sldId id="1070" r:id="rId21"/>
    <p:sldId id="1072" r:id="rId22"/>
    <p:sldId id="1073" r:id="rId23"/>
    <p:sldId id="1074" r:id="rId24"/>
    <p:sldId id="1075" r:id="rId25"/>
    <p:sldId id="1076" r:id="rId26"/>
    <p:sldId id="1077" r:id="rId27"/>
    <p:sldId id="1078" r:id="rId28"/>
    <p:sldId id="1079" r:id="rId29"/>
    <p:sldId id="1080" r:id="rId30"/>
    <p:sldId id="1081" r:id="rId31"/>
    <p:sldId id="1082" r:id="rId32"/>
    <p:sldId id="1083" r:id="rId33"/>
    <p:sldId id="1084" r:id="rId34"/>
    <p:sldId id="1085" r:id="rId35"/>
    <p:sldId id="1086" r:id="rId36"/>
    <p:sldId id="1087" r:id="rId37"/>
    <p:sldId id="1088" r:id="rId38"/>
    <p:sldId id="1089" r:id="rId39"/>
    <p:sldId id="1095" r:id="rId40"/>
    <p:sldId id="1093" r:id="rId41"/>
    <p:sldId id="1094" r:id="rId42"/>
    <p:sldId id="1096" r:id="rId43"/>
    <p:sldId id="1097" r:id="rId44"/>
    <p:sldId id="1100" r:id="rId45"/>
    <p:sldId id="1098" r:id="rId46"/>
    <p:sldId id="1099" r:id="rId47"/>
    <p:sldId id="1160" r:id="rId48"/>
    <p:sldId id="1049" r:id="rId49"/>
    <p:sldId id="1101" r:id="rId50"/>
    <p:sldId id="1102" r:id="rId51"/>
    <p:sldId id="1103" r:id="rId52"/>
    <p:sldId id="1104" r:id="rId53"/>
    <p:sldId id="1106" r:id="rId54"/>
    <p:sldId id="1107" r:id="rId55"/>
    <p:sldId id="1108" r:id="rId56"/>
    <p:sldId id="1109" r:id="rId57"/>
    <p:sldId id="1110" r:id="rId58"/>
    <p:sldId id="1050" r:id="rId59"/>
    <p:sldId id="1112" r:id="rId60"/>
    <p:sldId id="1113" r:id="rId61"/>
    <p:sldId id="1114" r:id="rId62"/>
    <p:sldId id="1115" r:id="rId63"/>
    <p:sldId id="1116" r:id="rId64"/>
    <p:sldId id="1125" r:id="rId65"/>
    <p:sldId id="1117" r:id="rId66"/>
    <p:sldId id="1118" r:id="rId67"/>
    <p:sldId id="1119" r:id="rId68"/>
    <p:sldId id="1120" r:id="rId69"/>
    <p:sldId id="1121" r:id="rId70"/>
    <p:sldId id="1122" r:id="rId71"/>
    <p:sldId id="1123" r:id="rId72"/>
    <p:sldId id="1124" r:id="rId73"/>
    <p:sldId id="1051" r:id="rId74"/>
    <p:sldId id="1127" r:id="rId75"/>
    <p:sldId id="1126" r:id="rId76"/>
    <p:sldId id="1128" r:id="rId77"/>
    <p:sldId id="1129" r:id="rId78"/>
    <p:sldId id="1130" r:id="rId79"/>
    <p:sldId id="1131" r:id="rId80"/>
    <p:sldId id="1132" r:id="rId81"/>
    <p:sldId id="1133" r:id="rId82"/>
    <p:sldId id="1134" r:id="rId83"/>
    <p:sldId id="1052" r:id="rId84"/>
    <p:sldId id="1135" r:id="rId85"/>
    <p:sldId id="1136" r:id="rId86"/>
    <p:sldId id="1137" r:id="rId87"/>
    <p:sldId id="1138" r:id="rId88"/>
    <p:sldId id="1141" r:id="rId89"/>
    <p:sldId id="1142" r:id="rId90"/>
    <p:sldId id="1143" r:id="rId91"/>
    <p:sldId id="1139" r:id="rId92"/>
    <p:sldId id="1140" r:id="rId93"/>
    <p:sldId id="1144" r:id="rId94"/>
    <p:sldId id="1146" r:id="rId95"/>
    <p:sldId id="533" r:id="rId96"/>
    <p:sldId id="534" r:id="rId97"/>
    <p:sldId id="1145" r:id="rId98"/>
    <p:sldId id="1147" r:id="rId99"/>
    <p:sldId id="1053" r:id="rId100"/>
    <p:sldId id="1148" r:id="rId101"/>
    <p:sldId id="1149" r:id="rId102"/>
    <p:sldId id="1150" r:id="rId103"/>
    <p:sldId id="1151" r:id="rId104"/>
    <p:sldId id="1152" r:id="rId105"/>
    <p:sldId id="1153" r:id="rId106"/>
    <p:sldId id="1154" r:id="rId107"/>
    <p:sldId id="1155" r:id="rId108"/>
    <p:sldId id="1156" r:id="rId109"/>
    <p:sldId id="1157" r:id="rId110"/>
    <p:sldId id="1158" r:id="rId111"/>
    <p:sldId id="1159" r:id="rId112"/>
    <p:sldId id="1048" r:id="rId1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104" userDrawn="1">
          <p15:clr>
            <a:srgbClr val="A4A3A4"/>
          </p15:clr>
        </p15:guide>
        <p15:guide id="2" pos="57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3"/>
    <a:srgbClr val="9CDFF9"/>
    <a:srgbClr val="010086"/>
    <a:srgbClr val="CCCCFF"/>
    <a:srgbClr val="3C6CDF"/>
    <a:srgbClr val="0000A8"/>
    <a:srgbClr val="C96B72"/>
    <a:srgbClr val="B8C2C9"/>
    <a:srgbClr val="D6DCE0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8331"/>
    <p:restoredTop sz="79592"/>
  </p:normalViewPr>
  <p:slideViewPr>
    <p:cSldViewPr snapToGrid="0" snapToObjects="1">
      <p:cViewPr varScale="1">
        <p:scale>
          <a:sx n="76" d="100"/>
          <a:sy n="76" d="100"/>
        </p:scale>
        <p:origin x="216" y="624"/>
      </p:cViewPr>
      <p:guideLst>
        <p:guide orient="horz" pos="1104"/>
        <p:guide pos="576"/>
      </p:guideLst>
    </p:cSldViewPr>
  </p:slideViewPr>
  <p:outlineViewPr>
    <p:cViewPr>
      <p:scale>
        <a:sx n="33" d="100"/>
        <a:sy n="33" d="100"/>
      </p:scale>
      <p:origin x="0" y="-415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heme" Target="theme/theme1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tableStyles" Target="tableStyle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4/14/20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(April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426898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547555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8213835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073490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1716471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1208139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677687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7989375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603428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6536508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0554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072360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413550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3160678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7.01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184487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545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279606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331348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9442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42692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183533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764899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83261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50835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28743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447047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540493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31175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868392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89462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13650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01661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397420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8302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02520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12915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249991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857362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676836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098917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914121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4383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re:</a:t>
            </a:r>
            <a:r>
              <a:rPr lang="en-US" baseline="0" dirty="0"/>
              <a:t> poor content providers – like in real-estate, location is everything.  servers want to be close to clients.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320443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why minutes (recall earlier delay versus arrival rate curve from Chapter 1)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118251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38556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24356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419302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756798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185279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128944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42845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290687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shortest job first: decreased average delay!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613953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098562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310648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3750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063936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163575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416702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04273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613733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84810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652549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8164499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844744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87865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513039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9818509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55936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063941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232142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02795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959573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33422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119562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35378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924204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66626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8190536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371863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985640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937486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071157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2735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749735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598938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34177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29889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01691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2107696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54148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5713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913622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7514672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8987731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669521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4052975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01520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298683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727535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691493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65795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9221613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6569815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963037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101336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>
            <a:extLst>
              <a:ext uri="{FF2B5EF4-FFF2-40B4-BE49-F238E27FC236}">
                <a16:creationId xmlns:a16="http://schemas.microsoft.com/office/drawing/2014/main" id="{F97C318A-17ED-1542-9AD9-7A2248F12DF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6678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888FC7-8584-A54F-A1F0-E9C044658D3E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6678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2994" name="Rectangle 2">
            <a:extLst>
              <a:ext uri="{FF2B5EF4-FFF2-40B4-BE49-F238E27FC236}">
                <a16:creationId xmlns:a16="http://schemas.microsoft.com/office/drawing/2014/main" id="{927CF829-8DED-9448-A937-FB315CAB3C7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8C1486BF-9C4F-0F43-9A4E-0E1429CFEC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Akamai: 100,000+ servers in 1000+ clusters in 1000+ networks in 70+ countries serving trillions of requests a day.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How many people use Netflix?</a:t>
            </a:r>
          </a:p>
        </p:txBody>
      </p:sp>
    </p:spTree>
    <p:extLst>
      <p:ext uri="{BB962C8B-B14F-4D97-AF65-F5344CB8AC3E}">
        <p14:creationId xmlns:p14="http://schemas.microsoft.com/office/powerpoint/2010/main" val="41206938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Rectangle 7">
            <a:extLst>
              <a:ext uri="{FF2B5EF4-FFF2-40B4-BE49-F238E27FC236}">
                <a16:creationId xmlns:a16="http://schemas.microsoft.com/office/drawing/2014/main" id="{9FA4490D-D4A4-034B-9842-2AED96A6F67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CE157223-41AB-CB48-9D29-70289FC738BB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5042" name="Rectangle 2">
            <a:extLst>
              <a:ext uri="{FF2B5EF4-FFF2-40B4-BE49-F238E27FC236}">
                <a16:creationId xmlns:a16="http://schemas.microsoft.com/office/drawing/2014/main" id="{740F7F93-FBC6-4742-87DD-5B7FB7D2E7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>
            <a:extLst>
              <a:ext uri="{FF2B5EF4-FFF2-40B4-BE49-F238E27FC236}">
                <a16:creationId xmlns:a16="http://schemas.microsoft.com/office/drawing/2014/main" id="{E9D157F1-6907-8241-A7D1-F5F4F28FEB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peak load: 7million viewers, 2 Tbytes via </a:t>
            </a:r>
          </a:p>
        </p:txBody>
      </p:sp>
    </p:spTree>
    <p:extLst>
      <p:ext uri="{BB962C8B-B14F-4D97-AF65-F5344CB8AC3E}">
        <p14:creationId xmlns:p14="http://schemas.microsoft.com/office/powerpoint/2010/main" val="369143775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4759011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2374479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9403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6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7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3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4.png"/><Relationship Id="rId18" Type="http://schemas.openxmlformats.org/officeDocument/2006/relationships/image" Target="../media/image20.png"/><Relationship Id="rId3" Type="http://schemas.openxmlformats.org/officeDocument/2006/relationships/image" Target="../media/image3.png"/><Relationship Id="rId21" Type="http://schemas.openxmlformats.org/officeDocument/2006/relationships/image" Target="../media/image23.png"/><Relationship Id="rId7" Type="http://schemas.openxmlformats.org/officeDocument/2006/relationships/image" Target="../media/image7.png"/><Relationship Id="rId12" Type="http://schemas.openxmlformats.org/officeDocument/2006/relationships/image" Target="../media/image13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2.png"/><Relationship Id="rId5" Type="http://schemas.openxmlformats.org/officeDocument/2006/relationships/image" Target="../media/image5.png"/><Relationship Id="rId15" Type="http://schemas.openxmlformats.org/officeDocument/2006/relationships/image" Target="../media/image17.png"/><Relationship Id="rId23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6.png"/><Relationship Id="rId22" Type="http://schemas.openxmlformats.org/officeDocument/2006/relationships/image" Target="../media/image11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4.png"/><Relationship Id="rId18" Type="http://schemas.openxmlformats.org/officeDocument/2006/relationships/image" Target="../media/image20.png"/><Relationship Id="rId3" Type="http://schemas.openxmlformats.org/officeDocument/2006/relationships/image" Target="../media/image3.png"/><Relationship Id="rId21" Type="http://schemas.openxmlformats.org/officeDocument/2006/relationships/image" Target="../media/image23.png"/><Relationship Id="rId7" Type="http://schemas.openxmlformats.org/officeDocument/2006/relationships/image" Target="../media/image7.png"/><Relationship Id="rId12" Type="http://schemas.openxmlformats.org/officeDocument/2006/relationships/image" Target="../media/image13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74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2.png"/><Relationship Id="rId5" Type="http://schemas.openxmlformats.org/officeDocument/2006/relationships/image" Target="../media/image5.png"/><Relationship Id="rId15" Type="http://schemas.openxmlformats.org/officeDocument/2006/relationships/image" Target="../media/image17.png"/><Relationship Id="rId23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6.png"/><Relationship Id="rId22" Type="http://schemas.openxmlformats.org/officeDocument/2006/relationships/image" Target="../media/image11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8.xm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32.emf"/><Relationship Id="rId4" Type="http://schemas.openxmlformats.org/officeDocument/2006/relationships/oleObject" Target="../embeddings/oleObject1.bin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3.png"/><Relationship Id="rId4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4.png"/><Relationship Id="rId4" Type="http://schemas.openxmlformats.org/officeDocument/2006/relationships/image" Target="../media/image30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jpe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jpe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jpe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jpeg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6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bin"/><Relationship Id="rId7" Type="http://schemas.openxmlformats.org/officeDocument/2006/relationships/image" Target="../media/image50.jpe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537845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2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Application Layer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8C65C94-9E94-6144-BDBB-A8F5D511E4D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D67D27E-258D-C546-967D-65B4E6ACE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    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2" name="Picture 11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3BE6A818-0DC7-1C43-B5D9-6718F2878F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Addressing processes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61" name="Rectangle 3">
            <a:extLst>
              <a:ext uri="{FF2B5EF4-FFF2-40B4-BE49-F238E27FC236}">
                <a16:creationId xmlns:a16="http://schemas.microsoft.com/office/drawing/2014/main" id="{4B0603A7-FD76-E142-950F-40A4CCA78957}"/>
              </a:ext>
            </a:extLst>
          </p:cNvPr>
          <p:cNvSpPr txBox="1">
            <a:spLocks noChangeArrowheads="1"/>
          </p:cNvSpPr>
          <p:nvPr/>
        </p:nvSpPr>
        <p:spPr>
          <a:xfrm>
            <a:off x="695101" y="1464896"/>
            <a:ext cx="496447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ea typeface="ＭＳ Ｐゴシック" panose="020B0600070205080204" pitchFamily="34" charset="-128"/>
              </a:rPr>
              <a:t>to receive messages, process  must have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identifier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host device has unique 32-bit IP address</a:t>
            </a:r>
          </a:p>
          <a:p>
            <a:r>
              <a:rPr lang="en-US" altLang="en-US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dirty="0">
                <a:ea typeface="ＭＳ Ｐゴシック" panose="020B0600070205080204" pitchFamily="34" charset="-128"/>
              </a:rPr>
              <a:t> does  IP address of host on which process runs suffice for identifying the process?</a:t>
            </a:r>
          </a:p>
        </p:txBody>
      </p:sp>
      <p:sp>
        <p:nvSpPr>
          <p:cNvPr id="62" name="Rectangle 4">
            <a:extLst>
              <a:ext uri="{FF2B5EF4-FFF2-40B4-BE49-F238E27FC236}">
                <a16:creationId xmlns:a16="http://schemas.microsoft.com/office/drawing/2014/main" id="{3FB47D89-608E-6B48-B260-00596EFC3969}"/>
              </a:ext>
            </a:extLst>
          </p:cNvPr>
          <p:cNvSpPr txBox="1">
            <a:spLocks noChangeArrowheads="1"/>
          </p:cNvSpPr>
          <p:nvPr/>
        </p:nvSpPr>
        <p:spPr>
          <a:xfrm>
            <a:off x="6056491" y="1464896"/>
            <a:ext cx="5573224" cy="5218112"/>
          </a:xfrm>
          <a:prstGeom prst="rect">
            <a:avLst/>
          </a:prstGeom>
          <a:noFill/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identifier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includes both 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IP address</a:t>
            </a:r>
            <a:r>
              <a:rPr lang="en-US" altLang="en-US" dirty="0">
                <a:ea typeface="ＭＳ Ｐゴシック" panose="020B0600070205080204" pitchFamily="34" charset="-128"/>
              </a:rPr>
              <a:t> and 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port numbers</a:t>
            </a:r>
            <a:r>
              <a:rPr lang="en-US" altLang="en-US" dirty="0">
                <a:ea typeface="ＭＳ Ｐゴシック" panose="020B0600070205080204" pitchFamily="34" charset="-128"/>
              </a:rPr>
              <a:t> associated with process on host.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example port numbers: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HTTP server: 80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mail server: 25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to send HTTP message to </a:t>
            </a:r>
            <a:r>
              <a:rPr lang="en-US" altLang="en-US" dirty="0" err="1">
                <a:ea typeface="ＭＳ Ｐゴシック" panose="020B0600070205080204" pitchFamily="34" charset="-128"/>
              </a:rPr>
              <a:t>gaia.cs.umass.edu</a:t>
            </a:r>
            <a:r>
              <a:rPr lang="en-US" altLang="en-US" dirty="0">
                <a:ea typeface="ＭＳ Ｐゴシック" panose="020B0600070205080204" pitchFamily="34" charset="-128"/>
              </a:rPr>
              <a:t> web server:</a:t>
            </a:r>
          </a:p>
          <a:p>
            <a:pPr lvl="1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IP address:</a:t>
            </a:r>
            <a:r>
              <a:rPr lang="en-US" altLang="en-US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128.119.245.12</a:t>
            </a:r>
          </a:p>
          <a:p>
            <a:pPr lvl="1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port number:</a:t>
            </a:r>
            <a:r>
              <a:rPr lang="en-US" altLang="en-US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80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more shortly…</a:t>
            </a:r>
          </a:p>
        </p:txBody>
      </p:sp>
      <p:sp>
        <p:nvSpPr>
          <p:cNvPr id="63" name="Rectangle 3">
            <a:extLst>
              <a:ext uri="{FF2B5EF4-FFF2-40B4-BE49-F238E27FC236}">
                <a16:creationId xmlns:a16="http://schemas.microsoft.com/office/drawing/2014/main" id="{E09403B9-43A8-5149-B58E-34440F6AB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285" y="4507034"/>
            <a:ext cx="431451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800" i="1" u="sng" dirty="0">
                <a:solidFill>
                  <a:srgbClr val="CC0000"/>
                </a:solidFill>
                <a:latin typeface="+mn-lt"/>
              </a:rPr>
              <a:t>A:</a:t>
            </a:r>
            <a:r>
              <a:rPr lang="en-US" altLang="en-US" sz="2800" dirty="0">
                <a:latin typeface="+mn-lt"/>
              </a:rPr>
              <a:t> no, </a:t>
            </a:r>
            <a:r>
              <a:rPr lang="en-US" altLang="en-US" sz="2800" i="1" dirty="0">
                <a:latin typeface="+mn-lt"/>
              </a:rPr>
              <a:t>many</a:t>
            </a:r>
            <a:r>
              <a:rPr lang="en-US" altLang="en-US" sz="2800" dirty="0">
                <a:latin typeface="+mn-lt"/>
              </a:rPr>
              <a:t> processes can be running on same host</a:t>
            </a:r>
          </a:p>
        </p:txBody>
      </p:sp>
    </p:spTree>
    <p:extLst>
      <p:ext uri="{BB962C8B-B14F-4D97-AF65-F5344CB8AC3E}">
        <p14:creationId xmlns:p14="http://schemas.microsoft.com/office/powerpoint/2010/main" val="725721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</a:t>
            </a:r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DE711DC5-9C34-FB4F-827E-14567B9170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1446842"/>
            <a:ext cx="11124616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kern="0" dirty="0">
                <a:solidFill>
                  <a:srgbClr val="CC0000"/>
                </a:solidFill>
                <a:latin typeface="+mn-lt"/>
                <a:ea typeface="ＭＳ Ｐゴシック" panose="020B0600070205080204" pitchFamily="34" charset="-128"/>
              </a:rPr>
              <a:t>goal:</a:t>
            </a:r>
            <a:r>
              <a:rPr lang="en-US" altLang="en-US" sz="3200" kern="0" dirty="0">
                <a:solidFill>
                  <a:srgbClr val="000000"/>
                </a:solidFill>
                <a:latin typeface="+mn-lt"/>
                <a:ea typeface="ＭＳ Ｐゴシック" panose="020B0600070205080204" pitchFamily="34" charset="-128"/>
              </a:rPr>
              <a:t> learn how to build client/server applications that communicate using sockets</a:t>
            </a:r>
            <a:endParaRPr lang="en-US" altLang="en-US" sz="3200" i="1" kern="0" dirty="0">
              <a:solidFill>
                <a:srgbClr val="CC0000"/>
              </a:solidFill>
              <a:latin typeface="+mn-lt"/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sz="3200" i="1" kern="0" dirty="0">
                <a:solidFill>
                  <a:srgbClr val="CC0000"/>
                </a:solidFill>
                <a:latin typeface="+mn-lt"/>
                <a:ea typeface="ＭＳ Ｐゴシック" panose="020B0600070205080204" pitchFamily="34" charset="-128"/>
              </a:rPr>
              <a:t>socket:</a:t>
            </a:r>
            <a:r>
              <a:rPr lang="en-US" altLang="en-US" sz="3200" kern="0" dirty="0">
                <a:latin typeface="+mn-lt"/>
                <a:ea typeface="ＭＳ Ｐゴシック" panose="020B0600070205080204" pitchFamily="34" charset="-128"/>
              </a:rPr>
              <a:t> door between application process and end-end-transport protocol </a:t>
            </a:r>
          </a:p>
        </p:txBody>
      </p:sp>
      <p:sp>
        <p:nvSpPr>
          <p:cNvPr id="117" name="Freeform 66">
            <a:extLst>
              <a:ext uri="{FF2B5EF4-FFF2-40B4-BE49-F238E27FC236}">
                <a16:creationId xmlns:a16="http://schemas.microsoft.com/office/drawing/2014/main" id="{532EF64A-98FA-854C-BC6E-37DCF5442402}"/>
              </a:ext>
            </a:extLst>
          </p:cNvPr>
          <p:cNvSpPr>
            <a:spLocks/>
          </p:cNvSpPr>
          <p:nvPr/>
        </p:nvSpPr>
        <p:spPr bwMode="auto">
          <a:xfrm>
            <a:off x="8379242" y="3598233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accent1">
                  <a:lumMod val="75000"/>
                </a:schemeClr>
              </a:gs>
            </a:gsLst>
            <a:lin ang="10800000" scaled="0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8" name="Freeform 7">
            <a:extLst>
              <a:ext uri="{FF2B5EF4-FFF2-40B4-BE49-F238E27FC236}">
                <a16:creationId xmlns:a16="http://schemas.microsoft.com/office/drawing/2014/main" id="{0B3FAB7F-D751-694B-8438-BA60B5BE46B5}"/>
              </a:ext>
            </a:extLst>
          </p:cNvPr>
          <p:cNvSpPr>
            <a:spLocks/>
          </p:cNvSpPr>
          <p:nvPr/>
        </p:nvSpPr>
        <p:spPr bwMode="auto">
          <a:xfrm>
            <a:off x="5064542" y="4895220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9" name="Text Box 51">
            <a:extLst>
              <a:ext uri="{FF2B5EF4-FFF2-40B4-BE49-F238E27FC236}">
                <a16:creationId xmlns:a16="http://schemas.microsoft.com/office/drawing/2014/main" id="{31F42B0C-9D7E-B148-8731-AA200CC8E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2692" y="502698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Internet</a:t>
            </a:r>
          </a:p>
        </p:txBody>
      </p:sp>
      <p:sp>
        <p:nvSpPr>
          <p:cNvPr id="120" name="Line 52">
            <a:extLst>
              <a:ext uri="{FF2B5EF4-FFF2-40B4-BE49-F238E27FC236}">
                <a16:creationId xmlns:a16="http://schemas.microsoft.com/office/drawing/2014/main" id="{4BBAA32D-9FE8-6946-993E-FD9CF5FF2D22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3242" y="5438145"/>
            <a:ext cx="2211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1" name="Text Box 53">
            <a:extLst>
              <a:ext uri="{FF2B5EF4-FFF2-40B4-BE49-F238E27FC236}">
                <a16:creationId xmlns:a16="http://schemas.microsoft.com/office/drawing/2014/main" id="{8DD3EB16-70D9-0E41-9219-8BACFD2FF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4379" y="466344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controlled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by OS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22" name="Text Box 56">
            <a:extLst>
              <a:ext uri="{FF2B5EF4-FFF2-40B4-BE49-F238E27FC236}">
                <a16:creationId xmlns:a16="http://schemas.microsoft.com/office/drawing/2014/main" id="{DE211F08-2700-6642-9DC3-1997DC8ED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2154" y="376333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controlled by</a:t>
            </a:r>
          </a:p>
          <a:p>
            <a:pPr marL="0" marR="0" lvl="0" indent="0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app developer</a:t>
            </a:r>
          </a:p>
        </p:txBody>
      </p:sp>
      <p:sp>
        <p:nvSpPr>
          <p:cNvPr id="123" name="Freeform 45">
            <a:extLst>
              <a:ext uri="{FF2B5EF4-FFF2-40B4-BE49-F238E27FC236}">
                <a16:creationId xmlns:a16="http://schemas.microsoft.com/office/drawing/2014/main" id="{07B0F571-0623-E94E-AC3A-B1389138AC28}"/>
              </a:ext>
            </a:extLst>
          </p:cNvPr>
          <p:cNvSpPr>
            <a:spLocks/>
          </p:cNvSpPr>
          <p:nvPr/>
        </p:nvSpPr>
        <p:spPr bwMode="auto">
          <a:xfrm>
            <a:off x="2638842" y="3661733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accent1">
                  <a:lumMod val="75000"/>
                </a:schemeClr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4" name="Rectangle 23">
            <a:extLst>
              <a:ext uri="{FF2B5EF4-FFF2-40B4-BE49-F238E27FC236}">
                <a16:creationId xmlns:a16="http://schemas.microsoft.com/office/drawing/2014/main" id="{5F3EC8D2-BC57-284F-B438-D2889E964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2117" y="361728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 sz="24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5" name="Rectangle 24">
            <a:extLst>
              <a:ext uri="{FF2B5EF4-FFF2-40B4-BE49-F238E27FC236}">
                <a16:creationId xmlns:a16="http://schemas.microsoft.com/office/drawing/2014/main" id="{48E3F4A8-8297-154C-8417-C2DCBDE27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4017" y="3671258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105AE91D-03CF-5F44-82E5-D8920536B3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413542" y="4431670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7" name="Text Box 26">
            <a:extLst>
              <a:ext uri="{FF2B5EF4-FFF2-40B4-BE49-F238E27FC236}">
                <a16:creationId xmlns:a16="http://schemas.microsoft.com/office/drawing/2014/main" id="{68C4EA48-A98F-F641-BB8C-5DF3E3907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0679" y="441420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28" name="Line 27">
            <a:extLst>
              <a:ext uri="{FF2B5EF4-FFF2-40B4-BE49-F238E27FC236}">
                <a16:creationId xmlns:a16="http://schemas.microsoft.com/office/drawing/2014/main" id="{E85BFD82-4C55-F145-9B37-39406E46DD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1479" y="4752345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9" name="Line 28">
            <a:extLst>
              <a:ext uri="{FF2B5EF4-FFF2-40B4-BE49-F238E27FC236}">
                <a16:creationId xmlns:a16="http://schemas.microsoft.com/office/drawing/2014/main" id="{428A6E03-2BA0-6243-85AC-2DD8D7EB6C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7192" y="5061908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0" name="Line 29">
            <a:extLst>
              <a:ext uri="{FF2B5EF4-FFF2-40B4-BE49-F238E27FC236}">
                <a16:creationId xmlns:a16="http://schemas.microsoft.com/office/drawing/2014/main" id="{80E8C02C-0DBA-6E4F-BBEC-8772FE1F381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7192" y="5347658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31" name="Text Box 26">
            <a:extLst>
              <a:ext uri="{FF2B5EF4-FFF2-40B4-BE49-F238E27FC236}">
                <a16:creationId xmlns:a16="http://schemas.microsoft.com/office/drawing/2014/main" id="{E521FADF-C422-1E4C-A4EF-0C457D015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604" y="36617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32" name="Text Box 26">
            <a:extLst>
              <a:ext uri="{FF2B5EF4-FFF2-40B4-BE49-F238E27FC236}">
                <a16:creationId xmlns:a16="http://schemas.microsoft.com/office/drawing/2014/main" id="{2BD2A730-1670-1444-BFD6-C3B745F28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1154" y="531908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33" name="Text Box 26">
            <a:extLst>
              <a:ext uri="{FF2B5EF4-FFF2-40B4-BE49-F238E27FC236}">
                <a16:creationId xmlns:a16="http://schemas.microsoft.com/office/drawing/2014/main" id="{F1BA5AB6-F404-DF48-BA11-738F64F02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0204" y="50333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34" name="Text Box 26">
            <a:extLst>
              <a:ext uri="{FF2B5EF4-FFF2-40B4-BE49-F238E27FC236}">
                <a16:creationId xmlns:a16="http://schemas.microsoft.com/office/drawing/2014/main" id="{E65C1E73-F682-E145-9DAF-B7E55ECCE7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0679" y="47380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35" name="Oval 57">
            <a:extLst>
              <a:ext uri="{FF2B5EF4-FFF2-40B4-BE49-F238E27FC236}">
                <a16:creationId xmlns:a16="http://schemas.microsoft.com/office/drawing/2014/main" id="{64DC0B32-AD14-4F4C-AA5D-A0175C3E0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8954" y="393637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process</a:t>
            </a:r>
          </a:p>
        </p:txBody>
      </p:sp>
      <p:grpSp>
        <p:nvGrpSpPr>
          <p:cNvPr id="136" name="Group 58">
            <a:extLst>
              <a:ext uri="{FF2B5EF4-FFF2-40B4-BE49-F238E27FC236}">
                <a16:creationId xmlns:a16="http://schemas.microsoft.com/office/drawing/2014/main" id="{E675645C-771D-1C4D-BD09-0A50219A704A}"/>
              </a:ext>
            </a:extLst>
          </p:cNvPr>
          <p:cNvGrpSpPr>
            <a:grpSpLocks/>
          </p:cNvGrpSpPr>
          <p:nvPr/>
        </p:nvGrpSpPr>
        <p:grpSpPr bwMode="auto">
          <a:xfrm>
            <a:off x="3786604" y="4296733"/>
            <a:ext cx="546100" cy="225425"/>
            <a:chOff x="1287" y="2524"/>
            <a:chExt cx="260" cy="100"/>
          </a:xfrm>
        </p:grpSpPr>
        <p:sp>
          <p:nvSpPr>
            <p:cNvPr id="137" name="Rectangle 59">
              <a:extLst>
                <a:ext uri="{FF2B5EF4-FFF2-40B4-BE49-F238E27FC236}">
                  <a16:creationId xmlns:a16="http://schemas.microsoft.com/office/drawing/2014/main" id="{4BD7EDAC-534F-D84F-8E24-977FE250A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8" name="Rectangle 60">
              <a:extLst>
                <a:ext uri="{FF2B5EF4-FFF2-40B4-BE49-F238E27FC236}">
                  <a16:creationId xmlns:a16="http://schemas.microsoft.com/office/drawing/2014/main" id="{522C0AA5-89A7-AE45-9EA6-0984C3D36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39" name="Rectangle 61">
              <a:extLst>
                <a:ext uri="{FF2B5EF4-FFF2-40B4-BE49-F238E27FC236}">
                  <a16:creationId xmlns:a16="http://schemas.microsoft.com/office/drawing/2014/main" id="{E45B888C-A7C7-C04F-96C2-AC5495901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40" name="Rectangle 62">
              <a:extLst>
                <a:ext uri="{FF2B5EF4-FFF2-40B4-BE49-F238E27FC236}">
                  <a16:creationId xmlns:a16="http://schemas.microsoft.com/office/drawing/2014/main" id="{6D259067-30CA-3A43-B969-2FED80C10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41" name="Rectangle 23">
            <a:extLst>
              <a:ext uri="{FF2B5EF4-FFF2-40B4-BE49-F238E27FC236}">
                <a16:creationId xmlns:a16="http://schemas.microsoft.com/office/drawing/2014/main" id="{54E0D8CA-A90B-D443-A809-60E5D3C43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479" y="358870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 sz="24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2" name="Rectangle 24">
            <a:extLst>
              <a:ext uri="{FF2B5EF4-FFF2-40B4-BE49-F238E27FC236}">
                <a16:creationId xmlns:a16="http://schemas.microsoft.com/office/drawing/2014/main" id="{68855CF6-22DF-7942-990A-E44BCC2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6379" y="3642683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43" name="Line 25">
            <a:extLst>
              <a:ext uri="{FF2B5EF4-FFF2-40B4-BE49-F238E27FC236}">
                <a16:creationId xmlns:a16="http://schemas.microsoft.com/office/drawing/2014/main" id="{333B2DFF-19AD-5D41-A13A-CAD8D4D1E7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5904" y="4403095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4" name="Text Box 26">
            <a:extLst>
              <a:ext uri="{FF2B5EF4-FFF2-40B4-BE49-F238E27FC236}">
                <a16:creationId xmlns:a16="http://schemas.microsoft.com/office/drawing/2014/main" id="{ABD5AE77-C968-524B-8267-F5F9D07A9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3042" y="43856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145" name="Line 27">
            <a:extLst>
              <a:ext uri="{FF2B5EF4-FFF2-40B4-BE49-F238E27FC236}">
                <a16:creationId xmlns:a16="http://schemas.microsoft.com/office/drawing/2014/main" id="{E655A70A-1998-F04C-9071-DB527B7184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842" y="4723770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6" name="Line 28">
            <a:extLst>
              <a:ext uri="{FF2B5EF4-FFF2-40B4-BE49-F238E27FC236}">
                <a16:creationId xmlns:a16="http://schemas.microsoft.com/office/drawing/2014/main" id="{FFFB9613-6926-D64E-9BCE-95B470FE283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9554" y="5033333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7" name="Line 29">
            <a:extLst>
              <a:ext uri="{FF2B5EF4-FFF2-40B4-BE49-F238E27FC236}">
                <a16:creationId xmlns:a16="http://schemas.microsoft.com/office/drawing/2014/main" id="{74AA23EE-17EA-094E-A14C-C35EF1D4E7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9554" y="5319083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159414D4-A31C-4C4B-AD86-719BE126A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7967" y="36331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49" name="Text Box 26">
            <a:extLst>
              <a:ext uri="{FF2B5EF4-FFF2-40B4-BE49-F238E27FC236}">
                <a16:creationId xmlns:a16="http://schemas.microsoft.com/office/drawing/2014/main" id="{6D188352-EF4C-FE42-8176-6AE1E53538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3517" y="529050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2E91368D-F47D-2247-9B9B-1AA9BD1A5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2567" y="50047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CF4D2E62-8AC3-6447-8A4A-38E1546DB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3042" y="470948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52" name="Oval 78">
            <a:extLst>
              <a:ext uri="{FF2B5EF4-FFF2-40B4-BE49-F238E27FC236}">
                <a16:creationId xmlns:a16="http://schemas.microsoft.com/office/drawing/2014/main" id="{24268CA0-4017-FA41-A0A9-063CDE36F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1317" y="390779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process</a:t>
            </a:r>
          </a:p>
        </p:txBody>
      </p:sp>
      <p:grpSp>
        <p:nvGrpSpPr>
          <p:cNvPr id="153" name="Group 79">
            <a:extLst>
              <a:ext uri="{FF2B5EF4-FFF2-40B4-BE49-F238E27FC236}">
                <a16:creationId xmlns:a16="http://schemas.microsoft.com/office/drawing/2014/main" id="{2953A696-2D0B-4946-96FC-8F6534A2F156}"/>
              </a:ext>
            </a:extLst>
          </p:cNvPr>
          <p:cNvGrpSpPr>
            <a:grpSpLocks/>
          </p:cNvGrpSpPr>
          <p:nvPr/>
        </p:nvGrpSpPr>
        <p:grpSpPr bwMode="auto">
          <a:xfrm>
            <a:off x="7448967" y="4268158"/>
            <a:ext cx="546100" cy="225425"/>
            <a:chOff x="1287" y="2524"/>
            <a:chExt cx="260" cy="100"/>
          </a:xfrm>
        </p:grpSpPr>
        <p:sp>
          <p:nvSpPr>
            <p:cNvPr id="154" name="Rectangle 80">
              <a:extLst>
                <a:ext uri="{FF2B5EF4-FFF2-40B4-BE49-F238E27FC236}">
                  <a16:creationId xmlns:a16="http://schemas.microsoft.com/office/drawing/2014/main" id="{313605CC-1AC5-8944-94FF-94268AD80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55" name="Rectangle 81">
              <a:extLst>
                <a:ext uri="{FF2B5EF4-FFF2-40B4-BE49-F238E27FC236}">
                  <a16:creationId xmlns:a16="http://schemas.microsoft.com/office/drawing/2014/main" id="{BAFE64F2-A025-9F4E-99C9-ACC9BFF25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56" name="Rectangle 82">
              <a:extLst>
                <a:ext uri="{FF2B5EF4-FFF2-40B4-BE49-F238E27FC236}">
                  <a16:creationId xmlns:a16="http://schemas.microsoft.com/office/drawing/2014/main" id="{3829DF34-8663-6146-9BA0-7632285CE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57" name="Rectangle 83">
              <a:extLst>
                <a:ext uri="{FF2B5EF4-FFF2-40B4-BE49-F238E27FC236}">
                  <a16:creationId xmlns:a16="http://schemas.microsoft.com/office/drawing/2014/main" id="{D148D136-2E3F-5745-9E50-2A0525F6E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58" name="Line 88">
            <a:extLst>
              <a:ext uri="{FF2B5EF4-FFF2-40B4-BE49-F238E27FC236}">
                <a16:creationId xmlns:a16="http://schemas.microsoft.com/office/drawing/2014/main" id="{357D04DF-5A8F-3946-A05F-B134A08152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592" y="403955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59" name="Line 89">
            <a:extLst>
              <a:ext uri="{FF2B5EF4-FFF2-40B4-BE49-F238E27FC236}">
                <a16:creationId xmlns:a16="http://schemas.microsoft.com/office/drawing/2014/main" id="{1F64B7FA-0FDF-AA41-954C-B46F96B69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4017" y="446500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0" name="Line 90">
            <a:extLst>
              <a:ext uri="{FF2B5EF4-FFF2-40B4-BE49-F238E27FC236}">
                <a16:creationId xmlns:a16="http://schemas.microsoft.com/office/drawing/2014/main" id="{1C49FAA4-451C-9346-B2A1-9DADDB3735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07829" y="496507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1" name="Text Box 56">
            <a:extLst>
              <a:ext uri="{FF2B5EF4-FFF2-40B4-BE49-F238E27FC236}">
                <a16:creationId xmlns:a16="http://schemas.microsoft.com/office/drawing/2014/main" id="{0AD3AB67-1B7A-DC4C-8CF0-ED4CE6AD6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1729" y="372047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socket</a:t>
            </a:r>
          </a:p>
        </p:txBody>
      </p:sp>
      <p:sp>
        <p:nvSpPr>
          <p:cNvPr id="162" name="Line 92">
            <a:extLst>
              <a:ext uri="{FF2B5EF4-FFF2-40B4-BE49-F238E27FC236}">
                <a16:creationId xmlns:a16="http://schemas.microsoft.com/office/drawing/2014/main" id="{143E3CCF-902D-1B48-A226-00DCF5BF00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24779" y="392049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3" name="Line 93">
            <a:extLst>
              <a:ext uri="{FF2B5EF4-FFF2-40B4-BE49-F238E27FC236}">
                <a16:creationId xmlns:a16="http://schemas.microsoft.com/office/drawing/2014/main" id="{C4134BE9-E71D-0348-B019-E892502C5FB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9942" y="390938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64" name="Group 96">
            <a:extLst>
              <a:ext uri="{FF2B5EF4-FFF2-40B4-BE49-F238E27FC236}">
                <a16:creationId xmlns:a16="http://schemas.microsoft.com/office/drawing/2014/main" id="{9A6CA79B-4989-1B42-B637-EB423445684E}"/>
              </a:ext>
            </a:extLst>
          </p:cNvPr>
          <p:cNvGrpSpPr>
            <a:grpSpLocks/>
          </p:cNvGrpSpPr>
          <p:nvPr/>
        </p:nvGrpSpPr>
        <p:grpSpPr bwMode="auto">
          <a:xfrm>
            <a:off x="2214979" y="4974595"/>
            <a:ext cx="719138" cy="773113"/>
            <a:chOff x="-44" y="1473"/>
            <a:chExt cx="981" cy="1105"/>
          </a:xfrm>
        </p:grpSpPr>
        <p:pic>
          <p:nvPicPr>
            <p:cNvPr id="165" name="Picture 97" descr="desktop_computer_stylized_medium">
              <a:extLst>
                <a:ext uri="{FF2B5EF4-FFF2-40B4-BE49-F238E27FC236}">
                  <a16:creationId xmlns:a16="http://schemas.microsoft.com/office/drawing/2014/main" id="{52A0739D-A2B2-9B4C-808E-15A031326E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6" name="Freeform 98">
              <a:extLst>
                <a:ext uri="{FF2B5EF4-FFF2-40B4-BE49-F238E27FC236}">
                  <a16:creationId xmlns:a16="http://schemas.microsoft.com/office/drawing/2014/main" id="{DA46FEF0-4E21-2249-B7F5-7F6F7B7F0D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67" name="Group 99">
            <a:extLst>
              <a:ext uri="{FF2B5EF4-FFF2-40B4-BE49-F238E27FC236}">
                <a16:creationId xmlns:a16="http://schemas.microsoft.com/office/drawing/2014/main" id="{05F61B1A-C7F7-544F-B009-739C54EFEA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911054" y="5169858"/>
            <a:ext cx="719138" cy="773112"/>
            <a:chOff x="-44" y="1473"/>
            <a:chExt cx="981" cy="1105"/>
          </a:xfrm>
        </p:grpSpPr>
        <p:pic>
          <p:nvPicPr>
            <p:cNvPr id="168" name="Picture 100" descr="desktop_computer_stylized_medium">
              <a:extLst>
                <a:ext uri="{FF2B5EF4-FFF2-40B4-BE49-F238E27FC236}">
                  <a16:creationId xmlns:a16="http://schemas.microsoft.com/office/drawing/2014/main" id="{23181BD9-C2D1-5E4C-A8EE-29F5422B9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9" name="Freeform 101">
              <a:extLst>
                <a:ext uri="{FF2B5EF4-FFF2-40B4-BE49-F238E27FC236}">
                  <a16:creationId xmlns:a16="http://schemas.microsoft.com/office/drawing/2014/main" id="{2BA7DD97-C4EE-0C4B-B331-0E1CF367E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7F468A47-850F-034F-AF9C-94124EF85A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698280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</a:t>
            </a:r>
          </a:p>
        </p:txBody>
      </p:sp>
      <p:sp>
        <p:nvSpPr>
          <p:cNvPr id="58" name="Rectangle 3">
            <a:extLst>
              <a:ext uri="{FF2B5EF4-FFF2-40B4-BE49-F238E27FC236}">
                <a16:creationId xmlns:a16="http://schemas.microsoft.com/office/drawing/2014/main" id="{616F4545-210A-A74D-A31A-E4339596B31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838199" y="1513591"/>
            <a:ext cx="10798277" cy="1742641"/>
          </a:xfrm>
        </p:spPr>
        <p:txBody>
          <a:bodyPr>
            <a:normAutofit/>
          </a:bodyPr>
          <a:lstStyle/>
          <a:p>
            <a:pPr marL="342900" lvl="1" indent="-342900">
              <a:buSzPct val="65000"/>
              <a:buFont typeface="Wingdings" pitchFamily="2" charset="2"/>
              <a:buNone/>
            </a:pPr>
            <a:r>
              <a:rPr lang="en-US" altLang="en-US" sz="3200" dirty="0">
                <a:solidFill>
                  <a:srgbClr val="22228B"/>
                </a:solidFill>
                <a:ea typeface="ＭＳ Ｐゴシック" panose="020B0600070205080204" pitchFamily="34" charset="-128"/>
              </a:rPr>
              <a:t>Two socket types for two transport services:</a:t>
            </a:r>
          </a:p>
          <a:p>
            <a:pPr marL="631825" lvl="1" indent="-457200">
              <a:buSzPct val="100000"/>
              <a:buFont typeface="Wingdings" pitchFamily="2" charset="2"/>
              <a:buChar char="§"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UDP: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unreliable datagram</a:t>
            </a:r>
            <a:endParaRPr lang="en-US" altLang="en-US" sz="2800" i="1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 marL="631825" lvl="1" indent="-457200">
              <a:buSzPct val="100000"/>
              <a:buFont typeface="Wingdings" pitchFamily="2" charset="2"/>
              <a:buChar char="§"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TCP:</a:t>
            </a:r>
            <a:r>
              <a:rPr lang="en-US" altLang="en-US" sz="3200" dirty="0">
                <a:ea typeface="ＭＳ Ｐゴシック" panose="020B0600070205080204" pitchFamily="34" charset="-128"/>
              </a:rPr>
              <a:t> reliable, byte stream-oriented 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E8FBE9BD-5125-8341-AC98-0DB0D8C28E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760" y="3291529"/>
            <a:ext cx="10798277" cy="3481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lvl="1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3200" kern="0" dirty="0">
                <a:solidFill>
                  <a:srgbClr val="0000A3"/>
                </a:solidFill>
                <a:ea typeface="ＭＳ Ｐゴシック" charset="0"/>
              </a:rPr>
              <a:t>Application Example:</a:t>
            </a:r>
          </a:p>
          <a:p>
            <a:pPr marL="514350" indent="-287338"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cs typeface="ＭＳ Ｐゴシック" charset="0"/>
              </a:rPr>
              <a:t>client reads a line of characters (data) from its keyboard and sends data to server</a:t>
            </a:r>
          </a:p>
          <a:p>
            <a:pPr marL="514350" indent="-287338"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cs typeface="ＭＳ Ｐゴシック" charset="0"/>
              </a:rPr>
              <a:t>server receives the data and converts characters to uppercase</a:t>
            </a:r>
          </a:p>
          <a:p>
            <a:pPr marL="514350" indent="-287338"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cs typeface="ＭＳ Ｐゴシック" charset="0"/>
              </a:rPr>
              <a:t>server sends modified data to client</a:t>
            </a:r>
          </a:p>
          <a:p>
            <a:pPr marL="514350" indent="-287338"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cs typeface="ＭＳ Ｐゴシック" charset="0"/>
              </a:rPr>
              <a:t>client receives modified data and displays line on its screen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18BB0A9E-9ED5-9A4B-ACE3-DEFC4A2874A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6144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with UDP 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6CF53D30-07DA-0041-8212-FA74FE4546A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782536" y="1589753"/>
            <a:ext cx="10352496" cy="4853335"/>
          </a:xfrm>
        </p:spPr>
        <p:txBody>
          <a:bodyPr>
            <a:normAutofit/>
          </a:bodyPr>
          <a:lstStyle/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UDP: </a:t>
            </a:r>
            <a:r>
              <a:rPr lang="en-US" altLang="en-US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no “</a:t>
            </a:r>
            <a:r>
              <a:rPr lang="en-US" altLang="ja-JP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connection” between client &amp; server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no handshaking before sending data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sender explicitly attaches IP destination address and port # to each packet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UDP: </a:t>
            </a:r>
            <a:r>
              <a:rPr lang="en-US" altLang="en-US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transmitted data may be lost or received out-of-order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Application viewpoint:</a:t>
            </a:r>
          </a:p>
          <a:p>
            <a:pPr marL="466725" indent="-292100">
              <a:lnSpc>
                <a:spcPct val="100000"/>
              </a:lnSpc>
              <a:spcBef>
                <a:spcPct val="0"/>
              </a:spcBef>
              <a:buClr>
                <a:srgbClr val="010086"/>
              </a:buClr>
              <a:buSzTx/>
            </a:pPr>
            <a:r>
              <a:rPr lang="en-US" altLang="en-US" dirty="0">
                <a:ea typeface="ＭＳ Ｐゴシック" panose="020B0600070205080204" pitchFamily="34" charset="-128"/>
              </a:rPr>
              <a:t>UDP provides </a:t>
            </a:r>
            <a:r>
              <a:rPr lang="en-US" altLang="en-US" i="1" dirty="0">
                <a:ea typeface="ＭＳ Ｐゴシック" panose="020B0600070205080204" pitchFamily="34" charset="-128"/>
              </a:rPr>
              <a:t>unreliable</a:t>
            </a:r>
            <a:r>
              <a:rPr lang="en-US" altLang="en-US" dirty="0">
                <a:ea typeface="ＭＳ Ｐゴシック" panose="020B0600070205080204" pitchFamily="34" charset="-128"/>
              </a:rPr>
              <a:t> transfer  of groups of bytes (“</a:t>
            </a:r>
            <a:r>
              <a:rPr lang="en-US" altLang="ja-JP" dirty="0">
                <a:ea typeface="ＭＳ Ｐゴシック" panose="020B0600070205080204" pitchFamily="34" charset="-128"/>
              </a:rPr>
              <a:t>datagrams”)  between client and server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9CF8A732-F774-5B4B-95D3-4141056A14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593914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Client/server socket interaction: UDP</a:t>
            </a:r>
          </a:p>
        </p:txBody>
      </p:sp>
      <p:grpSp>
        <p:nvGrpSpPr>
          <p:cNvPr id="37" name="Group 4">
            <a:extLst>
              <a:ext uri="{FF2B5EF4-FFF2-40B4-BE49-F238E27FC236}">
                <a16:creationId xmlns:a16="http://schemas.microsoft.com/office/drawing/2014/main" id="{7F44DCB0-3AAB-534C-89CD-DB913DF09229}"/>
              </a:ext>
            </a:extLst>
          </p:cNvPr>
          <p:cNvGrpSpPr>
            <a:grpSpLocks/>
          </p:cNvGrpSpPr>
          <p:nvPr/>
        </p:nvGrpSpPr>
        <p:grpSpPr bwMode="auto">
          <a:xfrm>
            <a:off x="7008229" y="4140035"/>
            <a:ext cx="2211387" cy="2200275"/>
            <a:chOff x="3485" y="2494"/>
            <a:chExt cx="1393" cy="1386"/>
          </a:xfrm>
        </p:grpSpPr>
        <p:grpSp>
          <p:nvGrpSpPr>
            <p:cNvPr id="38" name="Group 5">
              <a:extLst>
                <a:ext uri="{FF2B5EF4-FFF2-40B4-BE49-F238E27FC236}">
                  <a16:creationId xmlns:a16="http://schemas.microsoft.com/office/drawing/2014/main" id="{702C97B7-DA60-0149-85AB-47F1FE0F7F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40" name="Text Box 6">
                <a:extLst>
                  <a:ext uri="{FF2B5EF4-FFF2-40B4-BE49-F238E27FC236}">
                    <a16:creationId xmlns:a16="http://schemas.microsoft.com/office/drawing/2014/main" id="{ACD138B3-6FD3-074F-B4D6-833745FCB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close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clientSocke</a:t>
                </a: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t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" name="Line 7">
                <a:extLst>
                  <a:ext uri="{FF2B5EF4-FFF2-40B4-BE49-F238E27FC236}">
                    <a16:creationId xmlns:a16="http://schemas.microsoft.com/office/drawing/2014/main" id="{4F1734AF-E8AC-FE4D-A9A8-4AF1B202B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" y="3335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" name="Text Box 8">
                <a:extLst>
                  <a:ext uri="{FF2B5EF4-FFF2-40B4-BE49-F238E27FC236}">
                    <a16:creationId xmlns:a16="http://schemas.microsoft.com/office/drawing/2014/main" id="{81054262-2955-D24D-A204-BF36CA6FD4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read datagram from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clientSocket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9" name="Line 9">
              <a:extLst>
                <a:ext uri="{FF2B5EF4-FFF2-40B4-BE49-F238E27FC236}">
                  <a16:creationId xmlns:a16="http://schemas.microsoft.com/office/drawing/2014/main" id="{FC178652-3FBA-1743-A65B-D82CC0E63C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2494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3" name="Group 10">
            <a:extLst>
              <a:ext uri="{FF2B5EF4-FFF2-40B4-BE49-F238E27FC236}">
                <a16:creationId xmlns:a16="http://schemas.microsoft.com/office/drawing/2014/main" id="{01C9270B-A159-7C48-9997-ACAD38860612}"/>
              </a:ext>
            </a:extLst>
          </p:cNvPr>
          <p:cNvGrpSpPr>
            <a:grpSpLocks/>
          </p:cNvGrpSpPr>
          <p:nvPr/>
        </p:nvGrpSpPr>
        <p:grpSpPr bwMode="auto">
          <a:xfrm>
            <a:off x="4498391" y="1480972"/>
            <a:ext cx="6203950" cy="2690813"/>
            <a:chOff x="1890" y="840"/>
            <a:chExt cx="3908" cy="1695"/>
          </a:xfrm>
        </p:grpSpPr>
        <p:grpSp>
          <p:nvGrpSpPr>
            <p:cNvPr id="44" name="Group 11">
              <a:extLst>
                <a:ext uri="{FF2B5EF4-FFF2-40B4-BE49-F238E27FC236}">
                  <a16:creationId xmlns:a16="http://schemas.microsoft.com/office/drawing/2014/main" id="{798733F7-216A-784C-9688-7517E2CC98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7" y="1240"/>
              <a:ext cx="2290" cy="612"/>
              <a:chOff x="3241" y="1750"/>
              <a:chExt cx="2290" cy="612"/>
            </a:xfrm>
          </p:grpSpPr>
          <p:sp>
            <p:nvSpPr>
              <p:cNvPr id="49" name="Text Box 12">
                <a:extLst>
                  <a:ext uri="{FF2B5EF4-FFF2-40B4-BE49-F238E27FC236}">
                    <a16:creationId xmlns:a16="http://schemas.microsoft.com/office/drawing/2014/main" id="{4BB2271A-4FFC-8048-A612-7E12F9F50E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create socket:</a:t>
                </a:r>
              </a:p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0" name="Text Box 13">
                <a:extLst>
                  <a:ext uri="{FF2B5EF4-FFF2-40B4-BE49-F238E27FC236}">
                    <a16:creationId xmlns:a16="http://schemas.microsoft.com/office/drawing/2014/main" id="{277D84D0-CE11-2846-B401-8AB4D0BF51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ts val="2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clientSocket =</a:t>
                </a:r>
              </a:p>
              <a:p>
                <a:pPr marL="0" marR="0" lvl="0" indent="0" defTabSz="914400" eaLnBrk="0" fontAlgn="base" latinLnBrk="0" hangingPunct="0">
                  <a:lnSpc>
                    <a:spcPts val="2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socket(AF_INET,SOCK_DGRAM)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5" name="Text Box 14">
              <a:extLst>
                <a:ext uri="{FF2B5EF4-FFF2-40B4-BE49-F238E27FC236}">
                  <a16:creationId xmlns:a16="http://schemas.microsoft.com/office/drawing/2014/main" id="{9FDD06E3-D412-AA43-B8B8-10BB6577E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0" y="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6" name="Text Box 15">
              <a:extLst>
                <a:ext uri="{FF2B5EF4-FFF2-40B4-BE49-F238E27FC236}">
                  <a16:creationId xmlns:a16="http://schemas.microsoft.com/office/drawing/2014/main" id="{97D964F3-BC0D-9344-837B-2B0BF990E4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9" y="1953"/>
              <a:ext cx="2409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Create datagram with server IP and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port=x; send datagram via</a:t>
              </a:r>
              <a:b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</a:b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clientSocket</a:t>
              </a: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7" name="Line 16">
              <a:extLst>
                <a:ext uri="{FF2B5EF4-FFF2-40B4-BE49-F238E27FC236}">
                  <a16:creationId xmlns:a16="http://schemas.microsoft.com/office/drawing/2014/main" id="{7EC03F56-353B-7E42-A0A2-334C1287EA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8" name="Line 17">
              <a:extLst>
                <a:ext uri="{FF2B5EF4-FFF2-40B4-BE49-F238E27FC236}">
                  <a16:creationId xmlns:a16="http://schemas.microsoft.com/office/drawing/2014/main" id="{40634A1C-2FFB-FC4C-80CE-D90FD1922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1" name="Text Box 18">
            <a:extLst>
              <a:ext uri="{FF2B5EF4-FFF2-40B4-BE49-F238E27FC236}">
                <a16:creationId xmlns:a16="http://schemas.microsoft.com/office/drawing/2014/main" id="{C819A4BA-113E-964D-96AD-ED683094A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754" y="2335047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create socket, port= x: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52" name="Text Box 19">
            <a:extLst>
              <a:ext uri="{FF2B5EF4-FFF2-40B4-BE49-F238E27FC236}">
                <a16:creationId xmlns:a16="http://schemas.microsoft.com/office/drawing/2014/main" id="{E75AC30B-2B60-9B49-9BC6-1121B1556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1454" y="2630322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ts val="2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serverSocket =</a:t>
            </a:r>
          </a:p>
          <a:p>
            <a:pPr marL="0" marR="0" lvl="0" indent="0" defTabSz="914400" eaLnBrk="0" fontAlgn="base" latinLnBrk="0" hangingPunct="0">
              <a:lnSpc>
                <a:spcPts val="2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socket(AF_INET,SOCK_DGRAM)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grpSp>
        <p:nvGrpSpPr>
          <p:cNvPr id="53" name="Group 20">
            <a:extLst>
              <a:ext uri="{FF2B5EF4-FFF2-40B4-BE49-F238E27FC236}">
                <a16:creationId xmlns:a16="http://schemas.microsoft.com/office/drawing/2014/main" id="{105B53F6-4E11-9B4F-83AD-A12D7B45002E}"/>
              </a:ext>
            </a:extLst>
          </p:cNvPr>
          <p:cNvGrpSpPr>
            <a:grpSpLocks/>
          </p:cNvGrpSpPr>
          <p:nvPr/>
        </p:nvGrpSpPr>
        <p:grpSpPr bwMode="auto">
          <a:xfrm>
            <a:off x="2344154" y="3293897"/>
            <a:ext cx="2211387" cy="1109663"/>
            <a:chOff x="589" y="1982"/>
            <a:chExt cx="1393" cy="699"/>
          </a:xfrm>
        </p:grpSpPr>
        <p:sp>
          <p:nvSpPr>
            <p:cNvPr id="54" name="Line 21">
              <a:extLst>
                <a:ext uri="{FF2B5EF4-FFF2-40B4-BE49-F238E27FC236}">
                  <a16:creationId xmlns:a16="http://schemas.microsoft.com/office/drawing/2014/main" id="{2DB889B3-B55C-E94B-B323-72AECF179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5" name="Text Box 22">
              <a:extLst>
                <a:ext uri="{FF2B5EF4-FFF2-40B4-BE49-F238E27FC236}">
                  <a16:creationId xmlns:a16="http://schemas.microsoft.com/office/drawing/2014/main" id="{9FE4B9D3-FE8A-7E4C-8E08-01C28E8102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" y="2274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read datagram from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serverSocke</a:t>
              </a: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56" name="Group 23">
            <a:extLst>
              <a:ext uri="{FF2B5EF4-FFF2-40B4-BE49-F238E27FC236}">
                <a16:creationId xmlns:a16="http://schemas.microsoft.com/office/drawing/2014/main" id="{6729A767-0894-134A-B58D-6CE959F3ABBB}"/>
              </a:ext>
            </a:extLst>
          </p:cNvPr>
          <p:cNvGrpSpPr>
            <a:grpSpLocks/>
          </p:cNvGrpSpPr>
          <p:nvPr/>
        </p:nvGrpSpPr>
        <p:grpSpPr bwMode="auto">
          <a:xfrm>
            <a:off x="2607679" y="4405147"/>
            <a:ext cx="4202112" cy="1698625"/>
            <a:chOff x="755" y="2696"/>
            <a:chExt cx="2647" cy="1070"/>
          </a:xfrm>
        </p:grpSpPr>
        <p:sp>
          <p:nvSpPr>
            <p:cNvPr id="57" name="Text Box 24">
              <a:extLst>
                <a:ext uri="{FF2B5EF4-FFF2-40B4-BE49-F238E27FC236}">
                  <a16:creationId xmlns:a16="http://schemas.microsoft.com/office/drawing/2014/main" id="{45FE834E-F5E7-9341-B57D-B054DC6E2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5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write reply to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serverSocket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specifying </a:t>
              </a:r>
              <a:b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</a:b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client address,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port number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8" name="Line 25">
              <a:extLst>
                <a:ext uri="{FF2B5EF4-FFF2-40B4-BE49-F238E27FC236}">
                  <a16:creationId xmlns:a16="http://schemas.microsoft.com/office/drawing/2014/main" id="{77A2D0F4-2C33-7B48-B528-6DAF87636F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696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9" name="Line 26">
              <a:extLst>
                <a:ext uri="{FF2B5EF4-FFF2-40B4-BE49-F238E27FC236}">
                  <a16:creationId xmlns:a16="http://schemas.microsoft.com/office/drawing/2014/main" id="{77CA0ACB-6768-D649-A01B-D103D4E2B5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60" name="Text Box 22">
            <a:extLst>
              <a:ext uri="{FF2B5EF4-FFF2-40B4-BE49-F238E27FC236}">
                <a16:creationId xmlns:a16="http://schemas.microsoft.com/office/drawing/2014/main" id="{BA5A099E-C76D-334B-B273-AED0342E4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6195" y="1465007"/>
            <a:ext cx="32860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server</a:t>
            </a: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 </a:t>
            </a:r>
            <a:r>
              <a:rPr lang="en-US" altLang="en-US" sz="1800" dirty="0">
                <a:solidFill>
                  <a:srgbClr val="000000"/>
                </a:solidFill>
                <a:latin typeface="+mn-lt"/>
              </a:rPr>
              <a:t>(running on </a:t>
            </a:r>
            <a:r>
              <a:rPr lang="en-US" altLang="en-US" sz="1800" dirty="0" err="1">
                <a:solidFill>
                  <a:srgbClr val="000000"/>
                </a:solidFill>
                <a:latin typeface="+mn-lt"/>
              </a:rPr>
              <a:t>serverIP</a:t>
            </a:r>
            <a:r>
              <a:rPr lang="en-US" altLang="en-US" sz="1800" dirty="0">
                <a:solidFill>
                  <a:srgbClr val="000000"/>
                </a:solidFill>
                <a:latin typeface="+mn-lt"/>
              </a:rPr>
              <a:t>)</a:t>
            </a:r>
          </a:p>
        </p:txBody>
      </p:sp>
      <p:sp>
        <p:nvSpPr>
          <p:cNvPr id="61" name="Text Box 23">
            <a:extLst>
              <a:ext uri="{FF2B5EF4-FFF2-40B4-BE49-F238E27FC236}">
                <a16:creationId xmlns:a16="http://schemas.microsoft.com/office/drawing/2014/main" id="{2C0B647E-1C2C-574A-86D4-A8DBF2427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313" y="1416392"/>
            <a:ext cx="110100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client</a:t>
            </a:r>
          </a:p>
        </p:txBody>
      </p:sp>
      <p:grpSp>
        <p:nvGrpSpPr>
          <p:cNvPr id="64" name="Group 34">
            <a:extLst>
              <a:ext uri="{FF2B5EF4-FFF2-40B4-BE49-F238E27FC236}">
                <a16:creationId xmlns:a16="http://schemas.microsoft.com/office/drawing/2014/main" id="{B18363F5-9DA8-C844-9FF5-8607E23ECAE0}"/>
              </a:ext>
            </a:extLst>
          </p:cNvPr>
          <p:cNvGrpSpPr>
            <a:grpSpLocks/>
          </p:cNvGrpSpPr>
          <p:nvPr/>
        </p:nvGrpSpPr>
        <p:grpSpPr bwMode="auto">
          <a:xfrm>
            <a:off x="1534349" y="1399326"/>
            <a:ext cx="422275" cy="685800"/>
            <a:chOff x="4140" y="429"/>
            <a:chExt cx="1425" cy="2396"/>
          </a:xfrm>
        </p:grpSpPr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0528A8CB-65E5-964D-B654-85E03FD18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Rectangle 36">
              <a:extLst>
                <a:ext uri="{FF2B5EF4-FFF2-40B4-BE49-F238E27FC236}">
                  <a16:creationId xmlns:a16="http://schemas.microsoft.com/office/drawing/2014/main" id="{6E84855E-322D-B04A-A7A9-4DC033725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0DE429C7-30A9-C04A-A526-765AC5EA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DF53DCF7-7CCE-A14D-89D6-6AAAE8C1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39">
              <a:extLst>
                <a:ext uri="{FF2B5EF4-FFF2-40B4-BE49-F238E27FC236}">
                  <a16:creationId xmlns:a16="http://schemas.microsoft.com/office/drawing/2014/main" id="{FCF7FE3C-7CB1-1949-80FD-5DEB7C2D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70" name="Group 40">
              <a:extLst>
                <a:ext uri="{FF2B5EF4-FFF2-40B4-BE49-F238E27FC236}">
                  <a16:creationId xmlns:a16="http://schemas.microsoft.com/office/drawing/2014/main" id="{9EA93011-9988-1C46-8FFD-C704F4A48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" name="AutoShape 41">
                <a:extLst>
                  <a:ext uri="{FF2B5EF4-FFF2-40B4-BE49-F238E27FC236}">
                    <a16:creationId xmlns:a16="http://schemas.microsoft.com/office/drawing/2014/main" id="{79ABB3C1-EE56-6F45-9499-45BC80129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96" name="AutoShape 42">
                <a:extLst>
                  <a:ext uri="{FF2B5EF4-FFF2-40B4-BE49-F238E27FC236}">
                    <a16:creationId xmlns:a16="http://schemas.microsoft.com/office/drawing/2014/main" id="{3CE416CE-22C1-B44C-A8BC-DD8D49FA1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E9AF4519-635B-C444-AD0B-889732CA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72" name="Group 44">
              <a:extLst>
                <a:ext uri="{FF2B5EF4-FFF2-40B4-BE49-F238E27FC236}">
                  <a16:creationId xmlns:a16="http://schemas.microsoft.com/office/drawing/2014/main" id="{AE3F7048-2B7F-8146-8234-207ED13E9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" name="AutoShape 45">
                <a:extLst>
                  <a:ext uri="{FF2B5EF4-FFF2-40B4-BE49-F238E27FC236}">
                    <a16:creationId xmlns:a16="http://schemas.microsoft.com/office/drawing/2014/main" id="{53908CFC-D723-4742-8456-2D30C66E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94" name="AutoShape 46">
                <a:extLst>
                  <a:ext uri="{FF2B5EF4-FFF2-40B4-BE49-F238E27FC236}">
                    <a16:creationId xmlns:a16="http://schemas.microsoft.com/office/drawing/2014/main" id="{3A7947BE-FF10-9D41-9767-56A9F87FC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73" name="Rectangle 47">
              <a:extLst>
                <a:ext uri="{FF2B5EF4-FFF2-40B4-BE49-F238E27FC236}">
                  <a16:creationId xmlns:a16="http://schemas.microsoft.com/office/drawing/2014/main" id="{A116F8BE-CE6D-0046-BBDF-ED91EC563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74" name="Rectangle 48">
              <a:extLst>
                <a:ext uri="{FF2B5EF4-FFF2-40B4-BE49-F238E27FC236}">
                  <a16:creationId xmlns:a16="http://schemas.microsoft.com/office/drawing/2014/main" id="{EDDDAA43-84E9-5649-B997-CD32383C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75" name="Group 49">
              <a:extLst>
                <a:ext uri="{FF2B5EF4-FFF2-40B4-BE49-F238E27FC236}">
                  <a16:creationId xmlns:a16="http://schemas.microsoft.com/office/drawing/2014/main" id="{ED22CCB4-0F75-C14E-8FF6-F0FB9D3F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1" name="AutoShape 50">
                <a:extLst>
                  <a:ext uri="{FF2B5EF4-FFF2-40B4-BE49-F238E27FC236}">
                    <a16:creationId xmlns:a16="http://schemas.microsoft.com/office/drawing/2014/main" id="{23A963E3-E563-8243-8CD5-AD41B731D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92" name="AutoShape 51">
                <a:extLst>
                  <a:ext uri="{FF2B5EF4-FFF2-40B4-BE49-F238E27FC236}">
                    <a16:creationId xmlns:a16="http://schemas.microsoft.com/office/drawing/2014/main" id="{3CDFE710-0763-8B45-AFC8-16BE12CA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76" name="Freeform 52">
              <a:extLst>
                <a:ext uri="{FF2B5EF4-FFF2-40B4-BE49-F238E27FC236}">
                  <a16:creationId xmlns:a16="http://schemas.microsoft.com/office/drawing/2014/main" id="{DFF03B02-CD58-954F-8277-362C27F8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" name="Group 53">
              <a:extLst>
                <a:ext uri="{FF2B5EF4-FFF2-40B4-BE49-F238E27FC236}">
                  <a16:creationId xmlns:a16="http://schemas.microsoft.com/office/drawing/2014/main" id="{3E689C5E-F98B-8049-943E-5C1ACD108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" name="AutoShape 54">
                <a:extLst>
                  <a:ext uri="{FF2B5EF4-FFF2-40B4-BE49-F238E27FC236}">
                    <a16:creationId xmlns:a16="http://schemas.microsoft.com/office/drawing/2014/main" id="{6761E2B1-103D-4445-A2AE-88446D26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90" name="AutoShape 55">
                <a:extLst>
                  <a:ext uri="{FF2B5EF4-FFF2-40B4-BE49-F238E27FC236}">
                    <a16:creationId xmlns:a16="http://schemas.microsoft.com/office/drawing/2014/main" id="{EAB91C60-8F54-7C41-988D-5BE6CF05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78" name="Rectangle 56">
              <a:extLst>
                <a:ext uri="{FF2B5EF4-FFF2-40B4-BE49-F238E27FC236}">
                  <a16:creationId xmlns:a16="http://schemas.microsoft.com/office/drawing/2014/main" id="{87AAEB8B-15DB-FF40-9AE1-E4AF827B8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79" name="Freeform 57">
              <a:extLst>
                <a:ext uri="{FF2B5EF4-FFF2-40B4-BE49-F238E27FC236}">
                  <a16:creationId xmlns:a16="http://schemas.microsoft.com/office/drawing/2014/main" id="{CC9C0288-5815-DA49-8C3D-91F3048A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58">
              <a:extLst>
                <a:ext uri="{FF2B5EF4-FFF2-40B4-BE49-F238E27FC236}">
                  <a16:creationId xmlns:a16="http://schemas.microsoft.com/office/drawing/2014/main" id="{298D6A78-AAD4-6C42-8184-6B5B0ADD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Oval 59">
              <a:extLst>
                <a:ext uri="{FF2B5EF4-FFF2-40B4-BE49-F238E27FC236}">
                  <a16:creationId xmlns:a16="http://schemas.microsoft.com/office/drawing/2014/main" id="{2C2ADEA9-27C8-8047-B295-9313B8AB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2" name="Freeform 60">
              <a:extLst>
                <a:ext uri="{FF2B5EF4-FFF2-40B4-BE49-F238E27FC236}">
                  <a16:creationId xmlns:a16="http://schemas.microsoft.com/office/drawing/2014/main" id="{9CAEC79C-34C3-884C-93EA-251A84F7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AutoShape 61">
              <a:extLst>
                <a:ext uri="{FF2B5EF4-FFF2-40B4-BE49-F238E27FC236}">
                  <a16:creationId xmlns:a16="http://schemas.microsoft.com/office/drawing/2014/main" id="{36B22FB8-29CC-B041-B349-ADB1A1CF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4" name="AutoShape 62">
              <a:extLst>
                <a:ext uri="{FF2B5EF4-FFF2-40B4-BE49-F238E27FC236}">
                  <a16:creationId xmlns:a16="http://schemas.microsoft.com/office/drawing/2014/main" id="{A568E896-D157-6749-8B5C-38036DCD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5" name="Oval 63">
              <a:extLst>
                <a:ext uri="{FF2B5EF4-FFF2-40B4-BE49-F238E27FC236}">
                  <a16:creationId xmlns:a16="http://schemas.microsoft.com/office/drawing/2014/main" id="{76E67DE4-8580-984E-96DB-32AA41DD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6" name="Oval 64">
              <a:extLst>
                <a:ext uri="{FF2B5EF4-FFF2-40B4-BE49-F238E27FC236}">
                  <a16:creationId xmlns:a16="http://schemas.microsoft.com/office/drawing/2014/main" id="{B85D964A-BC7F-0243-8B3C-55498AEB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87" name="Oval 65">
              <a:extLst>
                <a:ext uri="{FF2B5EF4-FFF2-40B4-BE49-F238E27FC236}">
                  <a16:creationId xmlns:a16="http://schemas.microsoft.com/office/drawing/2014/main" id="{1023622E-7290-DB4F-BDFC-4AE5806C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8" name="Rectangle 66">
              <a:extLst>
                <a:ext uri="{FF2B5EF4-FFF2-40B4-BE49-F238E27FC236}">
                  <a16:creationId xmlns:a16="http://schemas.microsoft.com/office/drawing/2014/main" id="{C404F913-10F9-264F-B4B2-2C47E82E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97" name="Group 67">
            <a:extLst>
              <a:ext uri="{FF2B5EF4-FFF2-40B4-BE49-F238E27FC236}">
                <a16:creationId xmlns:a16="http://schemas.microsoft.com/office/drawing/2014/main" id="{CED85610-CD29-5E4F-BB21-F275B7666450}"/>
              </a:ext>
            </a:extLst>
          </p:cNvPr>
          <p:cNvGrpSpPr>
            <a:grpSpLocks/>
          </p:cNvGrpSpPr>
          <p:nvPr/>
        </p:nvGrpSpPr>
        <p:grpSpPr bwMode="auto">
          <a:xfrm>
            <a:off x="7841666" y="1346443"/>
            <a:ext cx="742950" cy="742950"/>
            <a:chOff x="-44" y="1473"/>
            <a:chExt cx="981" cy="1105"/>
          </a:xfrm>
        </p:grpSpPr>
        <p:pic>
          <p:nvPicPr>
            <p:cNvPr id="98" name="Picture 68" descr="desktop_computer_stylized_medium">
              <a:extLst>
                <a:ext uri="{FF2B5EF4-FFF2-40B4-BE49-F238E27FC236}">
                  <a16:creationId xmlns:a16="http://schemas.microsoft.com/office/drawing/2014/main" id="{1830ACA4-0FBE-1142-BE23-D05178A5FE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E76D0C82-A009-EE46-B2AF-9D042C9D0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00" name="Slide Number Placeholder 2">
            <a:extLst>
              <a:ext uri="{FF2B5EF4-FFF2-40B4-BE49-F238E27FC236}">
                <a16:creationId xmlns:a16="http://schemas.microsoft.com/office/drawing/2014/main" id="{19262165-6DE3-F444-A22B-D1935F0C22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6992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UDP client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" name="TextBox 1">
            <a:extLst>
              <a:ext uri="{FF2B5EF4-FFF2-40B4-BE49-F238E27FC236}">
                <a16:creationId xmlns:a16="http://schemas.microsoft.com/office/drawing/2014/main" id="{536333E5-2CE2-9346-82C1-DACAC2946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044" y="1906313"/>
            <a:ext cx="5894388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 dirty="0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serverName</a:t>
            </a:r>
            <a:r>
              <a:rPr lang="en-US" altLang="en-US" dirty="0"/>
              <a:t> = ‘hostname’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serverPort</a:t>
            </a:r>
            <a:r>
              <a:rPr lang="en-US" altLang="en-US" dirty="0"/>
              <a:t> = 12000</a:t>
            </a:r>
          </a:p>
          <a:p>
            <a:pPr>
              <a:lnSpc>
                <a:spcPts val="2400"/>
              </a:lnSpc>
            </a:pPr>
            <a:r>
              <a:rPr lang="en-US" altLang="en-US" dirty="0" err="1"/>
              <a:t>clientSocket</a:t>
            </a:r>
            <a:r>
              <a:rPr lang="en-US" altLang="en-US" dirty="0"/>
              <a:t> = socket(AF_INET, </a:t>
            </a:r>
          </a:p>
          <a:p>
            <a:pPr>
              <a:lnSpc>
                <a:spcPts val="2400"/>
              </a:lnSpc>
            </a:pPr>
            <a:r>
              <a:rPr lang="en-US" altLang="en-US" dirty="0"/>
              <a:t>                                   SOCK_DGRAM)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message = </a:t>
            </a:r>
            <a:r>
              <a:rPr lang="en-US" altLang="en-US" dirty="0" err="1"/>
              <a:t>raw_input</a:t>
            </a:r>
            <a:r>
              <a:rPr lang="en-US" altLang="en-US" dirty="0"/>
              <a:t>(’Input lowercase sentence:’)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clientSocket.sendto</a:t>
            </a:r>
            <a:r>
              <a:rPr lang="en-US" altLang="en-US" sz="1800" dirty="0"/>
              <a:t>(</a:t>
            </a:r>
            <a:r>
              <a:rPr lang="en-US" altLang="en-US" sz="1800" dirty="0" err="1"/>
              <a:t>message.encode</a:t>
            </a:r>
            <a:r>
              <a:rPr lang="en-US" altLang="en-US" sz="1800" dirty="0"/>
              <a:t>(),</a:t>
            </a:r>
          </a:p>
          <a:p>
            <a:pPr>
              <a:lnSpc>
                <a:spcPts val="2800"/>
              </a:lnSpc>
            </a:pPr>
            <a:r>
              <a:rPr lang="en-US" altLang="en-US" sz="1800" dirty="0"/>
              <a:t>                                      (</a:t>
            </a:r>
            <a:r>
              <a:rPr lang="en-US" altLang="en-US" sz="1800" dirty="0" err="1"/>
              <a:t>serverName</a:t>
            </a:r>
            <a:r>
              <a:rPr lang="en-US" altLang="en-US" sz="1800" dirty="0"/>
              <a:t>, </a:t>
            </a:r>
            <a:r>
              <a:rPr lang="en-US" altLang="en-US" sz="1800" dirty="0" err="1"/>
              <a:t>serverPort</a:t>
            </a:r>
            <a:r>
              <a:rPr lang="en-US" altLang="en-US" sz="1800" dirty="0"/>
              <a:t>))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modifiedMessage</a:t>
            </a:r>
            <a:r>
              <a:rPr lang="en-US" altLang="en-US" dirty="0"/>
              <a:t>, </a:t>
            </a:r>
            <a:r>
              <a:rPr lang="en-US" altLang="en-US" dirty="0" err="1"/>
              <a:t>serverAddress</a:t>
            </a:r>
            <a:r>
              <a:rPr lang="en-US" altLang="en-US" dirty="0"/>
              <a:t> = 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                                   </a:t>
            </a:r>
            <a:r>
              <a:rPr lang="en-US" altLang="en-US" dirty="0" err="1"/>
              <a:t>clientSocket.recvfrom</a:t>
            </a:r>
            <a:r>
              <a:rPr lang="en-US" altLang="en-US" dirty="0"/>
              <a:t>(2048)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print </a:t>
            </a:r>
            <a:r>
              <a:rPr lang="en-US" altLang="en-US" dirty="0" err="1"/>
              <a:t>modifiedMessage.decode</a:t>
            </a:r>
            <a:r>
              <a:rPr lang="en-US" altLang="en-US" dirty="0"/>
              <a:t>()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clientSocket.close</a:t>
            </a:r>
            <a:r>
              <a:rPr lang="en-US" altLang="en-US" dirty="0"/>
              <a:t>()</a:t>
            </a:r>
          </a:p>
        </p:txBody>
      </p:sp>
      <p:sp>
        <p:nvSpPr>
          <p:cNvPr id="101" name="TextBox 2">
            <a:extLst>
              <a:ext uri="{FF2B5EF4-FFF2-40B4-BE49-F238E27FC236}">
                <a16:creationId xmlns:a16="http://schemas.microsoft.com/office/drawing/2014/main" id="{71D41B91-E8C8-6145-A56E-4FC2D52EA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423713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UDPClient</a:t>
            </a:r>
          </a:p>
        </p:txBody>
      </p:sp>
      <p:grpSp>
        <p:nvGrpSpPr>
          <p:cNvPr id="102" name="Group 46">
            <a:extLst>
              <a:ext uri="{FF2B5EF4-FFF2-40B4-BE49-F238E27FC236}">
                <a16:creationId xmlns:a16="http://schemas.microsoft.com/office/drawing/2014/main" id="{F406A622-9128-8442-A93C-56AFB56A7A29}"/>
              </a:ext>
            </a:extLst>
          </p:cNvPr>
          <p:cNvGrpSpPr>
            <a:grpSpLocks/>
          </p:cNvGrpSpPr>
          <p:nvPr/>
        </p:nvGrpSpPr>
        <p:grpSpPr bwMode="auto">
          <a:xfrm>
            <a:off x="2456662" y="1963666"/>
            <a:ext cx="3023734" cy="297517"/>
            <a:chOff x="-242132" y="1766968"/>
            <a:chExt cx="3023579" cy="298280"/>
          </a:xfrm>
        </p:grpSpPr>
        <p:sp>
          <p:nvSpPr>
            <p:cNvPr id="103" name="TextBox 3">
              <a:extLst>
                <a:ext uri="{FF2B5EF4-FFF2-40B4-BE49-F238E27FC236}">
                  <a16:creationId xmlns:a16="http://schemas.microsoft.com/office/drawing/2014/main" id="{12DA0434-01DE-E046-B7D5-1EDBB8B2D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42132" y="1766968"/>
              <a:ext cx="3023579" cy="298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include Python’s socket library</a:t>
              </a:r>
            </a:p>
          </p:txBody>
        </p:sp>
        <p:cxnSp>
          <p:nvCxnSpPr>
            <p:cNvPr id="104" name="Straight Connector 10">
              <a:extLst>
                <a:ext uri="{FF2B5EF4-FFF2-40B4-BE49-F238E27FC236}">
                  <a16:creationId xmlns:a16="http://schemas.microsoft.com/office/drawing/2014/main" id="{3C3F6D39-A2A8-4349-A503-867255F17A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09371" y="1930400"/>
              <a:ext cx="37032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5" name="Group 47">
            <a:extLst>
              <a:ext uri="{FF2B5EF4-FFF2-40B4-BE49-F238E27FC236}">
                <a16:creationId xmlns:a16="http://schemas.microsoft.com/office/drawing/2014/main" id="{0A55EB29-DB79-7645-BE78-7EACF4B9A12B}"/>
              </a:ext>
            </a:extLst>
          </p:cNvPr>
          <p:cNvGrpSpPr>
            <a:grpSpLocks/>
          </p:cNvGrpSpPr>
          <p:nvPr/>
        </p:nvGrpSpPr>
        <p:grpSpPr bwMode="auto">
          <a:xfrm>
            <a:off x="2536716" y="2998275"/>
            <a:ext cx="2943680" cy="523875"/>
            <a:chOff x="588094" y="2905531"/>
            <a:chExt cx="2271818" cy="523220"/>
          </a:xfrm>
        </p:grpSpPr>
        <p:sp>
          <p:nvSpPr>
            <p:cNvPr id="106" name="TextBox 31">
              <a:extLst>
                <a:ext uri="{FF2B5EF4-FFF2-40B4-BE49-F238E27FC236}">
                  <a16:creationId xmlns:a16="http://schemas.microsoft.com/office/drawing/2014/main" id="{75D75C6C-85BB-3C40-92D3-8502CEABFB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094" y="2905531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create UDP socket for server</a:t>
              </a:r>
            </a:p>
          </p:txBody>
        </p:sp>
        <p:cxnSp>
          <p:nvCxnSpPr>
            <p:cNvPr id="107" name="Straight Connector 32">
              <a:extLst>
                <a:ext uri="{FF2B5EF4-FFF2-40B4-BE49-F238E27FC236}">
                  <a16:creationId xmlns:a16="http://schemas.microsoft.com/office/drawing/2014/main" id="{DCDED167-6BDC-964B-B56B-76A2BB3720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88965" y="3080272"/>
              <a:ext cx="288707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" name="Group 48">
            <a:extLst>
              <a:ext uri="{FF2B5EF4-FFF2-40B4-BE49-F238E27FC236}">
                <a16:creationId xmlns:a16="http://schemas.microsoft.com/office/drawing/2014/main" id="{25E66BBE-B082-AC48-AE42-0CA9F6FF4A7B}"/>
              </a:ext>
            </a:extLst>
          </p:cNvPr>
          <p:cNvGrpSpPr>
            <a:grpSpLocks/>
          </p:cNvGrpSpPr>
          <p:nvPr/>
        </p:nvGrpSpPr>
        <p:grpSpPr bwMode="auto">
          <a:xfrm>
            <a:off x="2988803" y="3664103"/>
            <a:ext cx="2943680" cy="297517"/>
            <a:chOff x="320502" y="3822598"/>
            <a:chExt cx="2944213" cy="297415"/>
          </a:xfrm>
        </p:grpSpPr>
        <p:sp>
          <p:nvSpPr>
            <p:cNvPr id="109" name="TextBox 34">
              <a:extLst>
                <a:ext uri="{FF2B5EF4-FFF2-40B4-BE49-F238E27FC236}">
                  <a16:creationId xmlns:a16="http://schemas.microsoft.com/office/drawing/2014/main" id="{CD0C6081-C6B7-2641-80D1-E2DED8EB5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02" y="3822598"/>
              <a:ext cx="2944213" cy="297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get user keyboard input </a:t>
              </a:r>
            </a:p>
          </p:txBody>
        </p:sp>
        <p:cxnSp>
          <p:nvCxnSpPr>
            <p:cNvPr id="110" name="Straight Connector 35">
              <a:extLst>
                <a:ext uri="{FF2B5EF4-FFF2-40B4-BE49-F238E27FC236}">
                  <a16:creationId xmlns:a16="http://schemas.microsoft.com/office/drawing/2014/main" id="{A49CAC45-33DD-284A-9C51-3E8086DB4A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40360" y="3968752"/>
              <a:ext cx="38106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" name="Group 49">
            <a:extLst>
              <a:ext uri="{FF2B5EF4-FFF2-40B4-BE49-F238E27FC236}">
                <a16:creationId xmlns:a16="http://schemas.microsoft.com/office/drawing/2014/main" id="{48C468B7-1DC1-CB4A-8733-4EA18F6E3330}"/>
              </a:ext>
            </a:extLst>
          </p:cNvPr>
          <p:cNvGrpSpPr>
            <a:grpSpLocks/>
          </p:cNvGrpSpPr>
          <p:nvPr/>
        </p:nvGrpSpPr>
        <p:grpSpPr bwMode="auto">
          <a:xfrm>
            <a:off x="589926" y="4010877"/>
            <a:ext cx="4778572" cy="307777"/>
            <a:chOff x="-2057015" y="4094341"/>
            <a:chExt cx="4779099" cy="307008"/>
          </a:xfrm>
        </p:grpSpPr>
        <p:sp>
          <p:nvSpPr>
            <p:cNvPr id="112" name="TextBox 36">
              <a:extLst>
                <a:ext uri="{FF2B5EF4-FFF2-40B4-BE49-F238E27FC236}">
                  <a16:creationId xmlns:a16="http://schemas.microsoft.com/office/drawing/2014/main" id="{829D5E68-A72B-B34D-8934-6A58024541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057015" y="4094341"/>
              <a:ext cx="4723287" cy="307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attach server name, port to message; send into socket</a:t>
              </a:r>
            </a:p>
          </p:txBody>
        </p:sp>
        <p:cxnSp>
          <p:nvCxnSpPr>
            <p:cNvPr id="113" name="Straight Connector 39">
              <a:extLst>
                <a:ext uri="{FF2B5EF4-FFF2-40B4-BE49-F238E27FC236}">
                  <a16:creationId xmlns:a16="http://schemas.microsoft.com/office/drawing/2014/main" id="{B03E6B6D-23CC-9947-A802-0FCAD6FEFC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60668" y="4261938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" name="Group 55">
            <a:extLst>
              <a:ext uri="{FF2B5EF4-FFF2-40B4-BE49-F238E27FC236}">
                <a16:creationId xmlns:a16="http://schemas.microsoft.com/office/drawing/2014/main" id="{D3297448-7869-B14A-9507-C168A822334C}"/>
              </a:ext>
            </a:extLst>
          </p:cNvPr>
          <p:cNvGrpSpPr>
            <a:grpSpLocks/>
          </p:cNvGrpSpPr>
          <p:nvPr/>
        </p:nvGrpSpPr>
        <p:grpSpPr bwMode="auto">
          <a:xfrm>
            <a:off x="1645918" y="5411634"/>
            <a:ext cx="3787622" cy="307776"/>
            <a:chOff x="-1061954" y="5487008"/>
            <a:chExt cx="3788048" cy="307391"/>
          </a:xfrm>
        </p:grpSpPr>
        <p:sp>
          <p:nvSpPr>
            <p:cNvPr id="115" name="TextBox 61">
              <a:extLst>
                <a:ext uri="{FF2B5EF4-FFF2-40B4-BE49-F238E27FC236}">
                  <a16:creationId xmlns:a16="http://schemas.microsoft.com/office/drawing/2014/main" id="{F3DDBD5F-F332-4149-B743-63C7CFA3F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061954" y="5487008"/>
              <a:ext cx="3684841" cy="3073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print out received string and close socket</a:t>
              </a:r>
            </a:p>
          </p:txBody>
        </p:sp>
        <p:cxnSp>
          <p:nvCxnSpPr>
            <p:cNvPr id="116" name="Straight Connector 62">
              <a:extLst>
                <a:ext uri="{FF2B5EF4-FFF2-40B4-BE49-F238E27FC236}">
                  <a16:creationId xmlns:a16="http://schemas.microsoft.com/office/drawing/2014/main" id="{0E7498AA-C1D3-274D-B0D2-D6ED3F088F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09661" y="5657831"/>
              <a:ext cx="416433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7" name="Group 54">
            <a:extLst>
              <a:ext uri="{FF2B5EF4-FFF2-40B4-BE49-F238E27FC236}">
                <a16:creationId xmlns:a16="http://schemas.microsoft.com/office/drawing/2014/main" id="{7E74A29F-5607-FC4D-9A4A-9324DFA726A6}"/>
              </a:ext>
            </a:extLst>
          </p:cNvPr>
          <p:cNvGrpSpPr>
            <a:grpSpLocks/>
          </p:cNvGrpSpPr>
          <p:nvPr/>
        </p:nvGrpSpPr>
        <p:grpSpPr bwMode="auto">
          <a:xfrm>
            <a:off x="1389301" y="4571818"/>
            <a:ext cx="4091095" cy="421119"/>
            <a:chOff x="-1241909" y="4530536"/>
            <a:chExt cx="4090757" cy="421402"/>
          </a:xfrm>
        </p:grpSpPr>
        <p:sp>
          <p:nvSpPr>
            <p:cNvPr id="118" name="TextBox 56">
              <a:extLst>
                <a:ext uri="{FF2B5EF4-FFF2-40B4-BE49-F238E27FC236}">
                  <a16:creationId xmlns:a16="http://schemas.microsoft.com/office/drawing/2014/main" id="{4535E505-0C85-C345-9726-A22F78213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241909" y="4643955"/>
              <a:ext cx="4090757" cy="307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read reply characters from socket into string</a:t>
              </a:r>
            </a:p>
          </p:txBody>
        </p:sp>
        <p:cxnSp>
          <p:nvCxnSpPr>
            <p:cNvPr id="119" name="Straight Connector 59">
              <a:extLst>
                <a:ext uri="{FF2B5EF4-FFF2-40B4-BE49-F238E27FC236}">
                  <a16:creationId xmlns:a16="http://schemas.microsoft.com/office/drawing/2014/main" id="{DD1F2FDB-E293-DF42-9B53-AA2F24A605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" name="TextBox 53">
              <a:extLst>
                <a:ext uri="{FF2B5EF4-FFF2-40B4-BE49-F238E27FC236}">
                  <a16:creationId xmlns:a16="http://schemas.microsoft.com/office/drawing/2014/main" id="{97123429-EC80-5746-ADCF-168DB6F1F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C74BFA74-0BBC-6141-AF62-9F6C07418C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6104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UDP server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Box 2">
            <a:extLst>
              <a:ext uri="{FF2B5EF4-FFF2-40B4-BE49-F238E27FC236}">
                <a16:creationId xmlns:a16="http://schemas.microsoft.com/office/drawing/2014/main" id="{71D41B91-E8C8-6145-A56E-4FC2D52EA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423713"/>
            <a:ext cx="27863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</a:rPr>
              <a:t>Python </a:t>
            </a:r>
            <a:r>
              <a:rPr lang="en-US" altLang="en-US" sz="2400" i="1" dirty="0" err="1">
                <a:solidFill>
                  <a:srgbClr val="CC0000"/>
                </a:solidFill>
              </a:rPr>
              <a:t>UDPServer</a:t>
            </a:r>
            <a:endParaRPr lang="en-US" altLang="en-US" sz="2400" i="1" dirty="0">
              <a:solidFill>
                <a:srgbClr val="CC0000"/>
              </a:solidFill>
            </a:endParaRPr>
          </a:p>
        </p:txBody>
      </p:sp>
      <p:sp>
        <p:nvSpPr>
          <p:cNvPr id="25" name="TextBox 1">
            <a:extLst>
              <a:ext uri="{FF2B5EF4-FFF2-40B4-BE49-F238E27FC236}">
                <a16:creationId xmlns:a16="http://schemas.microsoft.com/office/drawing/2014/main" id="{69C030C5-F3D0-9E44-ABCB-6457753A9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962946"/>
            <a:ext cx="6143625" cy="400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serverPort = 12000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serverSocket = socket(AF_INET, SOCK_DGRAM)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serverSocket.bind((</a:t>
            </a:r>
            <a:r>
              <a:rPr lang="fr-FR" altLang="en-US"/>
              <a:t>''</a:t>
            </a:r>
            <a:r>
              <a:rPr lang="en-US" altLang="en-US"/>
              <a:t>, serverPort))</a:t>
            </a:r>
          </a:p>
          <a:p>
            <a:pPr>
              <a:lnSpc>
                <a:spcPts val="2800"/>
              </a:lnSpc>
            </a:pPr>
            <a:r>
              <a:rPr lang="en-US" altLang="en-US"/>
              <a:t>print (</a:t>
            </a:r>
            <a:r>
              <a:rPr lang="ja-JP" altLang="en-US"/>
              <a:t>“</a:t>
            </a:r>
            <a:r>
              <a:rPr lang="en-US" altLang="ja-JP" i="1"/>
              <a:t>The server is ready to receive</a:t>
            </a:r>
            <a:r>
              <a:rPr lang="en-US" altLang="en-US"/>
              <a:t>”</a:t>
            </a:r>
            <a:r>
              <a:rPr lang="en-US" altLang="ja-JP"/>
              <a:t>)</a:t>
            </a:r>
          </a:p>
          <a:p>
            <a:pPr>
              <a:lnSpc>
                <a:spcPts val="2800"/>
              </a:lnSpc>
            </a:pPr>
            <a:r>
              <a:rPr lang="en-US" altLang="en-US"/>
              <a:t>while True: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message, clientAddress = serverSocket.recvfrom(2048)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modifiedMessage = message.decode().upper()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serverSocket.sendto(modifiedMessage.encode(),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                                  clientAddress)</a:t>
            </a:r>
          </a:p>
        </p:txBody>
      </p:sp>
      <p:grpSp>
        <p:nvGrpSpPr>
          <p:cNvPr id="26" name="Group 13">
            <a:extLst>
              <a:ext uri="{FF2B5EF4-FFF2-40B4-BE49-F238E27FC236}">
                <a16:creationId xmlns:a16="http://schemas.microsoft.com/office/drawing/2014/main" id="{E6794E5D-F097-A04E-9B91-603D87E112BE}"/>
              </a:ext>
            </a:extLst>
          </p:cNvPr>
          <p:cNvGrpSpPr>
            <a:grpSpLocks/>
          </p:cNvGrpSpPr>
          <p:nvPr/>
        </p:nvGrpSpPr>
        <p:grpSpPr bwMode="auto">
          <a:xfrm>
            <a:off x="3352917" y="2744875"/>
            <a:ext cx="2558753" cy="307975"/>
            <a:chOff x="732830" y="2581901"/>
            <a:chExt cx="2559082" cy="307777"/>
          </a:xfrm>
        </p:grpSpPr>
        <p:sp>
          <p:nvSpPr>
            <p:cNvPr id="27" name="TextBox 31">
              <a:extLst>
                <a:ext uri="{FF2B5EF4-FFF2-40B4-BE49-F238E27FC236}">
                  <a16:creationId xmlns:a16="http://schemas.microsoft.com/office/drawing/2014/main" id="{529ABA9E-2387-AB44-B717-09C05F742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2830" y="2581901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create UDP socket</a:t>
              </a:r>
            </a:p>
          </p:txBody>
        </p:sp>
        <p:cxnSp>
          <p:nvCxnSpPr>
            <p:cNvPr id="28" name="Straight Connector 32">
              <a:extLst>
                <a:ext uri="{FF2B5EF4-FFF2-40B4-BE49-F238E27FC236}">
                  <a16:creationId xmlns:a16="http://schemas.microsoft.com/office/drawing/2014/main" id="{103D9E9D-7411-A240-B0CE-7B858CF05B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94178" y="2749550"/>
              <a:ext cx="358094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9" name="Group 14">
            <a:extLst>
              <a:ext uri="{FF2B5EF4-FFF2-40B4-BE49-F238E27FC236}">
                <a16:creationId xmlns:a16="http://schemas.microsoft.com/office/drawing/2014/main" id="{F985C9C4-F94B-CC47-9BE8-1892C6168FD0}"/>
              </a:ext>
            </a:extLst>
          </p:cNvPr>
          <p:cNvGrpSpPr>
            <a:grpSpLocks/>
          </p:cNvGrpSpPr>
          <p:nvPr/>
        </p:nvGrpSpPr>
        <p:grpSpPr bwMode="auto">
          <a:xfrm>
            <a:off x="1773888" y="3108924"/>
            <a:ext cx="3605785" cy="307777"/>
            <a:chOff x="-896820" y="3018353"/>
            <a:chExt cx="3607385" cy="307392"/>
          </a:xfrm>
        </p:grpSpPr>
        <p:sp>
          <p:nvSpPr>
            <p:cNvPr id="30" name="TextBox 26">
              <a:extLst>
                <a:ext uri="{FF2B5EF4-FFF2-40B4-BE49-F238E27FC236}">
                  <a16:creationId xmlns:a16="http://schemas.microsoft.com/office/drawing/2014/main" id="{8032DBCE-C286-BB46-BD1F-9805EEA319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96820" y="3018353"/>
              <a:ext cx="3607385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bind socket to local port number 12000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B47DB91-CB9C-004F-8F0B-B960A536FB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75948" y="3171825"/>
              <a:ext cx="334255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2" name="Group 15">
            <a:extLst>
              <a:ext uri="{FF2B5EF4-FFF2-40B4-BE49-F238E27FC236}">
                <a16:creationId xmlns:a16="http://schemas.microsoft.com/office/drawing/2014/main" id="{D747856B-2F4C-494D-8DDA-72B42F0090C3}"/>
              </a:ext>
            </a:extLst>
          </p:cNvPr>
          <p:cNvGrpSpPr>
            <a:grpSpLocks/>
          </p:cNvGrpSpPr>
          <p:nvPr/>
        </p:nvGrpSpPr>
        <p:grpSpPr bwMode="auto">
          <a:xfrm>
            <a:off x="3884090" y="3825856"/>
            <a:ext cx="1488056" cy="298450"/>
            <a:chOff x="1222134" y="3803733"/>
            <a:chExt cx="1488522" cy="299227"/>
          </a:xfrm>
        </p:grpSpPr>
        <p:sp>
          <p:nvSpPr>
            <p:cNvPr id="33" name="TextBox 34">
              <a:extLst>
                <a:ext uri="{FF2B5EF4-FFF2-40B4-BE49-F238E27FC236}">
                  <a16:creationId xmlns:a16="http://schemas.microsoft.com/office/drawing/2014/main" id="{B9333DFF-5997-FD45-82AB-CE3AE4734E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2134" y="380373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34" name="Straight Connector 35">
              <a:extLst>
                <a:ext uri="{FF2B5EF4-FFF2-40B4-BE49-F238E27FC236}">
                  <a16:creationId xmlns:a16="http://schemas.microsoft.com/office/drawing/2014/main" id="{C5C98F9A-B437-0647-8271-AFD3AB07BC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7604" y="3964781"/>
              <a:ext cx="343052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5" name="Group 17">
            <a:extLst>
              <a:ext uri="{FF2B5EF4-FFF2-40B4-BE49-F238E27FC236}">
                <a16:creationId xmlns:a16="http://schemas.microsoft.com/office/drawing/2014/main" id="{D0BDCF5E-DA2B-5844-BD1C-AC1F96949F3B}"/>
              </a:ext>
            </a:extLst>
          </p:cNvPr>
          <p:cNvGrpSpPr>
            <a:grpSpLocks/>
          </p:cNvGrpSpPr>
          <p:nvPr/>
        </p:nvGrpSpPr>
        <p:grpSpPr bwMode="auto">
          <a:xfrm>
            <a:off x="1304089" y="4147117"/>
            <a:ext cx="4068011" cy="502702"/>
            <a:chOff x="-1394433" y="3835897"/>
            <a:chExt cx="4067973" cy="502591"/>
          </a:xfrm>
        </p:grpSpPr>
        <p:sp>
          <p:nvSpPr>
            <p:cNvPr id="36" name="TextBox 36">
              <a:extLst>
                <a:ext uri="{FF2B5EF4-FFF2-40B4-BE49-F238E27FC236}">
                  <a16:creationId xmlns:a16="http://schemas.microsoft.com/office/drawing/2014/main" id="{156E8BB3-6722-944E-9388-9EAA07C52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94433" y="3835897"/>
              <a:ext cx="3841634" cy="502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 dirty="0">
                  <a:solidFill>
                    <a:srgbClr val="000099"/>
                  </a:solidFill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37" name="Straight Connector 39">
              <a:extLst>
                <a:ext uri="{FF2B5EF4-FFF2-40B4-BE49-F238E27FC236}">
                  <a16:creationId xmlns:a16="http://schemas.microsoft.com/office/drawing/2014/main" id="{BAFF573C-9254-4D42-BF1F-B58175A5C6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30643" y="3987004"/>
              <a:ext cx="342897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8" name="Group 18">
            <a:extLst>
              <a:ext uri="{FF2B5EF4-FFF2-40B4-BE49-F238E27FC236}">
                <a16:creationId xmlns:a16="http://schemas.microsoft.com/office/drawing/2014/main" id="{49C1836C-5DBA-F94B-B925-ABC592A1A1AD}"/>
              </a:ext>
            </a:extLst>
          </p:cNvPr>
          <p:cNvGrpSpPr>
            <a:grpSpLocks/>
          </p:cNvGrpSpPr>
          <p:nvPr/>
        </p:nvGrpSpPr>
        <p:grpSpPr bwMode="auto">
          <a:xfrm>
            <a:off x="1619318" y="4783930"/>
            <a:ext cx="3841670" cy="307777"/>
            <a:chOff x="-1179917" y="4521468"/>
            <a:chExt cx="3842964" cy="307392"/>
          </a:xfrm>
        </p:grpSpPr>
        <p:sp>
          <p:nvSpPr>
            <p:cNvPr id="39" name="TextBox 61">
              <a:extLst>
                <a:ext uri="{FF2B5EF4-FFF2-40B4-BE49-F238E27FC236}">
                  <a16:creationId xmlns:a16="http://schemas.microsoft.com/office/drawing/2014/main" id="{19797EBA-27BC-C641-806F-7436C22CF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179917" y="4521468"/>
              <a:ext cx="3842964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send upper case string back to this client</a:t>
              </a:r>
            </a:p>
          </p:txBody>
        </p:sp>
        <p:cxnSp>
          <p:nvCxnSpPr>
            <p:cNvPr id="40" name="Straight Connector 62">
              <a:extLst>
                <a:ext uri="{FF2B5EF4-FFF2-40B4-BE49-F238E27FC236}">
                  <a16:creationId xmlns:a16="http://schemas.microsoft.com/office/drawing/2014/main" id="{D86F62BC-7674-424E-BFC8-DE9ED1B605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17617" y="4675165"/>
              <a:ext cx="35651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" name="Slide Number Placeholder 2">
            <a:extLst>
              <a:ext uri="{FF2B5EF4-FFF2-40B4-BE49-F238E27FC236}">
                <a16:creationId xmlns:a16="http://schemas.microsoft.com/office/drawing/2014/main" id="{A4822E3E-952B-7544-8A40-BF6460F11C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0953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Socket programming </a:t>
            </a:r>
            <a:r>
              <a:rPr lang="en-US" altLang="en-US" sz="4400" dirty="0">
                <a:solidFill>
                  <a:srgbClr val="C00000"/>
                </a:solidFill>
                <a:ea typeface="ＭＳ Ｐゴシック" panose="020B0600070205080204" pitchFamily="34" charset="-128"/>
                <a:cs typeface="+mn-cs"/>
              </a:rPr>
              <a:t>with TCP</a:t>
            </a:r>
            <a:endParaRPr lang="en-US" altLang="en-US" sz="5400" dirty="0">
              <a:solidFill>
                <a:srgbClr val="C00000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6F8F00D4-4B13-DD4C-9070-F4C3E1AA3197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661829" y="1455785"/>
            <a:ext cx="5074444" cy="5090539"/>
          </a:xfrm>
        </p:spPr>
        <p:txBody>
          <a:bodyPr>
            <a:normAutofit lnSpcReduction="10000"/>
          </a:bodyPr>
          <a:lstStyle/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 must contact server</a:t>
            </a:r>
          </a:p>
          <a:p>
            <a:pPr marL="466725" indent="-233363"/>
            <a:r>
              <a:rPr lang="en-US" altLang="en-US" sz="2400" dirty="0">
                <a:ea typeface="ＭＳ Ｐゴシック" panose="020B0600070205080204" pitchFamily="34" charset="-128"/>
              </a:rPr>
              <a:t>server process must first be running</a:t>
            </a:r>
          </a:p>
          <a:p>
            <a:pPr marL="466725" indent="-233363"/>
            <a:r>
              <a:rPr lang="en-US" altLang="en-US" sz="2400" dirty="0">
                <a:ea typeface="ＭＳ Ｐゴシック" panose="020B0600070205080204" pitchFamily="34" charset="-128"/>
              </a:rPr>
              <a:t>server must have created socket (door) that welcomes client’</a:t>
            </a:r>
            <a:r>
              <a:rPr lang="en-US" altLang="ja-JP" sz="2400" dirty="0">
                <a:ea typeface="ＭＳ Ｐゴシック" panose="020B0600070205080204" pitchFamily="34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 contacts server by:</a:t>
            </a:r>
          </a:p>
          <a:p>
            <a:pPr marL="466725" indent="-292100"/>
            <a:r>
              <a:rPr lang="en-US" altLang="en-US" sz="2400" dirty="0">
                <a:ea typeface="ＭＳ Ｐゴシック" panose="020B0600070205080204" pitchFamily="34" charset="-128"/>
              </a:rPr>
              <a:t>Creating TCP socket, specifying IP address, port number of server process</a:t>
            </a:r>
          </a:p>
          <a:p>
            <a:pPr marL="466725" indent="-233363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when client creates socket:</a:t>
            </a:r>
            <a:r>
              <a:rPr lang="en-US" altLang="en-US" sz="2400" dirty="0">
                <a:ea typeface="ＭＳ Ｐゴシック" panose="020B0600070205080204" pitchFamily="34" charset="-128"/>
              </a:rPr>
              <a:t> client TCP establishes connection to server TCP</a:t>
            </a:r>
            <a:endParaRPr lang="en-US" altLang="en-US" sz="2200" dirty="0">
              <a:ea typeface="ＭＳ Ｐゴシック" panose="020B0600070205080204" pitchFamily="34" charset="-128"/>
            </a:endParaRPr>
          </a:p>
          <a:p>
            <a:endParaRPr lang="en-US" altLang="en-US" sz="20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44" name="Rectangle 4">
            <a:extLst>
              <a:ext uri="{FF2B5EF4-FFF2-40B4-BE49-F238E27FC236}">
                <a16:creationId xmlns:a16="http://schemas.microsoft.com/office/drawing/2014/main" id="{B1AC5695-3887-C247-97DD-C7F6FB635E1B}"/>
              </a:ext>
            </a:extLst>
          </p:cNvPr>
          <p:cNvSpPr txBox="1">
            <a:spLocks noChangeArrowheads="1"/>
          </p:cNvSpPr>
          <p:nvPr/>
        </p:nvSpPr>
        <p:spPr>
          <a:xfrm>
            <a:off x="5735469" y="1426964"/>
            <a:ext cx="5724832" cy="30003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when contacted by client, </a:t>
            </a:r>
            <a:r>
              <a:rPr lang="en-US" altLang="en-US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 TCP creates new socket</a:t>
            </a: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for server process to communicate with that particular client</a:t>
            </a:r>
          </a:p>
          <a:p>
            <a:pPr lvl="1">
              <a:spcBef>
                <a:spcPts val="0"/>
              </a:spcBef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allows server to talk with multiple clients</a:t>
            </a:r>
          </a:p>
          <a:p>
            <a:pPr lvl="1">
              <a:spcBef>
                <a:spcPts val="0"/>
              </a:spcBef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source port numbers used to distinguish clients (more in Chap 3)</a:t>
            </a:r>
            <a:endParaRPr lang="en-US" altLang="en-US" i="1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48E49A6-28AD-904A-9A83-FE9DE35715C0}"/>
              </a:ext>
            </a:extLst>
          </p:cNvPr>
          <p:cNvGrpSpPr/>
          <p:nvPr/>
        </p:nvGrpSpPr>
        <p:grpSpPr>
          <a:xfrm>
            <a:off x="6267640" y="4602113"/>
            <a:ext cx="4660490" cy="1688916"/>
            <a:chOff x="5928853" y="4608645"/>
            <a:chExt cx="4660490" cy="1688916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1FDF457-3529-1A4B-B2F1-0A6DF5BAF2E1}"/>
                </a:ext>
              </a:extLst>
            </p:cNvPr>
            <p:cNvSpPr/>
            <p:nvPr/>
          </p:nvSpPr>
          <p:spPr>
            <a:xfrm>
              <a:off x="5928853" y="4896465"/>
              <a:ext cx="4660490" cy="140109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ext Box 6">
              <a:extLst>
                <a:ext uri="{FF2B5EF4-FFF2-40B4-BE49-F238E27FC236}">
                  <a16:creationId xmlns:a16="http://schemas.microsoft.com/office/drawing/2014/main" id="{3290FC86-CCC3-9042-8394-E0092848BE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93045" y="5134227"/>
              <a:ext cx="3953326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>
                  <a:solidFill>
                    <a:srgbClr val="000099"/>
                  </a:solidFill>
                  <a:latin typeface="+mn-lt"/>
                </a:rPr>
                <a:t>TCP provides reliable, in-order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>
                  <a:solidFill>
                    <a:srgbClr val="000099"/>
                  </a:solidFill>
                  <a:latin typeface="+mn-lt"/>
                </a:rPr>
                <a:t>byte-stream transfer (“</a:t>
              </a:r>
              <a:r>
                <a:rPr lang="en-US" altLang="ja-JP" sz="2400" dirty="0">
                  <a:solidFill>
                    <a:srgbClr val="000099"/>
                  </a:solidFill>
                  <a:latin typeface="+mn-lt"/>
                </a:rPr>
                <a:t>pipe”) </a:t>
              </a:r>
            </a:p>
            <a:p>
              <a:pPr>
                <a:lnSpc>
                  <a:spcPct val="85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>
                  <a:solidFill>
                    <a:srgbClr val="000099"/>
                  </a:solidFill>
                  <a:latin typeface="+mn-lt"/>
                </a:rPr>
                <a:t>between client and server</a:t>
              </a:r>
            </a:p>
          </p:txBody>
        </p:sp>
        <p:grpSp>
          <p:nvGrpSpPr>
            <p:cNvPr id="46" name="Group 8">
              <a:extLst>
                <a:ext uri="{FF2B5EF4-FFF2-40B4-BE49-F238E27FC236}">
                  <a16:creationId xmlns:a16="http://schemas.microsoft.com/office/drawing/2014/main" id="{8B55559B-7D61-6147-A322-49E351E9DC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1246" y="4608645"/>
              <a:ext cx="3452811" cy="550863"/>
              <a:chOff x="-195" y="3766"/>
              <a:chExt cx="2175" cy="347"/>
            </a:xfrm>
          </p:grpSpPr>
          <p:sp>
            <p:nvSpPr>
              <p:cNvPr id="47" name="Rectangle 9">
                <a:extLst>
                  <a:ext uri="{FF2B5EF4-FFF2-40B4-BE49-F238E27FC236}">
                    <a16:creationId xmlns:a16="http://schemas.microsoft.com/office/drawing/2014/main" id="{4B1395F7-3763-B74C-AF37-1DAC6BC4F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3825"/>
                <a:ext cx="116" cy="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 sz="2400">
                  <a:solidFill>
                    <a:srgbClr val="000000"/>
                  </a:solidFill>
                  <a:latin typeface="Comic Sans MS" panose="030F0902030302020204" pitchFamily="66" charset="0"/>
                </a:endParaRPr>
              </a:p>
            </p:txBody>
          </p:sp>
          <p:sp>
            <p:nvSpPr>
              <p:cNvPr id="48" name="Text Box 10">
                <a:extLst>
                  <a:ext uri="{FF2B5EF4-FFF2-40B4-BE49-F238E27FC236}">
                    <a16:creationId xmlns:a16="http://schemas.microsoft.com/office/drawing/2014/main" id="{EC474FEA-9E73-5248-89ED-9528E3BFB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195" y="3766"/>
                <a:ext cx="2175" cy="3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800" dirty="0">
                    <a:solidFill>
                      <a:srgbClr val="CC0000"/>
                    </a:solidFill>
                    <a:latin typeface="+mn-lt"/>
                  </a:rPr>
                  <a:t>Application viewpoint</a:t>
                </a:r>
              </a:p>
            </p:txBody>
          </p:sp>
        </p:grpSp>
      </p:grp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BDB74896-5002-994C-A2ED-B2A8127946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9386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Client/server socket interaction: TCP</a:t>
            </a:r>
          </a:p>
        </p:txBody>
      </p:sp>
      <p:sp>
        <p:nvSpPr>
          <p:cNvPr id="60" name="Text Box 22">
            <a:extLst>
              <a:ext uri="{FF2B5EF4-FFF2-40B4-BE49-F238E27FC236}">
                <a16:creationId xmlns:a16="http://schemas.microsoft.com/office/drawing/2014/main" id="{BA5A099E-C76D-334B-B273-AED0342E4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141" y="1421154"/>
            <a:ext cx="310732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server</a:t>
            </a: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 </a:t>
            </a:r>
            <a:r>
              <a:rPr lang="en-US" altLang="en-US" sz="1800" dirty="0">
                <a:solidFill>
                  <a:srgbClr val="000000"/>
                </a:solidFill>
                <a:latin typeface="+mn-lt"/>
              </a:rPr>
              <a:t>(running on </a:t>
            </a:r>
            <a:r>
              <a:rPr lang="en-US" altLang="en-US" sz="1800" dirty="0" err="1">
                <a:solidFill>
                  <a:srgbClr val="000000"/>
                </a:solidFill>
                <a:latin typeface="+mn-lt"/>
              </a:rPr>
              <a:t>hostid</a:t>
            </a:r>
            <a:r>
              <a:rPr lang="en-US" altLang="en-US" sz="1800" dirty="0">
                <a:solidFill>
                  <a:srgbClr val="000000"/>
                </a:solidFill>
                <a:latin typeface="+mn-lt"/>
              </a:rPr>
              <a:t>)</a:t>
            </a:r>
          </a:p>
        </p:txBody>
      </p:sp>
      <p:sp>
        <p:nvSpPr>
          <p:cNvPr id="61" name="Text Box 23">
            <a:extLst>
              <a:ext uri="{FF2B5EF4-FFF2-40B4-BE49-F238E27FC236}">
                <a16:creationId xmlns:a16="http://schemas.microsoft.com/office/drawing/2014/main" id="{2C0B647E-1C2C-574A-86D4-A8DBF2427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313" y="1416392"/>
            <a:ext cx="110100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client</a:t>
            </a:r>
          </a:p>
        </p:txBody>
      </p:sp>
      <p:grpSp>
        <p:nvGrpSpPr>
          <p:cNvPr id="64" name="Group 34">
            <a:extLst>
              <a:ext uri="{FF2B5EF4-FFF2-40B4-BE49-F238E27FC236}">
                <a16:creationId xmlns:a16="http://schemas.microsoft.com/office/drawing/2014/main" id="{B18363F5-9DA8-C844-9FF5-8607E23ECAE0}"/>
              </a:ext>
            </a:extLst>
          </p:cNvPr>
          <p:cNvGrpSpPr>
            <a:grpSpLocks/>
          </p:cNvGrpSpPr>
          <p:nvPr/>
        </p:nvGrpSpPr>
        <p:grpSpPr bwMode="auto">
          <a:xfrm>
            <a:off x="1947735" y="1365879"/>
            <a:ext cx="422275" cy="685800"/>
            <a:chOff x="4140" y="429"/>
            <a:chExt cx="1425" cy="2396"/>
          </a:xfrm>
        </p:grpSpPr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0528A8CB-65E5-964D-B654-85E03FD18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Rectangle 36">
              <a:extLst>
                <a:ext uri="{FF2B5EF4-FFF2-40B4-BE49-F238E27FC236}">
                  <a16:creationId xmlns:a16="http://schemas.microsoft.com/office/drawing/2014/main" id="{6E84855E-322D-B04A-A7A9-4DC033725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0DE429C7-30A9-C04A-A526-765AC5EA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DF53DCF7-7CCE-A14D-89D6-6AAAE8C1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39">
              <a:extLst>
                <a:ext uri="{FF2B5EF4-FFF2-40B4-BE49-F238E27FC236}">
                  <a16:creationId xmlns:a16="http://schemas.microsoft.com/office/drawing/2014/main" id="{FCF7FE3C-7CB1-1949-80FD-5DEB7C2D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70" name="Group 40">
              <a:extLst>
                <a:ext uri="{FF2B5EF4-FFF2-40B4-BE49-F238E27FC236}">
                  <a16:creationId xmlns:a16="http://schemas.microsoft.com/office/drawing/2014/main" id="{9EA93011-9988-1C46-8FFD-C704F4A48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" name="AutoShape 41">
                <a:extLst>
                  <a:ext uri="{FF2B5EF4-FFF2-40B4-BE49-F238E27FC236}">
                    <a16:creationId xmlns:a16="http://schemas.microsoft.com/office/drawing/2014/main" id="{79ABB3C1-EE56-6F45-9499-45BC80129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96" name="AutoShape 42">
                <a:extLst>
                  <a:ext uri="{FF2B5EF4-FFF2-40B4-BE49-F238E27FC236}">
                    <a16:creationId xmlns:a16="http://schemas.microsoft.com/office/drawing/2014/main" id="{3CE416CE-22C1-B44C-A8BC-DD8D49FA1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E9AF4519-635B-C444-AD0B-889732CA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72" name="Group 44">
              <a:extLst>
                <a:ext uri="{FF2B5EF4-FFF2-40B4-BE49-F238E27FC236}">
                  <a16:creationId xmlns:a16="http://schemas.microsoft.com/office/drawing/2014/main" id="{AE3F7048-2B7F-8146-8234-207ED13E9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" name="AutoShape 45">
                <a:extLst>
                  <a:ext uri="{FF2B5EF4-FFF2-40B4-BE49-F238E27FC236}">
                    <a16:creationId xmlns:a16="http://schemas.microsoft.com/office/drawing/2014/main" id="{53908CFC-D723-4742-8456-2D30C66E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94" name="AutoShape 46">
                <a:extLst>
                  <a:ext uri="{FF2B5EF4-FFF2-40B4-BE49-F238E27FC236}">
                    <a16:creationId xmlns:a16="http://schemas.microsoft.com/office/drawing/2014/main" id="{3A7947BE-FF10-9D41-9767-56A9F87FC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73" name="Rectangle 47">
              <a:extLst>
                <a:ext uri="{FF2B5EF4-FFF2-40B4-BE49-F238E27FC236}">
                  <a16:creationId xmlns:a16="http://schemas.microsoft.com/office/drawing/2014/main" id="{A116F8BE-CE6D-0046-BBDF-ED91EC563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74" name="Rectangle 48">
              <a:extLst>
                <a:ext uri="{FF2B5EF4-FFF2-40B4-BE49-F238E27FC236}">
                  <a16:creationId xmlns:a16="http://schemas.microsoft.com/office/drawing/2014/main" id="{EDDDAA43-84E9-5649-B997-CD32383C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75" name="Group 49">
              <a:extLst>
                <a:ext uri="{FF2B5EF4-FFF2-40B4-BE49-F238E27FC236}">
                  <a16:creationId xmlns:a16="http://schemas.microsoft.com/office/drawing/2014/main" id="{ED22CCB4-0F75-C14E-8FF6-F0FB9D3F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1" name="AutoShape 50">
                <a:extLst>
                  <a:ext uri="{FF2B5EF4-FFF2-40B4-BE49-F238E27FC236}">
                    <a16:creationId xmlns:a16="http://schemas.microsoft.com/office/drawing/2014/main" id="{23A963E3-E563-8243-8CD5-AD41B731D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92" name="AutoShape 51">
                <a:extLst>
                  <a:ext uri="{FF2B5EF4-FFF2-40B4-BE49-F238E27FC236}">
                    <a16:creationId xmlns:a16="http://schemas.microsoft.com/office/drawing/2014/main" id="{3CDFE710-0763-8B45-AFC8-16BE12CA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76" name="Freeform 52">
              <a:extLst>
                <a:ext uri="{FF2B5EF4-FFF2-40B4-BE49-F238E27FC236}">
                  <a16:creationId xmlns:a16="http://schemas.microsoft.com/office/drawing/2014/main" id="{DFF03B02-CD58-954F-8277-362C27F8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" name="Group 53">
              <a:extLst>
                <a:ext uri="{FF2B5EF4-FFF2-40B4-BE49-F238E27FC236}">
                  <a16:creationId xmlns:a16="http://schemas.microsoft.com/office/drawing/2014/main" id="{3E689C5E-F98B-8049-943E-5C1ACD108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" name="AutoShape 54">
                <a:extLst>
                  <a:ext uri="{FF2B5EF4-FFF2-40B4-BE49-F238E27FC236}">
                    <a16:creationId xmlns:a16="http://schemas.microsoft.com/office/drawing/2014/main" id="{6761E2B1-103D-4445-A2AE-88446D26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90" name="AutoShape 55">
                <a:extLst>
                  <a:ext uri="{FF2B5EF4-FFF2-40B4-BE49-F238E27FC236}">
                    <a16:creationId xmlns:a16="http://schemas.microsoft.com/office/drawing/2014/main" id="{EAB91C60-8F54-7C41-988D-5BE6CF05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78" name="Rectangle 56">
              <a:extLst>
                <a:ext uri="{FF2B5EF4-FFF2-40B4-BE49-F238E27FC236}">
                  <a16:creationId xmlns:a16="http://schemas.microsoft.com/office/drawing/2014/main" id="{87AAEB8B-15DB-FF40-9AE1-E4AF827B8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79" name="Freeform 57">
              <a:extLst>
                <a:ext uri="{FF2B5EF4-FFF2-40B4-BE49-F238E27FC236}">
                  <a16:creationId xmlns:a16="http://schemas.microsoft.com/office/drawing/2014/main" id="{CC9C0288-5815-DA49-8C3D-91F3048A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58">
              <a:extLst>
                <a:ext uri="{FF2B5EF4-FFF2-40B4-BE49-F238E27FC236}">
                  <a16:creationId xmlns:a16="http://schemas.microsoft.com/office/drawing/2014/main" id="{298D6A78-AAD4-6C42-8184-6B5B0ADD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Oval 59">
              <a:extLst>
                <a:ext uri="{FF2B5EF4-FFF2-40B4-BE49-F238E27FC236}">
                  <a16:creationId xmlns:a16="http://schemas.microsoft.com/office/drawing/2014/main" id="{2C2ADEA9-27C8-8047-B295-9313B8AB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2" name="Freeform 60">
              <a:extLst>
                <a:ext uri="{FF2B5EF4-FFF2-40B4-BE49-F238E27FC236}">
                  <a16:creationId xmlns:a16="http://schemas.microsoft.com/office/drawing/2014/main" id="{9CAEC79C-34C3-884C-93EA-251A84F7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AutoShape 61">
              <a:extLst>
                <a:ext uri="{FF2B5EF4-FFF2-40B4-BE49-F238E27FC236}">
                  <a16:creationId xmlns:a16="http://schemas.microsoft.com/office/drawing/2014/main" id="{36B22FB8-29CC-B041-B349-ADB1A1CF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4" name="AutoShape 62">
              <a:extLst>
                <a:ext uri="{FF2B5EF4-FFF2-40B4-BE49-F238E27FC236}">
                  <a16:creationId xmlns:a16="http://schemas.microsoft.com/office/drawing/2014/main" id="{A568E896-D157-6749-8B5C-38036DCD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5" name="Oval 63">
              <a:extLst>
                <a:ext uri="{FF2B5EF4-FFF2-40B4-BE49-F238E27FC236}">
                  <a16:creationId xmlns:a16="http://schemas.microsoft.com/office/drawing/2014/main" id="{76E67DE4-8580-984E-96DB-32AA41DD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6" name="Oval 64">
              <a:extLst>
                <a:ext uri="{FF2B5EF4-FFF2-40B4-BE49-F238E27FC236}">
                  <a16:creationId xmlns:a16="http://schemas.microsoft.com/office/drawing/2014/main" id="{B85D964A-BC7F-0243-8B3C-55498AEB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87" name="Oval 65">
              <a:extLst>
                <a:ext uri="{FF2B5EF4-FFF2-40B4-BE49-F238E27FC236}">
                  <a16:creationId xmlns:a16="http://schemas.microsoft.com/office/drawing/2014/main" id="{1023622E-7290-DB4F-BDFC-4AE5806C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88" name="Rectangle 66">
              <a:extLst>
                <a:ext uri="{FF2B5EF4-FFF2-40B4-BE49-F238E27FC236}">
                  <a16:creationId xmlns:a16="http://schemas.microsoft.com/office/drawing/2014/main" id="{C404F913-10F9-264F-B4B2-2C47E82E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97" name="Group 67">
            <a:extLst>
              <a:ext uri="{FF2B5EF4-FFF2-40B4-BE49-F238E27FC236}">
                <a16:creationId xmlns:a16="http://schemas.microsoft.com/office/drawing/2014/main" id="{CED85610-CD29-5E4F-BB21-F275B7666450}"/>
              </a:ext>
            </a:extLst>
          </p:cNvPr>
          <p:cNvGrpSpPr>
            <a:grpSpLocks/>
          </p:cNvGrpSpPr>
          <p:nvPr/>
        </p:nvGrpSpPr>
        <p:grpSpPr bwMode="auto">
          <a:xfrm>
            <a:off x="7841666" y="1346443"/>
            <a:ext cx="742950" cy="742950"/>
            <a:chOff x="-44" y="1473"/>
            <a:chExt cx="981" cy="1105"/>
          </a:xfrm>
        </p:grpSpPr>
        <p:pic>
          <p:nvPicPr>
            <p:cNvPr id="98" name="Picture 68" descr="desktop_computer_stylized_medium">
              <a:extLst>
                <a:ext uri="{FF2B5EF4-FFF2-40B4-BE49-F238E27FC236}">
                  <a16:creationId xmlns:a16="http://schemas.microsoft.com/office/drawing/2014/main" id="{1830ACA4-0FBE-1142-BE23-D05178A5FE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E76D0C82-A009-EE46-B2AF-9D042C9D0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0" name="Group 3">
            <a:extLst>
              <a:ext uri="{FF2B5EF4-FFF2-40B4-BE49-F238E27FC236}">
                <a16:creationId xmlns:a16="http://schemas.microsoft.com/office/drawing/2014/main" id="{17F245AD-D1C8-1047-B190-F3B9F38A51DA}"/>
              </a:ext>
            </a:extLst>
          </p:cNvPr>
          <p:cNvGrpSpPr>
            <a:grpSpLocks/>
          </p:cNvGrpSpPr>
          <p:nvPr/>
        </p:nvGrpSpPr>
        <p:grpSpPr bwMode="auto">
          <a:xfrm>
            <a:off x="3761300" y="3384960"/>
            <a:ext cx="1931987" cy="930275"/>
            <a:chOff x="827" y="2027"/>
            <a:chExt cx="1217" cy="586"/>
          </a:xfrm>
        </p:grpSpPr>
        <p:sp>
          <p:nvSpPr>
            <p:cNvPr id="101" name="Text Box 4">
              <a:extLst>
                <a:ext uri="{FF2B5EF4-FFF2-40B4-BE49-F238E27FC236}">
                  <a16:creationId xmlns:a16="http://schemas.microsoft.com/office/drawing/2014/main" id="{96ECA07F-984C-9640-8279-02E0C42A5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wait for incoming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connection request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02" name="Text Box 5">
              <a:extLst>
                <a:ext uri="{FF2B5EF4-FFF2-40B4-BE49-F238E27FC236}">
                  <a16:creationId xmlns:a16="http://schemas.microsoft.com/office/drawing/2014/main" id="{3EED45EC-0C3C-CD4F-8B77-F31CC4D8B6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 =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serverSocket.accept()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03" name="Group 6">
            <a:extLst>
              <a:ext uri="{FF2B5EF4-FFF2-40B4-BE49-F238E27FC236}">
                <a16:creationId xmlns:a16="http://schemas.microsoft.com/office/drawing/2014/main" id="{942F4A59-7245-424D-B343-8B3AE10F149D}"/>
              </a:ext>
            </a:extLst>
          </p:cNvPr>
          <p:cNvGrpSpPr>
            <a:grpSpLocks/>
          </p:cNvGrpSpPr>
          <p:nvPr/>
        </p:nvGrpSpPr>
        <p:grpSpPr bwMode="auto">
          <a:xfrm>
            <a:off x="3742250" y="2145123"/>
            <a:ext cx="2357437" cy="1317625"/>
            <a:chOff x="821" y="1246"/>
            <a:chExt cx="1485" cy="830"/>
          </a:xfrm>
        </p:grpSpPr>
        <p:grpSp>
          <p:nvGrpSpPr>
            <p:cNvPr id="104" name="Group 7">
              <a:extLst>
                <a:ext uri="{FF2B5EF4-FFF2-40B4-BE49-F238E27FC236}">
                  <a16:creationId xmlns:a16="http://schemas.microsoft.com/office/drawing/2014/main" id="{26B7DDA9-00F9-674D-BF38-CB98156F7D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106" name="Text Box 8">
                <a:extLst>
                  <a:ext uri="{FF2B5EF4-FFF2-40B4-BE49-F238E27FC236}">
                    <a16:creationId xmlns:a16="http://schemas.microsoft.com/office/drawing/2014/main" id="{EB10976F-C234-F04E-BDCB-D23AD81426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create socket,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port=</a:t>
                </a:r>
                <a:r>
                  <a:rPr lang="en-US" altLang="en-US" sz="1400" b="1">
                    <a:solidFill>
                      <a:srgbClr val="000000"/>
                    </a:solidFill>
                    <a:latin typeface="Courier New" panose="02070309020205020404" pitchFamily="49" charset="0"/>
                  </a:rPr>
                  <a:t>x</a:t>
                </a:r>
                <a:r>
                  <a:rPr lang="en-US" altLang="en-US" sz="1400">
                    <a:solidFill>
                      <a:srgbClr val="000000"/>
                    </a:solidFill>
                  </a:rPr>
                  <a:t>, for incoming request:</a:t>
                </a: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07" name="Text Box 9">
                <a:extLst>
                  <a:ext uri="{FF2B5EF4-FFF2-40B4-BE49-F238E27FC236}">
                    <a16:creationId xmlns:a16="http://schemas.microsoft.com/office/drawing/2014/main" id="{FE1C48C3-1411-C842-B695-AE75246E0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400">
                    <a:solidFill>
                      <a:srgbClr val="CC0000"/>
                    </a:solidFill>
                  </a:rPr>
                  <a:t>serverSocket = socket()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105" name="Line 10">
              <a:extLst>
                <a:ext uri="{FF2B5EF4-FFF2-40B4-BE49-F238E27FC236}">
                  <a16:creationId xmlns:a16="http://schemas.microsoft.com/office/drawing/2014/main" id="{EFE8B30D-7531-1F4B-8F1D-2889E2918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108" name="Group 11">
            <a:extLst>
              <a:ext uri="{FF2B5EF4-FFF2-40B4-BE49-F238E27FC236}">
                <a16:creationId xmlns:a16="http://schemas.microsoft.com/office/drawing/2014/main" id="{ACBB7887-7AB9-1344-A0D2-33A736B32882}"/>
              </a:ext>
            </a:extLst>
          </p:cNvPr>
          <p:cNvGrpSpPr>
            <a:grpSpLocks/>
          </p:cNvGrpSpPr>
          <p:nvPr/>
        </p:nvGrpSpPr>
        <p:grpSpPr bwMode="auto">
          <a:xfrm>
            <a:off x="7539550" y="3389723"/>
            <a:ext cx="2357437" cy="731837"/>
            <a:chOff x="3333" y="1202"/>
            <a:chExt cx="1485" cy="461"/>
          </a:xfrm>
        </p:grpSpPr>
        <p:sp>
          <p:nvSpPr>
            <p:cNvPr id="109" name="Text Box 12">
              <a:extLst>
                <a:ext uri="{FF2B5EF4-FFF2-40B4-BE49-F238E27FC236}">
                  <a16:creationId xmlns:a16="http://schemas.microsoft.com/office/drawing/2014/main" id="{7C40D8E2-34BB-B14D-99EA-EC4D8E46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" y="1202"/>
              <a:ext cx="146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create socket,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connect to </a:t>
              </a:r>
              <a:r>
                <a:rPr lang="en-US" altLang="en-US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hostid</a:t>
              </a:r>
              <a:r>
                <a:rPr lang="en-US" altLang="en-US" sz="1400">
                  <a:solidFill>
                    <a:srgbClr val="000000"/>
                  </a:solidFill>
                </a:rPr>
                <a:t>, port=</a:t>
              </a:r>
              <a:r>
                <a:rPr lang="en-US" altLang="en-US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x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0" name="Text Box 13">
              <a:extLst>
                <a:ext uri="{FF2B5EF4-FFF2-40B4-BE49-F238E27FC236}">
                  <a16:creationId xmlns:a16="http://schemas.microsoft.com/office/drawing/2014/main" id="{7AB5735E-62F0-3342-99B5-3AA0751455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clientSocket = socket()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11" name="Group 24">
            <a:extLst>
              <a:ext uri="{FF2B5EF4-FFF2-40B4-BE49-F238E27FC236}">
                <a16:creationId xmlns:a16="http://schemas.microsoft.com/office/drawing/2014/main" id="{EE4290C4-C540-4C43-B98B-8DA5381EA7C7}"/>
              </a:ext>
            </a:extLst>
          </p:cNvPr>
          <p:cNvGrpSpPr>
            <a:grpSpLocks/>
          </p:cNvGrpSpPr>
          <p:nvPr/>
        </p:nvGrpSpPr>
        <p:grpSpPr bwMode="auto">
          <a:xfrm>
            <a:off x="5382137" y="4177123"/>
            <a:ext cx="4062413" cy="1371600"/>
            <a:chOff x="1848" y="2526"/>
            <a:chExt cx="2559" cy="864"/>
          </a:xfrm>
        </p:grpSpPr>
        <p:sp>
          <p:nvSpPr>
            <p:cNvPr id="112" name="Line 25">
              <a:extLst>
                <a:ext uri="{FF2B5EF4-FFF2-40B4-BE49-F238E27FC236}">
                  <a16:creationId xmlns:a16="http://schemas.microsoft.com/office/drawing/2014/main" id="{F96A14E1-46BB-E441-BD29-639D3BF8A8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113" name="Group 26">
              <a:extLst>
                <a:ext uri="{FF2B5EF4-FFF2-40B4-BE49-F238E27FC236}">
                  <a16:creationId xmlns:a16="http://schemas.microsoft.com/office/drawing/2014/main" id="{5ED3F8AA-60DC-A346-9E5F-E29F6BA4D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114" name="Text Box 27">
                <a:extLst>
                  <a:ext uri="{FF2B5EF4-FFF2-40B4-BE49-F238E27FC236}">
                    <a16:creationId xmlns:a16="http://schemas.microsoft.com/office/drawing/2014/main" id="{8F25CD2B-A067-E44F-BD6A-549F5C3DB5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send request using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15" name="Line 28">
                <a:extLst>
                  <a:ext uri="{FF2B5EF4-FFF2-40B4-BE49-F238E27FC236}">
                    <a16:creationId xmlns:a16="http://schemas.microsoft.com/office/drawing/2014/main" id="{AD461D4B-E47B-A345-9632-F935FCFBB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6" name="Line 29">
                <a:extLst>
                  <a:ext uri="{FF2B5EF4-FFF2-40B4-BE49-F238E27FC236}">
                    <a16:creationId xmlns:a16="http://schemas.microsoft.com/office/drawing/2014/main" id="{A6330BBE-6EEE-7E44-A9AE-95D14BB59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7" name="Group 30">
            <a:extLst>
              <a:ext uri="{FF2B5EF4-FFF2-40B4-BE49-F238E27FC236}">
                <a16:creationId xmlns:a16="http://schemas.microsoft.com/office/drawing/2014/main" id="{C2C60A7C-9F85-CC40-A5F2-4EA4B69999A4}"/>
              </a:ext>
            </a:extLst>
          </p:cNvPr>
          <p:cNvGrpSpPr>
            <a:grpSpLocks/>
          </p:cNvGrpSpPr>
          <p:nvPr/>
        </p:nvGrpSpPr>
        <p:grpSpPr bwMode="auto">
          <a:xfrm>
            <a:off x="3751775" y="4272373"/>
            <a:ext cx="4097337" cy="1490662"/>
            <a:chOff x="821" y="2586"/>
            <a:chExt cx="2581" cy="939"/>
          </a:xfrm>
        </p:grpSpPr>
        <p:sp>
          <p:nvSpPr>
            <p:cNvPr id="118" name="Text Box 31">
              <a:extLst>
                <a:ext uri="{FF2B5EF4-FFF2-40B4-BE49-F238E27FC236}">
                  <a16:creationId xmlns:a16="http://schemas.microsoft.com/office/drawing/2014/main" id="{9B1FDBB8-2D0E-0148-926C-35E78571D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read request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</a:t>
              </a:r>
              <a:r>
                <a:rPr lang="en-US" altLang="en-US" sz="1400">
                  <a:solidFill>
                    <a:srgbClr val="FF0000"/>
                  </a:solidFill>
                </a:rPr>
                <a:t>t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19" name="Text Box 32">
              <a:extLst>
                <a:ext uri="{FF2B5EF4-FFF2-40B4-BE49-F238E27FC236}">
                  <a16:creationId xmlns:a16="http://schemas.microsoft.com/office/drawing/2014/main" id="{E067E97F-BD76-CA4D-8001-FDBBB19C2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20" name="Line 33">
              <a:extLst>
                <a:ext uri="{FF2B5EF4-FFF2-40B4-BE49-F238E27FC236}">
                  <a16:creationId xmlns:a16="http://schemas.microsoft.com/office/drawing/2014/main" id="{B80CAF82-B68A-6743-9CBF-29BD445037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1" name="Line 34">
              <a:extLst>
                <a:ext uri="{FF2B5EF4-FFF2-40B4-BE49-F238E27FC236}">
                  <a16:creationId xmlns:a16="http://schemas.microsoft.com/office/drawing/2014/main" id="{21022D29-A2BF-2F42-AB7D-DD5736B2CC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2" name="Line 35">
              <a:extLst>
                <a:ext uri="{FF2B5EF4-FFF2-40B4-BE49-F238E27FC236}">
                  <a16:creationId xmlns:a16="http://schemas.microsoft.com/office/drawing/2014/main" id="{82228A3E-396F-244B-822E-ACF1690A6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123" name="Group 52">
            <a:extLst>
              <a:ext uri="{FF2B5EF4-FFF2-40B4-BE49-F238E27FC236}">
                <a16:creationId xmlns:a16="http://schemas.microsoft.com/office/drawing/2014/main" id="{DD1A5005-D6A8-DF4C-876E-C0F3D852EBA6}"/>
              </a:ext>
            </a:extLst>
          </p:cNvPr>
          <p:cNvGrpSpPr>
            <a:grpSpLocks/>
          </p:cNvGrpSpPr>
          <p:nvPr/>
        </p:nvGrpSpPr>
        <p:grpSpPr bwMode="auto">
          <a:xfrm>
            <a:off x="5371025" y="3472273"/>
            <a:ext cx="2200275" cy="587375"/>
            <a:chOff x="3043" y="1189"/>
            <a:chExt cx="1386" cy="370"/>
          </a:xfrm>
        </p:grpSpPr>
        <p:sp>
          <p:nvSpPr>
            <p:cNvPr id="124" name="Line 37">
              <a:extLst>
                <a:ext uri="{FF2B5EF4-FFF2-40B4-BE49-F238E27FC236}">
                  <a16:creationId xmlns:a16="http://schemas.microsoft.com/office/drawing/2014/main" id="{81B4F580-1F65-E540-9F46-45075CD5F0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125" name="Text Box 38">
              <a:extLst>
                <a:ext uri="{FF2B5EF4-FFF2-40B4-BE49-F238E27FC236}">
                  <a16:creationId xmlns:a16="http://schemas.microsoft.com/office/drawing/2014/main" id="{30516E51-0850-1846-9E67-14E9AE0CDE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connection setup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26" name="Group 53">
            <a:extLst>
              <a:ext uri="{FF2B5EF4-FFF2-40B4-BE49-F238E27FC236}">
                <a16:creationId xmlns:a16="http://schemas.microsoft.com/office/drawing/2014/main" id="{76CBC147-BDC3-9B41-973C-967836913ABE}"/>
              </a:ext>
            </a:extLst>
          </p:cNvPr>
          <p:cNvGrpSpPr>
            <a:grpSpLocks/>
          </p:cNvGrpSpPr>
          <p:nvPr/>
        </p:nvGrpSpPr>
        <p:grpSpPr bwMode="auto">
          <a:xfrm>
            <a:off x="3702562" y="4620035"/>
            <a:ext cx="5457825" cy="1954213"/>
            <a:chOff x="832" y="2713"/>
            <a:chExt cx="3438" cy="1231"/>
          </a:xfrm>
        </p:grpSpPr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BD49C61F-B268-184F-AF89-17A24E520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close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28" name="Line 16">
              <a:extLst>
                <a:ext uri="{FF2B5EF4-FFF2-40B4-BE49-F238E27FC236}">
                  <a16:creationId xmlns:a16="http://schemas.microsoft.com/office/drawing/2014/main" id="{2835A62D-1D4C-F44E-B258-9FD622CDE7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129" name="Freeform 17">
              <a:extLst>
                <a:ext uri="{FF2B5EF4-FFF2-40B4-BE49-F238E27FC236}">
                  <a16:creationId xmlns:a16="http://schemas.microsoft.com/office/drawing/2014/main" id="{196F5095-8EB1-E544-AC83-27077BF9F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130" name="Group 18">
              <a:extLst>
                <a:ext uri="{FF2B5EF4-FFF2-40B4-BE49-F238E27FC236}">
                  <a16:creationId xmlns:a16="http://schemas.microsoft.com/office/drawing/2014/main" id="{F4224D9F-D1DB-8E48-A119-9B3F4C3D1B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131" name="Text Box 19">
                <a:extLst>
                  <a:ext uri="{FF2B5EF4-FFF2-40B4-BE49-F238E27FC236}">
                    <a16:creationId xmlns:a16="http://schemas.microsoft.com/office/drawing/2014/main" id="{F57939D5-24DF-6642-BEE7-6FF967E1D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read reply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2" name="Text Box 20">
                <a:extLst>
                  <a:ext uri="{FF2B5EF4-FFF2-40B4-BE49-F238E27FC236}">
                    <a16:creationId xmlns:a16="http://schemas.microsoft.com/office/drawing/2014/main" id="{B8D472E2-53BD-364D-B6B9-D8A6525EDD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33" name="Line 21">
                <a:extLst>
                  <a:ext uri="{FF2B5EF4-FFF2-40B4-BE49-F238E27FC236}">
                    <a16:creationId xmlns:a16="http://schemas.microsoft.com/office/drawing/2014/main" id="{92CB88C5-2A25-EE44-A282-4291659B1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34" name="Slide Number Placeholder 2">
            <a:extLst>
              <a:ext uri="{FF2B5EF4-FFF2-40B4-BE49-F238E27FC236}">
                <a16:creationId xmlns:a16="http://schemas.microsoft.com/office/drawing/2014/main" id="{D8518FD4-E96B-5A4D-B228-E6D491F31A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8660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TCP client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TextBox 1">
            <a:extLst>
              <a:ext uri="{FF2B5EF4-FFF2-40B4-BE49-F238E27FC236}">
                <a16:creationId xmlns:a16="http://schemas.microsoft.com/office/drawing/2014/main" id="{32242A8E-B3CB-194E-B2B0-D62D05F94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3332" y="2021516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 dirty="0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serverName</a:t>
            </a:r>
            <a:r>
              <a:rPr lang="en-US" altLang="en-US" dirty="0"/>
              <a:t> = ’</a:t>
            </a:r>
            <a:r>
              <a:rPr lang="en-US" altLang="ja-JP" dirty="0" err="1"/>
              <a:t>servername</a:t>
            </a:r>
            <a:r>
              <a:rPr lang="en-US" altLang="en-US" dirty="0"/>
              <a:t>’</a:t>
            </a:r>
            <a:endParaRPr lang="en-US" altLang="ja-JP" dirty="0"/>
          </a:p>
          <a:p>
            <a:pPr>
              <a:lnSpc>
                <a:spcPts val="2800"/>
              </a:lnSpc>
            </a:pPr>
            <a:r>
              <a:rPr lang="en-US" altLang="en-US" dirty="0" err="1"/>
              <a:t>serverPort</a:t>
            </a:r>
            <a:r>
              <a:rPr lang="en-US" altLang="en-US" dirty="0"/>
              <a:t> = 12000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</a:t>
            </a:r>
            <a:r>
              <a:rPr lang="en-US" altLang="en-US" dirty="0"/>
              <a:t> = socket(AF_INET, SOCK_STREAM)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clientSocket.connect</a:t>
            </a:r>
            <a:r>
              <a:rPr lang="en-US" altLang="en-US" dirty="0"/>
              <a:t>((</a:t>
            </a:r>
            <a:r>
              <a:rPr lang="en-US" altLang="en-US" dirty="0" err="1"/>
              <a:t>serverName,serverPort</a:t>
            </a:r>
            <a:r>
              <a:rPr lang="en-US" altLang="en-US" dirty="0"/>
              <a:t>))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sentence = </a:t>
            </a:r>
            <a:r>
              <a:rPr lang="en-US" altLang="en-US" dirty="0" err="1"/>
              <a:t>raw_input</a:t>
            </a:r>
            <a:r>
              <a:rPr lang="en-US" altLang="en-US" dirty="0"/>
              <a:t>(‘Input lowercase sentence:’)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clientSocket.send</a:t>
            </a:r>
            <a:r>
              <a:rPr lang="en-US" altLang="en-US" dirty="0"/>
              <a:t>(</a:t>
            </a:r>
            <a:r>
              <a:rPr lang="en-US" altLang="en-US" dirty="0" err="1"/>
              <a:t>sentence.encode</a:t>
            </a:r>
            <a:r>
              <a:rPr lang="en-US" altLang="en-US" dirty="0"/>
              <a:t>())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modifiedSentence</a:t>
            </a:r>
            <a:r>
              <a:rPr lang="en-US" altLang="en-US" dirty="0"/>
              <a:t> = </a:t>
            </a:r>
            <a:r>
              <a:rPr lang="en-US" altLang="en-US" dirty="0" err="1"/>
              <a:t>clientSocket.recv</a:t>
            </a:r>
            <a:r>
              <a:rPr lang="en-US" altLang="en-US" dirty="0"/>
              <a:t>(1024)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print (‘From Server:’, </a:t>
            </a:r>
            <a:r>
              <a:rPr lang="en-US" altLang="en-US" dirty="0" err="1"/>
              <a:t>modifiedSentence.decode</a:t>
            </a:r>
            <a:r>
              <a:rPr lang="en-US" altLang="en-US" dirty="0"/>
              <a:t>())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clientSocket.close</a:t>
            </a:r>
            <a:r>
              <a:rPr lang="en-US" altLang="en-US" dirty="0"/>
              <a:t>()</a:t>
            </a:r>
          </a:p>
        </p:txBody>
      </p:sp>
      <p:sp>
        <p:nvSpPr>
          <p:cNvPr id="26" name="TextBox 2">
            <a:extLst>
              <a:ext uri="{FF2B5EF4-FFF2-40B4-BE49-F238E27FC236}">
                <a16:creationId xmlns:a16="http://schemas.microsoft.com/office/drawing/2014/main" id="{CB8056E7-3F65-9A48-BB93-0E9B6178A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6032" y="1538916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TCPClient</a:t>
            </a:r>
          </a:p>
        </p:txBody>
      </p:sp>
      <p:grpSp>
        <p:nvGrpSpPr>
          <p:cNvPr id="27" name="Group 47">
            <a:extLst>
              <a:ext uri="{FF2B5EF4-FFF2-40B4-BE49-F238E27FC236}">
                <a16:creationId xmlns:a16="http://schemas.microsoft.com/office/drawing/2014/main" id="{500AF080-AE8D-BA48-B682-89E723677E64}"/>
              </a:ext>
            </a:extLst>
          </p:cNvPr>
          <p:cNvGrpSpPr>
            <a:grpSpLocks/>
          </p:cNvGrpSpPr>
          <p:nvPr/>
        </p:nvGrpSpPr>
        <p:grpSpPr bwMode="auto">
          <a:xfrm>
            <a:off x="1656643" y="3166108"/>
            <a:ext cx="3481226" cy="584775"/>
            <a:chOff x="-792500" y="2796587"/>
            <a:chExt cx="3481672" cy="584044"/>
          </a:xfrm>
        </p:grpSpPr>
        <p:sp>
          <p:nvSpPr>
            <p:cNvPr id="28" name="TextBox 31">
              <a:extLst>
                <a:ext uri="{FF2B5EF4-FFF2-40B4-BE49-F238E27FC236}">
                  <a16:creationId xmlns:a16="http://schemas.microsoft.com/office/drawing/2014/main" id="{8564B35A-2400-144A-A554-A0822DEA8F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92500" y="2796587"/>
              <a:ext cx="2888177" cy="584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000099"/>
                  </a:solidFill>
                </a:rPr>
                <a:t>create TCP socket for server, remote port 12000</a:t>
              </a:r>
            </a:p>
          </p:txBody>
        </p:sp>
        <p:cxnSp>
          <p:nvCxnSpPr>
            <p:cNvPr id="29" name="Straight Connector 32">
              <a:extLst>
                <a:ext uri="{FF2B5EF4-FFF2-40B4-BE49-F238E27FC236}">
                  <a16:creationId xmlns:a16="http://schemas.microsoft.com/office/drawing/2014/main" id="{729CE148-4BC3-9844-81FA-3A670DB40E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43" y="2959715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34C8C54F-60CE-974F-8DEC-48BF9D4DF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0541" y="2993923"/>
            <a:ext cx="2133599" cy="589517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grpSp>
        <p:nvGrpSpPr>
          <p:cNvPr id="31" name="Group 47">
            <a:extLst>
              <a:ext uri="{FF2B5EF4-FFF2-40B4-BE49-F238E27FC236}">
                <a16:creationId xmlns:a16="http://schemas.microsoft.com/office/drawing/2014/main" id="{E21D3C68-B8EF-A444-80F9-31E682114E08}"/>
              </a:ext>
            </a:extLst>
          </p:cNvPr>
          <p:cNvGrpSpPr>
            <a:grpSpLocks/>
          </p:cNvGrpSpPr>
          <p:nvPr/>
        </p:nvGrpSpPr>
        <p:grpSpPr bwMode="auto">
          <a:xfrm>
            <a:off x="970933" y="4616284"/>
            <a:ext cx="4182811" cy="338554"/>
            <a:chOff x="-1495096" y="3006031"/>
            <a:chExt cx="4184250" cy="33770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6254A49-A84C-F34C-9198-710668B581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495096" y="3006031"/>
              <a:ext cx="3779615" cy="337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000099"/>
                  </a:solidFill>
                </a:rPr>
                <a:t>No need to attach server name, port </a:t>
              </a: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433589B-C5F2-A648-B005-02E951C7EF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25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086A79CE-C6C3-CF41-81BE-751D386040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2635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TCP server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Box 1">
            <a:extLst>
              <a:ext uri="{FF2B5EF4-FFF2-40B4-BE49-F238E27FC236}">
                <a16:creationId xmlns:a16="http://schemas.microsoft.com/office/drawing/2014/main" id="{5950741E-8292-7E41-84C1-46A070CA3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060" y="1922450"/>
            <a:ext cx="6292850" cy="520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 from socket import *</a:t>
            </a:r>
          </a:p>
          <a:p>
            <a:r>
              <a:rPr lang="en-US" altLang="en-US" dirty="0" err="1"/>
              <a:t>serverPort</a:t>
            </a:r>
            <a:r>
              <a:rPr lang="en-US" altLang="en-US" dirty="0"/>
              <a:t> = 12000</a:t>
            </a:r>
          </a:p>
          <a:p>
            <a:r>
              <a:rPr lang="en-US" altLang="en-US" dirty="0" err="1"/>
              <a:t>serverSocket</a:t>
            </a:r>
            <a:r>
              <a:rPr lang="en-US" altLang="en-US" dirty="0"/>
              <a:t> = socket(AF_INET,SOCK_STREAM)</a:t>
            </a:r>
          </a:p>
          <a:p>
            <a:r>
              <a:rPr lang="en-US" altLang="en-US" dirty="0" err="1"/>
              <a:t>serverSocket.bind</a:t>
            </a:r>
            <a:r>
              <a:rPr lang="en-US" altLang="en-US" dirty="0"/>
              <a:t>((‘’,</a:t>
            </a:r>
            <a:r>
              <a:rPr lang="en-US" altLang="en-US" dirty="0" err="1"/>
              <a:t>serverPort</a:t>
            </a:r>
            <a:r>
              <a:rPr lang="en-US" altLang="en-US" dirty="0"/>
              <a:t>))</a:t>
            </a:r>
          </a:p>
          <a:p>
            <a:r>
              <a:rPr lang="en-US" altLang="en-US" dirty="0" err="1"/>
              <a:t>serverSocket.listen</a:t>
            </a:r>
            <a:r>
              <a:rPr lang="en-US" altLang="en-US" dirty="0"/>
              <a:t>(1)</a:t>
            </a:r>
          </a:p>
          <a:p>
            <a:r>
              <a:rPr lang="en-US" altLang="en-US" dirty="0"/>
              <a:t>print ‘The server is ready to receive’</a:t>
            </a:r>
          </a:p>
          <a:p>
            <a:r>
              <a:rPr lang="en-US" altLang="en-US" dirty="0"/>
              <a:t>while True: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connectionSocket</a:t>
            </a:r>
            <a:r>
              <a:rPr lang="en-US" altLang="en-US" dirty="0"/>
              <a:t>, </a:t>
            </a:r>
            <a:r>
              <a:rPr lang="en-US" altLang="en-US" dirty="0" err="1"/>
              <a:t>addr</a:t>
            </a:r>
            <a:r>
              <a:rPr lang="en-US" altLang="en-US" dirty="0"/>
              <a:t> = </a:t>
            </a:r>
            <a:r>
              <a:rPr lang="en-US" altLang="en-US" dirty="0" err="1"/>
              <a:t>serverSocket.accept</a:t>
            </a:r>
            <a:r>
              <a:rPr lang="en-US" altLang="en-US" dirty="0"/>
              <a:t>()</a:t>
            </a:r>
          </a:p>
          <a:p>
            <a:r>
              <a:rPr lang="en-US" altLang="en-US" dirty="0"/>
              <a:t>     </a:t>
            </a:r>
          </a:p>
          <a:p>
            <a:r>
              <a:rPr lang="en-US" altLang="en-US" dirty="0"/>
              <a:t>     sentence = </a:t>
            </a:r>
            <a:r>
              <a:rPr lang="en-US" altLang="en-US" dirty="0" err="1"/>
              <a:t>connectionSocket.recv</a:t>
            </a:r>
            <a:r>
              <a:rPr lang="en-US" altLang="en-US" dirty="0"/>
              <a:t>(1024).decode()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capitalizedSentence</a:t>
            </a:r>
            <a:r>
              <a:rPr lang="en-US" altLang="en-US" dirty="0"/>
              <a:t> = </a:t>
            </a:r>
            <a:r>
              <a:rPr lang="en-US" altLang="en-US" dirty="0" err="1"/>
              <a:t>sentence.upper</a:t>
            </a:r>
            <a:r>
              <a:rPr lang="en-US" altLang="en-US" dirty="0"/>
              <a:t>()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connectionSocket.send</a:t>
            </a:r>
            <a:r>
              <a:rPr lang="en-US" altLang="en-US" dirty="0"/>
              <a:t>(</a:t>
            </a:r>
            <a:r>
              <a:rPr lang="en-US" altLang="en-US" dirty="0" err="1"/>
              <a:t>capitalizedSentence</a:t>
            </a:r>
            <a:r>
              <a:rPr lang="en-US" altLang="en-US" dirty="0"/>
              <a:t>.</a:t>
            </a:r>
          </a:p>
          <a:p>
            <a:r>
              <a:rPr lang="en-US" altLang="en-US" dirty="0"/>
              <a:t>                                                            encode())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connectionSocket.close</a:t>
            </a:r>
            <a:r>
              <a:rPr lang="en-US" altLang="en-US" dirty="0"/>
              <a:t>()</a:t>
            </a:r>
            <a:endParaRPr lang="en-US" altLang="en-US" sz="1800" dirty="0"/>
          </a:p>
        </p:txBody>
      </p:sp>
      <p:sp>
        <p:nvSpPr>
          <p:cNvPr id="14" name="TextBox 2">
            <a:extLst>
              <a:ext uri="{FF2B5EF4-FFF2-40B4-BE49-F238E27FC236}">
                <a16:creationId xmlns:a16="http://schemas.microsoft.com/office/drawing/2014/main" id="{311EF17F-3D4A-0B47-8BA1-C2C103586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060" y="1439850"/>
            <a:ext cx="2827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</a:rPr>
              <a:t>Python </a:t>
            </a:r>
            <a:r>
              <a:rPr lang="en-US" altLang="en-US" sz="2400" i="1" dirty="0" err="1">
                <a:solidFill>
                  <a:srgbClr val="CC0000"/>
                </a:solidFill>
              </a:rPr>
              <a:t>TCPServer</a:t>
            </a:r>
            <a:endParaRPr lang="en-US" altLang="en-US" sz="2400" i="1" dirty="0">
              <a:solidFill>
                <a:srgbClr val="CC0000"/>
              </a:solidFill>
            </a:endParaRPr>
          </a:p>
        </p:txBody>
      </p:sp>
      <p:grpSp>
        <p:nvGrpSpPr>
          <p:cNvPr id="15" name="Group 13">
            <a:extLst>
              <a:ext uri="{FF2B5EF4-FFF2-40B4-BE49-F238E27FC236}">
                <a16:creationId xmlns:a16="http://schemas.microsoft.com/office/drawing/2014/main" id="{FE11A28B-1D9C-5D4D-9B45-8F8462E7E906}"/>
              </a:ext>
            </a:extLst>
          </p:cNvPr>
          <p:cNvGrpSpPr>
            <a:grpSpLocks/>
          </p:cNvGrpSpPr>
          <p:nvPr/>
        </p:nvGrpSpPr>
        <p:grpSpPr bwMode="auto">
          <a:xfrm>
            <a:off x="1724351" y="2556715"/>
            <a:ext cx="3374285" cy="338554"/>
            <a:chOff x="-749058" y="2414108"/>
            <a:chExt cx="3374330" cy="338257"/>
          </a:xfrm>
        </p:grpSpPr>
        <p:sp>
          <p:nvSpPr>
            <p:cNvPr id="16" name="TextBox 31">
              <a:extLst>
                <a:ext uri="{FF2B5EF4-FFF2-40B4-BE49-F238E27FC236}">
                  <a16:creationId xmlns:a16="http://schemas.microsoft.com/office/drawing/2014/main" id="{BE7B84C0-FF81-284C-B893-87D2A5F77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49058" y="2414108"/>
              <a:ext cx="3062331" cy="338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000099"/>
                  </a:solidFill>
                </a:rPr>
                <a:t>create TCP welcoming socket</a:t>
              </a:r>
            </a:p>
          </p:txBody>
        </p:sp>
        <p:cxnSp>
          <p:nvCxnSpPr>
            <p:cNvPr id="17" name="Straight Connector 32">
              <a:extLst>
                <a:ext uri="{FF2B5EF4-FFF2-40B4-BE49-F238E27FC236}">
                  <a16:creationId xmlns:a16="http://schemas.microsoft.com/office/drawing/2014/main" id="{9AC227D5-ACE3-9D45-9809-D827F0E36A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36730" y="2597150"/>
              <a:ext cx="48854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" name="Group 14">
            <a:extLst>
              <a:ext uri="{FF2B5EF4-FFF2-40B4-BE49-F238E27FC236}">
                <a16:creationId xmlns:a16="http://schemas.microsoft.com/office/drawing/2014/main" id="{FAAA7E9C-BFC7-834D-AA16-2DA4A476CDA2}"/>
              </a:ext>
            </a:extLst>
          </p:cNvPr>
          <p:cNvGrpSpPr>
            <a:grpSpLocks/>
          </p:cNvGrpSpPr>
          <p:nvPr/>
        </p:nvGrpSpPr>
        <p:grpSpPr bwMode="auto">
          <a:xfrm>
            <a:off x="2080634" y="3063061"/>
            <a:ext cx="3036870" cy="584775"/>
            <a:chOff x="-1667664" y="2908339"/>
            <a:chExt cx="4371910" cy="584044"/>
          </a:xfrm>
        </p:grpSpPr>
        <p:sp>
          <p:nvSpPr>
            <p:cNvPr id="19" name="TextBox 26">
              <a:extLst>
                <a:ext uri="{FF2B5EF4-FFF2-40B4-BE49-F238E27FC236}">
                  <a16:creationId xmlns:a16="http://schemas.microsoft.com/office/drawing/2014/main" id="{DDD9E670-279E-624F-9241-0F4EB31CF7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667664" y="2908339"/>
              <a:ext cx="4139198" cy="58404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000099"/>
                  </a:solidFill>
                </a:rPr>
                <a:t>server begins listening for  incoming TCP requests</a:t>
              </a:r>
            </a:p>
          </p:txBody>
        </p:sp>
        <p:cxnSp>
          <p:nvCxnSpPr>
            <p:cNvPr id="20" name="Straight Connector 30">
              <a:extLst>
                <a:ext uri="{FF2B5EF4-FFF2-40B4-BE49-F238E27FC236}">
                  <a16:creationId xmlns:a16="http://schemas.microsoft.com/office/drawing/2014/main" id="{24B55155-A531-764D-80EA-161809A283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7825" y="3217286"/>
              <a:ext cx="736421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15">
            <a:extLst>
              <a:ext uri="{FF2B5EF4-FFF2-40B4-BE49-F238E27FC236}">
                <a16:creationId xmlns:a16="http://schemas.microsoft.com/office/drawing/2014/main" id="{4E398AB3-CA85-1246-9B45-0A62FCD962C1}"/>
              </a:ext>
            </a:extLst>
          </p:cNvPr>
          <p:cNvGrpSpPr>
            <a:grpSpLocks/>
          </p:cNvGrpSpPr>
          <p:nvPr/>
        </p:nvGrpSpPr>
        <p:grpSpPr bwMode="auto">
          <a:xfrm>
            <a:off x="3328500" y="3824136"/>
            <a:ext cx="1858624" cy="297517"/>
            <a:chOff x="905004" y="3819988"/>
            <a:chExt cx="1859872" cy="298292"/>
          </a:xfrm>
        </p:grpSpPr>
        <p:sp>
          <p:nvSpPr>
            <p:cNvPr id="22" name="TextBox 34">
              <a:extLst>
                <a:ext uri="{FF2B5EF4-FFF2-40B4-BE49-F238E27FC236}">
                  <a16:creationId xmlns:a16="http://schemas.microsoft.com/office/drawing/2014/main" id="{94C20932-E37A-A347-85B8-6A71FAB66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004" y="3819988"/>
              <a:ext cx="1859872" cy="298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600" dirty="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3" name="Straight Connector 35">
              <a:extLst>
                <a:ext uri="{FF2B5EF4-FFF2-40B4-BE49-F238E27FC236}">
                  <a16:creationId xmlns:a16="http://schemas.microsoft.com/office/drawing/2014/main" id="{FAC42719-5F1D-0749-8621-F7DF2A166C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7464" y="3964782"/>
              <a:ext cx="52319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4" name="Group 17">
            <a:extLst>
              <a:ext uri="{FF2B5EF4-FFF2-40B4-BE49-F238E27FC236}">
                <a16:creationId xmlns:a16="http://schemas.microsoft.com/office/drawing/2014/main" id="{F3B50B89-48C8-7E48-8FDE-4D6D8A826B11}"/>
              </a:ext>
            </a:extLst>
          </p:cNvPr>
          <p:cNvGrpSpPr>
            <a:grpSpLocks/>
          </p:cNvGrpSpPr>
          <p:nvPr/>
        </p:nvGrpSpPr>
        <p:grpSpPr bwMode="auto">
          <a:xfrm>
            <a:off x="906051" y="4140995"/>
            <a:ext cx="4273089" cy="502702"/>
            <a:chOff x="-812680" y="4044670"/>
            <a:chExt cx="3634217" cy="502843"/>
          </a:xfrm>
        </p:grpSpPr>
        <p:sp>
          <p:nvSpPr>
            <p:cNvPr id="34" name="TextBox 36">
              <a:extLst>
                <a:ext uri="{FF2B5EF4-FFF2-40B4-BE49-F238E27FC236}">
                  <a16:creationId xmlns:a16="http://schemas.microsoft.com/office/drawing/2014/main" id="{C7F6449F-1FAC-0144-AA7B-940049031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12680" y="4044670"/>
              <a:ext cx="3634217" cy="50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600" dirty="0">
                  <a:solidFill>
                    <a:srgbClr val="000099"/>
                  </a:solidFill>
                </a:rPr>
                <a:t>server waits on accept() for incoming requests, new socket created on return</a:t>
              </a:r>
            </a:p>
          </p:txBody>
        </p:sp>
        <p:cxnSp>
          <p:nvCxnSpPr>
            <p:cNvPr id="35" name="Straight Connector 39">
              <a:extLst>
                <a:ext uri="{FF2B5EF4-FFF2-40B4-BE49-F238E27FC236}">
                  <a16:creationId xmlns:a16="http://schemas.microsoft.com/office/drawing/2014/main" id="{1E61EC2C-2AF0-BD40-B849-E841D4D3D3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37575" y="4188416"/>
              <a:ext cx="435213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6" name="Group 18">
            <a:extLst>
              <a:ext uri="{FF2B5EF4-FFF2-40B4-BE49-F238E27FC236}">
                <a16:creationId xmlns:a16="http://schemas.microsoft.com/office/drawing/2014/main" id="{2B25A781-3C5A-4345-B1BA-DEACB59F98D7}"/>
              </a:ext>
            </a:extLst>
          </p:cNvPr>
          <p:cNvGrpSpPr>
            <a:grpSpLocks/>
          </p:cNvGrpSpPr>
          <p:nvPr/>
        </p:nvGrpSpPr>
        <p:grpSpPr bwMode="auto">
          <a:xfrm>
            <a:off x="1951002" y="4771416"/>
            <a:ext cx="3154397" cy="584775"/>
            <a:chOff x="-463314" y="4140337"/>
            <a:chExt cx="3153124" cy="585085"/>
          </a:xfrm>
        </p:grpSpPr>
        <p:sp>
          <p:nvSpPr>
            <p:cNvPr id="37" name="TextBox 61">
              <a:extLst>
                <a:ext uri="{FF2B5EF4-FFF2-40B4-BE49-F238E27FC236}">
                  <a16:creationId xmlns:a16="http://schemas.microsoft.com/office/drawing/2014/main" id="{A4995AED-D7BB-0A43-8C79-4CAECC669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63314" y="4140337"/>
              <a:ext cx="2746043" cy="585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000099"/>
                  </a:solidFill>
                </a:rPr>
                <a:t>read bytes from socket (but not address as in UDP)</a:t>
              </a:r>
            </a:p>
          </p:txBody>
        </p:sp>
        <p:cxnSp>
          <p:nvCxnSpPr>
            <p:cNvPr id="38" name="Straight Connector 62">
              <a:extLst>
                <a:ext uri="{FF2B5EF4-FFF2-40B4-BE49-F238E27FC236}">
                  <a16:creationId xmlns:a16="http://schemas.microsoft.com/office/drawing/2014/main" id="{39CA9B6C-408E-C74F-BCDD-01EC8665E7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94710" y="4288764"/>
              <a:ext cx="495100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9" name="Group 28">
            <a:extLst>
              <a:ext uri="{FF2B5EF4-FFF2-40B4-BE49-F238E27FC236}">
                <a16:creationId xmlns:a16="http://schemas.microsoft.com/office/drawing/2014/main" id="{2EF79CA3-2450-FB47-A075-DE884877B7F1}"/>
              </a:ext>
            </a:extLst>
          </p:cNvPr>
          <p:cNvGrpSpPr>
            <a:grpSpLocks/>
          </p:cNvGrpSpPr>
          <p:nvPr/>
        </p:nvGrpSpPr>
        <p:grpSpPr bwMode="auto">
          <a:xfrm>
            <a:off x="1026276" y="5902558"/>
            <a:ext cx="4079124" cy="584775"/>
            <a:chOff x="-1411416" y="4686923"/>
            <a:chExt cx="4079374" cy="585153"/>
          </a:xfrm>
        </p:grpSpPr>
        <p:sp>
          <p:nvSpPr>
            <p:cNvPr id="40" name="TextBox 29">
              <a:extLst>
                <a:ext uri="{FF2B5EF4-FFF2-40B4-BE49-F238E27FC236}">
                  <a16:creationId xmlns:a16="http://schemas.microsoft.com/office/drawing/2014/main" id="{4729B12D-4BE5-7649-A39B-A68529411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411416" y="4686923"/>
              <a:ext cx="3902071" cy="585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rgbClr val="000099"/>
                  </a:solidFill>
                </a:rPr>
                <a:t>close connection to this client (but </a:t>
              </a:r>
              <a:r>
                <a:rPr lang="en-US" altLang="en-US" sz="1600" i="1" dirty="0">
                  <a:solidFill>
                    <a:srgbClr val="000099"/>
                  </a:solidFill>
                </a:rPr>
                <a:t>not</a:t>
              </a:r>
              <a:r>
                <a:rPr lang="en-US" altLang="en-US" sz="1600" dirty="0">
                  <a:solidFill>
                    <a:srgbClr val="000099"/>
                  </a:solidFill>
                </a:rPr>
                <a:t> welcoming socket)</a:t>
              </a:r>
            </a:p>
          </p:txBody>
        </p:sp>
        <p:cxnSp>
          <p:nvCxnSpPr>
            <p:cNvPr id="41" name="Straight Connector 33">
              <a:extLst>
                <a:ext uri="{FF2B5EF4-FFF2-40B4-BE49-F238E27FC236}">
                  <a16:creationId xmlns:a16="http://schemas.microsoft.com/office/drawing/2014/main" id="{445EB81E-B12F-454D-80B8-5484BE29F5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72628" y="4843734"/>
              <a:ext cx="495330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9A003647-DC86-B64C-8A8D-E360691290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6036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An application-layer </a:t>
            </a:r>
            <a:r>
              <a:rPr lang="en-US" altLang="en-US" dirty="0">
                <a:ea typeface="ＭＳ Ｐゴシック" panose="020B0600070205080204" pitchFamily="34" charset="-128"/>
              </a:rPr>
              <a:t>p</a:t>
            </a:r>
            <a:r>
              <a:rPr lang="en-US" altLang="en-US" sz="4400" dirty="0">
                <a:ea typeface="ＭＳ Ｐゴシック" panose="020B0600070205080204" pitchFamily="34" charset="-128"/>
              </a:rPr>
              <a:t>rotocol </a:t>
            </a:r>
            <a:r>
              <a:rPr lang="en-US" altLang="en-US" dirty="0">
                <a:ea typeface="ＭＳ Ｐゴシック" panose="020B0600070205080204" pitchFamily="34" charset="-128"/>
              </a:rPr>
              <a:t>d</a:t>
            </a:r>
            <a:r>
              <a:rPr lang="en-US" altLang="en-US" sz="4400" dirty="0">
                <a:ea typeface="ＭＳ Ｐゴシック" panose="020B0600070205080204" pitchFamily="34" charset="-128"/>
              </a:rPr>
              <a:t>efines: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251B37A-10ED-6C4A-A5F1-4B1BE824E86A}"/>
              </a:ext>
            </a:extLst>
          </p:cNvPr>
          <p:cNvSpPr txBox="1">
            <a:spLocks noChangeArrowheads="1"/>
          </p:cNvSpPr>
          <p:nvPr/>
        </p:nvSpPr>
        <p:spPr>
          <a:xfrm>
            <a:off x="759182" y="1464838"/>
            <a:ext cx="529730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types of messages exchanged, 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e.g., request, response </a:t>
            </a:r>
          </a:p>
          <a:p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message syntax: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what fields in messages &amp; how fields are delineated</a:t>
            </a:r>
          </a:p>
          <a:p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message semantics 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meaning of information in fields</a:t>
            </a:r>
          </a:p>
          <a:p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rules</a:t>
            </a:r>
            <a:r>
              <a:rPr lang="en-US" altLang="en-US" dirty="0">
                <a:ea typeface="ＭＳ Ｐゴシック" panose="020B0600070205080204" pitchFamily="34" charset="-128"/>
              </a:rPr>
              <a:t> for when and how processes send &amp; respond to messages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E3FA004C-2235-334F-8814-1F36401D2A86}"/>
              </a:ext>
            </a:extLst>
          </p:cNvPr>
          <p:cNvSpPr txBox="1">
            <a:spLocks noChangeArrowheads="1"/>
          </p:cNvSpPr>
          <p:nvPr/>
        </p:nvSpPr>
        <p:spPr>
          <a:xfrm>
            <a:off x="6555631" y="1474670"/>
            <a:ext cx="475866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open protocols: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defined in RFCs, everyone has access to protocol definition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allows for interoperability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e.g., HTTP, SMTP</a:t>
            </a:r>
          </a:p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proprietary protocols: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e.g., Skype</a:t>
            </a:r>
          </a:p>
        </p:txBody>
      </p:sp>
    </p:spTree>
    <p:extLst>
      <p:ext uri="{BB962C8B-B14F-4D97-AF65-F5344CB8AC3E}">
        <p14:creationId xmlns:p14="http://schemas.microsoft.com/office/powerpoint/2010/main" val="53737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Chapter 2: Summary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130235C8-CBF2-BC40-8C2F-CC9AFE97994B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38200" y="2094161"/>
            <a:ext cx="5710084" cy="4194034"/>
          </a:xfrm>
        </p:spPr>
        <p:txBody>
          <a:bodyPr>
            <a:normAutofit/>
          </a:bodyPr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/>
              <a:t>reliability, bandwidth, delay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unreliable, datagrams: UDP</a:t>
            </a:r>
            <a:endParaRPr lang="en-US" sz="2000" dirty="0"/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228601A5-E42C-D440-B994-5748EBF18265}"/>
              </a:ext>
            </a:extLst>
          </p:cNvPr>
          <p:cNvSpPr txBox="1">
            <a:spLocks noChangeArrowheads="1"/>
          </p:cNvSpPr>
          <p:nvPr/>
        </p:nvSpPr>
        <p:spPr>
          <a:xfrm>
            <a:off x="704849" y="1392072"/>
            <a:ext cx="10208957" cy="6762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our study of network application layer is now complete!</a:t>
            </a:r>
          </a:p>
        </p:txBody>
      </p:sp>
      <p:sp>
        <p:nvSpPr>
          <p:cNvPr id="27" name="Rectangle 5">
            <a:extLst>
              <a:ext uri="{FF2B5EF4-FFF2-40B4-BE49-F238E27FC236}">
                <a16:creationId xmlns:a16="http://schemas.microsoft.com/office/drawing/2014/main" id="{64F252F4-9047-6D40-8B28-18D2E5536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006" y="2054984"/>
            <a:ext cx="465281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SMTP, IMAP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DNS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59A805E8-F84C-734B-82D2-36800E1A94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7661050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Chapter 2: Summary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228601A5-E42C-D440-B994-5748EBF18265}"/>
              </a:ext>
            </a:extLst>
          </p:cNvPr>
          <p:cNvSpPr txBox="1">
            <a:spLocks noChangeArrowheads="1"/>
          </p:cNvSpPr>
          <p:nvPr/>
        </p:nvSpPr>
        <p:spPr>
          <a:xfrm>
            <a:off x="704849" y="1392072"/>
            <a:ext cx="10208957" cy="6762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Most importantly: learned about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protocols</a:t>
            </a: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!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F2B1E62A-5D04-3E42-88B2-20CD0FBD1BB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838200" y="2069589"/>
            <a:ext cx="5695335" cy="4351338"/>
          </a:xfrm>
        </p:spPr>
        <p:txBody>
          <a:bodyPr>
            <a:normAutofit/>
          </a:bodyPr>
          <a:lstStyle/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typical request/reply message exchange:</a:t>
            </a:r>
          </a:p>
          <a:p>
            <a:pPr marL="681038" lvl="1" indent="-223838"/>
            <a:r>
              <a:rPr lang="en-US" altLang="en-US" dirty="0">
                <a:ea typeface="ＭＳ Ｐゴシック" panose="020B0600070205080204" pitchFamily="34" charset="-128"/>
              </a:rPr>
              <a:t>client requests info or service</a:t>
            </a:r>
          </a:p>
          <a:p>
            <a:pPr marL="681038" lvl="1" indent="-223838"/>
            <a:r>
              <a:rPr lang="en-US" altLang="en-US" dirty="0">
                <a:ea typeface="ＭＳ Ｐゴシック" panose="020B0600070205080204" pitchFamily="34" charset="-128"/>
              </a:rPr>
              <a:t>server responds with data, status code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message formats:</a:t>
            </a:r>
          </a:p>
          <a:p>
            <a:pPr marL="681038" lvl="1" indent="-223838"/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headers</a:t>
            </a:r>
            <a:r>
              <a:rPr lang="en-US" altLang="en-US" dirty="0">
                <a:ea typeface="ＭＳ Ｐゴシック" panose="020B0600070205080204" pitchFamily="34" charset="-128"/>
              </a:rPr>
              <a:t>: fields giving info about data</a:t>
            </a:r>
          </a:p>
          <a:p>
            <a:pPr marL="681038" lvl="1" indent="-223838"/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data: </a:t>
            </a:r>
            <a:r>
              <a:rPr lang="en-US" altLang="en-US" dirty="0">
                <a:ea typeface="ＭＳ Ｐゴシック" panose="020B0600070205080204" pitchFamily="34" charset="-128"/>
              </a:rPr>
              <a:t>info(payload)  being communicated</a:t>
            </a: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09AD5240-FBC2-9D46-B622-22B9C356A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343" y="2015039"/>
            <a:ext cx="4654808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en-US" sz="2800" dirty="0">
                <a:solidFill>
                  <a:srgbClr val="CC0000"/>
                </a:solidFill>
                <a:latin typeface="+mn-lt"/>
              </a:rPr>
              <a:t>important themes:</a:t>
            </a:r>
            <a:r>
              <a:rPr lang="en-US" altLang="en-US" sz="2400" dirty="0">
                <a:solidFill>
                  <a:srgbClr val="FF3300"/>
                </a:solidFill>
                <a:latin typeface="+mn-lt"/>
              </a:rPr>
              <a:t> </a:t>
            </a:r>
          </a:p>
          <a:p>
            <a:pPr marL="349250" indent="-219075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centralized vs. decentralized </a:t>
            </a:r>
          </a:p>
          <a:p>
            <a:pPr marL="349250" indent="-219075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stateless vs. stateful</a:t>
            </a:r>
          </a:p>
          <a:p>
            <a:pPr marL="349250" indent="-219075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scalability</a:t>
            </a:r>
          </a:p>
          <a:p>
            <a:pPr marL="349250" indent="-219075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reliable vs. unreliable message transfer </a:t>
            </a:r>
          </a:p>
          <a:p>
            <a:pPr marL="349250" indent="-219075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ja-JP" sz="2800" dirty="0">
                <a:solidFill>
                  <a:srgbClr val="000000"/>
                </a:solidFill>
                <a:latin typeface="+mn-lt"/>
              </a:rPr>
              <a:t>“complexity at network edge”</a:t>
            </a:r>
            <a:endParaRPr lang="en-US" altLang="en-US" sz="28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13F4DABE-2A92-584B-8890-37D215D23A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722128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112</a:t>
            </a:fld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136324E8-804D-814E-80CA-306D385C93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2 slides</a:t>
            </a:r>
            <a:endParaRPr lang="en-US" sz="4400" dirty="0"/>
          </a:p>
        </p:txBody>
      </p:sp>
    </p:spTree>
    <p:extLst>
      <p:ext uri="{BB962C8B-B14F-4D97-AF65-F5344CB8AC3E}">
        <p14:creationId xmlns:p14="http://schemas.microsoft.com/office/powerpoint/2010/main" val="395037012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What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ransport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ervice does an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pp need?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FA2F19F9-C8D7-114F-8257-FB4D95438E3B}"/>
              </a:ext>
            </a:extLst>
          </p:cNvPr>
          <p:cNvSpPr txBox="1">
            <a:spLocks noChangeArrowheads="1"/>
          </p:cNvSpPr>
          <p:nvPr/>
        </p:nvSpPr>
        <p:spPr>
          <a:xfrm>
            <a:off x="676025" y="1406872"/>
            <a:ext cx="4972505" cy="27971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indent="-219075">
              <a:spcBef>
                <a:spcPts val="600"/>
              </a:spcBef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data integrity</a:t>
            </a:r>
          </a:p>
          <a:p>
            <a:pPr marL="233363" indent="-219075"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dirty="0"/>
              <a:t>some apps (e.g., file transfer, web transactions) require 100% reliable data transfer</a:t>
            </a:r>
            <a:r>
              <a:rPr lang="en-US" sz="3200" dirty="0"/>
              <a:t> </a:t>
            </a:r>
          </a:p>
          <a:p>
            <a:pPr marL="233363" indent="-233363"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dirty="0"/>
              <a:t>other apps (e.g., audio) can tolerate some loss</a:t>
            </a:r>
          </a:p>
          <a:p>
            <a:pPr>
              <a:spcBef>
                <a:spcPts val="600"/>
              </a:spcBef>
              <a:buFont typeface="Wingdings" charset="2"/>
              <a:buChar char="§"/>
              <a:defRPr/>
            </a:pPr>
            <a:endParaRPr lang="en-US" sz="3200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A728678F-8DEF-4046-89DA-20D9B309E935}"/>
              </a:ext>
            </a:extLst>
          </p:cNvPr>
          <p:cNvSpPr txBox="1">
            <a:spLocks noChangeArrowheads="1"/>
          </p:cNvSpPr>
          <p:nvPr/>
        </p:nvSpPr>
        <p:spPr>
          <a:xfrm>
            <a:off x="544999" y="4365808"/>
            <a:ext cx="5572612" cy="244316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timing</a:t>
            </a:r>
          </a:p>
          <a:p>
            <a:pPr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some apps (e.g., Internet telephony, interactive games) require low delay to be “</a:t>
            </a:r>
            <a:r>
              <a:rPr lang="en-US" altLang="ja-JP" dirty="0">
                <a:ea typeface="ＭＳ Ｐゴシック" panose="020B0600070205080204" pitchFamily="34" charset="-128"/>
              </a:rPr>
              <a:t>effective”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2" name="Rectangle 5">
            <a:extLst>
              <a:ext uri="{FF2B5EF4-FFF2-40B4-BE49-F238E27FC236}">
                <a16:creationId xmlns:a16="http://schemas.microsoft.com/office/drawing/2014/main" id="{99205150-A642-0847-95C4-8C48A24DA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691" y="1377376"/>
            <a:ext cx="4972505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altLang="en-US" sz="3200" dirty="0">
                <a:solidFill>
                  <a:srgbClr val="CC0000"/>
                </a:solidFill>
                <a:latin typeface="+mn-lt"/>
              </a:rPr>
              <a:t>throughput</a:t>
            </a:r>
          </a:p>
          <a:p>
            <a:pPr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some apps (e.g., multimedia) require minimum amount of throughput to be “</a:t>
            </a:r>
            <a:r>
              <a:rPr lang="en-US" altLang="ja-JP" sz="2800" dirty="0">
                <a:latin typeface="+mn-lt"/>
              </a:rPr>
              <a:t>effective”</a:t>
            </a:r>
          </a:p>
          <a:p>
            <a:pPr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other apps (“</a:t>
            </a:r>
            <a:r>
              <a:rPr lang="en-US" altLang="ja-JP" sz="2800" dirty="0">
                <a:latin typeface="+mn-lt"/>
              </a:rPr>
              <a:t>elastic apps”) make use of whatever throughput they get </a:t>
            </a:r>
            <a:endParaRPr lang="en-US" altLang="en-US" sz="2800" dirty="0">
              <a:latin typeface="+mn-lt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5EA7119B-8447-E949-AF1B-51F99BABC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666" y="4830189"/>
            <a:ext cx="453359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ts val="600"/>
              </a:spcBef>
            </a:pPr>
            <a:r>
              <a:rPr lang="en-US" altLang="en-US" sz="3200">
                <a:solidFill>
                  <a:srgbClr val="CC0000"/>
                </a:solidFill>
                <a:latin typeface="+mn-lt"/>
              </a:rPr>
              <a:t>security</a:t>
            </a:r>
          </a:p>
          <a:p>
            <a:pPr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>
                <a:latin typeface="+mn-lt"/>
              </a:rPr>
              <a:t>encryption, data integrity, …</a:t>
            </a:r>
          </a:p>
        </p:txBody>
      </p:sp>
    </p:spTree>
    <p:extLst>
      <p:ext uri="{BB962C8B-B14F-4D97-AF65-F5344CB8AC3E}">
        <p14:creationId xmlns:p14="http://schemas.microsoft.com/office/powerpoint/2010/main" val="3034946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Transport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ervice </a:t>
            </a:r>
            <a:r>
              <a:rPr lang="en-US" altLang="en-US" dirty="0">
                <a:ea typeface="ＭＳ Ｐゴシック" panose="020B0600070205080204" pitchFamily="34" charset="-128"/>
              </a:rPr>
              <a:t>r</a:t>
            </a:r>
            <a:r>
              <a:rPr lang="en-US" altLang="en-US" sz="4400" dirty="0">
                <a:ea typeface="ＭＳ Ｐゴシック" panose="020B0600070205080204" pitchFamily="34" charset="-128"/>
              </a:rPr>
              <a:t>equirements: common apps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74FB7B-D397-7246-99E8-CE483DFAC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30" y="1536174"/>
            <a:ext cx="3479735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b="1" dirty="0">
                <a:latin typeface="+mn-lt"/>
              </a:rPr>
              <a:t>application</a:t>
            </a:r>
            <a:endParaRPr lang="en-US" altLang="en-US" sz="2800" dirty="0">
              <a:latin typeface="+mn-lt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file transfer/download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e-mail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Web documents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real-time audio/video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streaming audio/video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interactive games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text messaging</a:t>
            </a:r>
            <a:endParaRPr lang="en-US" altLang="en-US" sz="3200" dirty="0">
              <a:latin typeface="+mn-lt"/>
            </a:endParaRPr>
          </a:p>
        </p:txBody>
      </p:sp>
      <p:sp>
        <p:nvSpPr>
          <p:cNvPr id="14" name="Text Box 4">
            <a:extLst>
              <a:ext uri="{FF2B5EF4-FFF2-40B4-BE49-F238E27FC236}">
                <a16:creationId xmlns:a16="http://schemas.microsoft.com/office/drawing/2014/main" id="{AFA70EB7-D6E6-AF43-A3B7-A90356706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7968" y="1539349"/>
            <a:ext cx="2009076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b="1" dirty="0">
                <a:latin typeface="+mn-lt"/>
              </a:rPr>
              <a:t>data loss</a:t>
            </a:r>
            <a:endParaRPr lang="en-US" altLang="en-US" sz="2800" dirty="0">
              <a:latin typeface="+mn-lt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no loss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no loss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no loss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loss-tolerant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loss-tolerant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loss-tolerant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no loss</a:t>
            </a:r>
            <a:endParaRPr lang="en-US" altLang="en-US" sz="3200" dirty="0">
              <a:latin typeface="+mn-lt"/>
            </a:endParaRPr>
          </a:p>
        </p:txBody>
      </p:sp>
      <p:sp>
        <p:nvSpPr>
          <p:cNvPr id="15" name="Text Box 5">
            <a:extLst>
              <a:ext uri="{FF2B5EF4-FFF2-40B4-BE49-F238E27FC236}">
                <a16:creationId xmlns:a16="http://schemas.microsoft.com/office/drawing/2014/main" id="{2B53E900-CFB4-8641-AD80-727AE9380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1692" y="1537762"/>
            <a:ext cx="3025344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b="1" dirty="0">
                <a:latin typeface="+mn-lt"/>
              </a:rPr>
              <a:t>throughput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elastic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elastic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elastic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audio: </a:t>
            </a:r>
            <a:r>
              <a:rPr lang="en-US" altLang="en-US" sz="2400" dirty="0">
                <a:latin typeface="+mn-lt"/>
              </a:rPr>
              <a:t>5Kbps-1Mbps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video:</a:t>
            </a:r>
            <a:r>
              <a:rPr lang="en-US" altLang="en-US" sz="2400" dirty="0">
                <a:latin typeface="+mn-lt"/>
              </a:rPr>
              <a:t>10Kbps-5Mbps</a:t>
            </a:r>
            <a:endParaRPr lang="en-US" altLang="en-US" sz="2800" dirty="0">
              <a:latin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same as above 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Kbps+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elastic</a:t>
            </a:r>
          </a:p>
        </p:txBody>
      </p:sp>
      <p:sp>
        <p:nvSpPr>
          <p:cNvPr id="16" name="Text Box 6">
            <a:extLst>
              <a:ext uri="{FF2B5EF4-FFF2-40B4-BE49-F238E27FC236}">
                <a16:creationId xmlns:a16="http://schemas.microsoft.com/office/drawing/2014/main" id="{7DDCF5FE-9982-C44D-9FFC-E56BA98BF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9064" y="1585760"/>
            <a:ext cx="2936433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b="1" dirty="0">
                <a:latin typeface="+mn-lt"/>
              </a:rPr>
              <a:t>time sensitive?</a:t>
            </a:r>
            <a:endParaRPr lang="en-US" altLang="en-US" sz="2800" dirty="0">
              <a:latin typeface="+mn-lt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no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no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no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yes, 10’</a:t>
            </a:r>
            <a:r>
              <a:rPr lang="en-US" altLang="ja-JP" sz="2800" dirty="0">
                <a:latin typeface="+mn-lt"/>
              </a:rPr>
              <a:t>s </a:t>
            </a:r>
            <a:r>
              <a:rPr lang="en-US" altLang="ja-JP" sz="2800" dirty="0" err="1">
                <a:latin typeface="+mn-lt"/>
              </a:rPr>
              <a:t>msec</a:t>
            </a:r>
            <a:endParaRPr lang="en-US" altLang="ja-JP" sz="2800" dirty="0">
              <a:latin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yes, few secs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yes, 10’</a:t>
            </a:r>
            <a:r>
              <a:rPr lang="en-US" altLang="ja-JP" sz="2800" dirty="0">
                <a:latin typeface="+mn-lt"/>
              </a:rPr>
              <a:t>s </a:t>
            </a:r>
            <a:r>
              <a:rPr lang="en-US" altLang="ja-JP" sz="2800" dirty="0" err="1">
                <a:latin typeface="+mn-lt"/>
              </a:rPr>
              <a:t>msec</a:t>
            </a:r>
            <a:endParaRPr lang="en-US" altLang="ja-JP" sz="2800" dirty="0">
              <a:latin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yes and no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62228CC-A1AA-2642-A56E-E4F7B0293C25}"/>
              </a:ext>
            </a:extLst>
          </p:cNvPr>
          <p:cNvCxnSpPr/>
          <p:nvPr/>
        </p:nvCxnSpPr>
        <p:spPr>
          <a:xfrm>
            <a:off x="1931843" y="2115070"/>
            <a:ext cx="9382448" cy="0"/>
          </a:xfrm>
          <a:prstGeom prst="line">
            <a:avLst/>
          </a:prstGeom>
          <a:ln w="317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E9224A1-0105-BB4F-B94B-90B305877290}"/>
              </a:ext>
            </a:extLst>
          </p:cNvPr>
          <p:cNvCxnSpPr/>
          <p:nvPr/>
        </p:nvCxnSpPr>
        <p:spPr>
          <a:xfrm>
            <a:off x="1939865" y="2900516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4A7C77C-B9C9-EE46-B426-55950F26169C}"/>
              </a:ext>
            </a:extLst>
          </p:cNvPr>
          <p:cNvCxnSpPr/>
          <p:nvPr/>
        </p:nvCxnSpPr>
        <p:spPr>
          <a:xfrm>
            <a:off x="1939865" y="3426882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5440764-46DB-324A-BB6F-3C97D7643878}"/>
              </a:ext>
            </a:extLst>
          </p:cNvPr>
          <p:cNvCxnSpPr/>
          <p:nvPr/>
        </p:nvCxnSpPr>
        <p:spPr>
          <a:xfrm>
            <a:off x="1939865" y="387196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40DC4FF-F8E4-5448-B459-EE842599FEE7}"/>
              </a:ext>
            </a:extLst>
          </p:cNvPr>
          <p:cNvCxnSpPr/>
          <p:nvPr/>
        </p:nvCxnSpPr>
        <p:spPr>
          <a:xfrm>
            <a:off x="1943100" y="481061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F59182A-878C-AA49-B17B-09494DE9E7C7}"/>
              </a:ext>
            </a:extLst>
          </p:cNvPr>
          <p:cNvCxnSpPr/>
          <p:nvPr/>
        </p:nvCxnSpPr>
        <p:spPr>
          <a:xfrm>
            <a:off x="1943876" y="526399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FFF0474-E5A5-BA49-A926-1DB9D2E63B31}"/>
              </a:ext>
            </a:extLst>
          </p:cNvPr>
          <p:cNvCxnSpPr/>
          <p:nvPr/>
        </p:nvCxnSpPr>
        <p:spPr>
          <a:xfrm>
            <a:off x="1943876" y="574552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609437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ransport protocols services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753320" y="1383910"/>
            <a:ext cx="6016137" cy="4953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TCP service: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reliable transport</a:t>
            </a:r>
            <a:r>
              <a:rPr lang="en-US" altLang="en-US" i="1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between sending and receiving process</a:t>
            </a:r>
            <a:endParaRPr lang="en-US" altLang="en-US" dirty="0">
              <a:solidFill>
                <a:schemeClr val="accent2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flow control:</a:t>
            </a:r>
            <a:r>
              <a:rPr lang="en-US" altLang="en-US" dirty="0">
                <a:ea typeface="ＭＳ Ｐゴシック" panose="020B0600070205080204" pitchFamily="34" charset="-128"/>
              </a:rPr>
              <a:t> sender won’</a:t>
            </a:r>
            <a:r>
              <a:rPr lang="en-US" altLang="ja-JP" dirty="0">
                <a:ea typeface="ＭＳ Ｐゴシック" panose="020B0600070205080204" pitchFamily="34" charset="-128"/>
              </a:rPr>
              <a:t>t overwhelm receiver 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congestion control:</a:t>
            </a:r>
            <a:r>
              <a:rPr lang="en-US" altLang="en-US" dirty="0">
                <a:ea typeface="ＭＳ Ｐゴシック" panose="020B0600070205080204" pitchFamily="34" charset="-128"/>
              </a:rPr>
              <a:t> throttle sender when network overloaded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does not provide:</a:t>
            </a:r>
            <a:r>
              <a:rPr lang="en-US" altLang="en-US" dirty="0">
                <a:ea typeface="ＭＳ Ｐゴシック" panose="020B0600070205080204" pitchFamily="34" charset="-128"/>
              </a:rPr>
              <a:t> timing, minimum throughput guarantee, security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connection-oriented:</a:t>
            </a:r>
            <a:r>
              <a:rPr lang="en-US" altLang="en-US" dirty="0">
                <a:ea typeface="ＭＳ Ｐゴシック" panose="020B0600070205080204" pitchFamily="34" charset="-128"/>
              </a:rPr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6924091" y="1395634"/>
            <a:ext cx="5038725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i="1" dirty="0">
                <a:solidFill>
                  <a:srgbClr val="000099"/>
                </a:solidFill>
              </a:rPr>
              <a:t>UDP service: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</a:rPr>
              <a:t>unreliable data transfer</a:t>
            </a:r>
            <a:r>
              <a:rPr lang="en-US" dirty="0"/>
              <a:t> between sending and receiving process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</a:rPr>
              <a:t>does not provide:</a:t>
            </a:r>
            <a:r>
              <a:rPr lang="en-US" dirty="0"/>
              <a:t> reliability, flow control, congestion control, timing, throughput guarantee, security, or connection setup.</a:t>
            </a:r>
          </a:p>
        </p:txBody>
      </p:sp>
      <p:sp>
        <p:nvSpPr>
          <p:cNvPr id="19" name="Rectangle 4">
            <a:extLst>
              <a:ext uri="{FF2B5EF4-FFF2-40B4-BE49-F238E27FC236}">
                <a16:creationId xmlns:a16="http://schemas.microsoft.com/office/drawing/2014/main" id="{A063EBCE-3A03-8F4C-B279-46497740F45C}"/>
              </a:ext>
            </a:extLst>
          </p:cNvPr>
          <p:cNvSpPr txBox="1">
            <a:spLocks noChangeArrowheads="1"/>
          </p:cNvSpPr>
          <p:nvPr/>
        </p:nvSpPr>
        <p:spPr>
          <a:xfrm>
            <a:off x="7316721" y="5388865"/>
            <a:ext cx="3651156" cy="125964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</a:rPr>
              <a:t>Q:</a:t>
            </a:r>
            <a:r>
              <a:rPr lang="en-US" dirty="0"/>
              <a:t> why bother?  </a:t>
            </a:r>
            <a:r>
              <a:rPr lang="en-US" i="1" dirty="0"/>
              <a:t>Why</a:t>
            </a:r>
            <a:r>
              <a:rPr lang="en-US" dirty="0"/>
              <a:t> is there a UDP?</a:t>
            </a:r>
          </a:p>
        </p:txBody>
      </p:sp>
    </p:spTree>
    <p:extLst>
      <p:ext uri="{BB962C8B-B14F-4D97-AF65-F5344CB8AC3E}">
        <p14:creationId xmlns:p14="http://schemas.microsoft.com/office/powerpoint/2010/main" val="11473636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transport protocols services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74FB7B-D397-7246-99E8-CE483DFAC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30" y="1536174"/>
            <a:ext cx="3479735" cy="4248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b="1" dirty="0">
                <a:latin typeface="+mn-lt"/>
              </a:rPr>
              <a:t>application</a:t>
            </a:r>
            <a:endParaRPr lang="en-US" altLang="en-US" sz="2800" dirty="0">
              <a:latin typeface="+mn-lt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file transfer/download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e-mail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Web documents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Internet telephony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streaming audio/video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interactive games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62228CC-A1AA-2642-A56E-E4F7B0293C25}"/>
              </a:ext>
            </a:extLst>
          </p:cNvPr>
          <p:cNvCxnSpPr/>
          <p:nvPr/>
        </p:nvCxnSpPr>
        <p:spPr>
          <a:xfrm>
            <a:off x="1931843" y="2115070"/>
            <a:ext cx="9382448" cy="0"/>
          </a:xfrm>
          <a:prstGeom prst="line">
            <a:avLst/>
          </a:prstGeom>
          <a:ln w="317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E9224A1-0105-BB4F-B94B-90B305877290}"/>
              </a:ext>
            </a:extLst>
          </p:cNvPr>
          <p:cNvCxnSpPr/>
          <p:nvPr/>
        </p:nvCxnSpPr>
        <p:spPr>
          <a:xfrm>
            <a:off x="1939865" y="2900516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4A7C77C-B9C9-EE46-B426-55950F26169C}"/>
              </a:ext>
            </a:extLst>
          </p:cNvPr>
          <p:cNvCxnSpPr/>
          <p:nvPr/>
        </p:nvCxnSpPr>
        <p:spPr>
          <a:xfrm>
            <a:off x="1939865" y="3426882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5440764-46DB-324A-BB6F-3C97D7643878}"/>
              </a:ext>
            </a:extLst>
          </p:cNvPr>
          <p:cNvCxnSpPr/>
          <p:nvPr/>
        </p:nvCxnSpPr>
        <p:spPr>
          <a:xfrm>
            <a:off x="1939865" y="387196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40DC4FF-F8E4-5448-B459-EE842599FEE7}"/>
              </a:ext>
            </a:extLst>
          </p:cNvPr>
          <p:cNvCxnSpPr/>
          <p:nvPr/>
        </p:nvCxnSpPr>
        <p:spPr>
          <a:xfrm>
            <a:off x="1943100" y="481061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F59182A-878C-AA49-B17B-09494DE9E7C7}"/>
              </a:ext>
            </a:extLst>
          </p:cNvPr>
          <p:cNvCxnSpPr/>
          <p:nvPr/>
        </p:nvCxnSpPr>
        <p:spPr>
          <a:xfrm>
            <a:off x="1943876" y="526399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FFF0474-E5A5-BA49-A926-1DB9D2E63B31}"/>
              </a:ext>
            </a:extLst>
          </p:cNvPr>
          <p:cNvCxnSpPr/>
          <p:nvPr/>
        </p:nvCxnSpPr>
        <p:spPr>
          <a:xfrm>
            <a:off x="1943876" y="574552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Box 4">
            <a:extLst>
              <a:ext uri="{FF2B5EF4-FFF2-40B4-BE49-F238E27FC236}">
                <a16:creationId xmlns:a16="http://schemas.microsoft.com/office/drawing/2014/main" id="{5B1BE3BE-D970-9F49-A4D6-24B7C05F2D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5021" y="1113609"/>
            <a:ext cx="4019427" cy="5153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b="1" dirty="0">
                <a:latin typeface="+mn-lt"/>
              </a:rPr>
              <a:t>application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b="1" dirty="0">
                <a:latin typeface="+mn-lt"/>
              </a:rPr>
              <a:t>layer protocol</a:t>
            </a:r>
            <a:endParaRPr lang="en-US" altLang="en-US" sz="2800" dirty="0">
              <a:latin typeface="+mn-lt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FTP [RFC 959]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SMTP [RFC 5321]</a:t>
            </a:r>
          </a:p>
          <a:p>
            <a:pPr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HTTP 1.1 [RFC 7320]</a:t>
            </a:r>
          </a:p>
          <a:p>
            <a:pPr>
              <a:lnSpc>
                <a:spcPct val="110000"/>
              </a:lnSpc>
              <a:spcBef>
                <a:spcPct val="0"/>
              </a:spcBef>
            </a:pPr>
            <a:r>
              <a:rPr lang="en-US" sz="2800" dirty="0">
                <a:latin typeface="+mn-lt"/>
              </a:rPr>
              <a:t>SIP [RFC 3261], RTP [RFC 3550], or proprietary HTTP [RFC 7320], DASH</a:t>
            </a:r>
          </a:p>
          <a:p>
            <a:pPr>
              <a:lnSpc>
                <a:spcPct val="110000"/>
              </a:lnSpc>
              <a:spcBef>
                <a:spcPct val="0"/>
              </a:spcBef>
            </a:pPr>
            <a:r>
              <a:rPr lang="en-US" sz="2800" dirty="0">
                <a:latin typeface="+mn-lt"/>
              </a:rPr>
              <a:t>WOW, FPS (proprietary) </a:t>
            </a:r>
            <a:br>
              <a:rPr lang="en-US" altLang="en-US" sz="2800" dirty="0">
                <a:latin typeface="+mn-lt"/>
              </a:rPr>
            </a:br>
            <a:endParaRPr lang="en-US" altLang="en-US" sz="2800" dirty="0">
              <a:latin typeface="+mn-lt"/>
            </a:endParaRPr>
          </a:p>
        </p:txBody>
      </p:sp>
      <p:sp>
        <p:nvSpPr>
          <p:cNvPr id="19" name="Text Box 3">
            <a:extLst>
              <a:ext uri="{FF2B5EF4-FFF2-40B4-BE49-F238E27FC236}">
                <a16:creationId xmlns:a16="http://schemas.microsoft.com/office/drawing/2014/main" id="{EC200A6A-DCEC-4843-B6A0-ED8F92661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7541" y="1566040"/>
            <a:ext cx="2914772" cy="4248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b="1" dirty="0">
                <a:latin typeface="+mn-lt"/>
              </a:rPr>
              <a:t>transport protocol</a:t>
            </a:r>
            <a:endParaRPr lang="en-US" altLang="en-US" sz="2800" dirty="0">
              <a:latin typeface="+mn-lt"/>
            </a:endParaRP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TCP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TCP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TCP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TCP or UDP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800" dirty="0">
              <a:latin typeface="+mn-lt"/>
            </a:endParaRP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TCP</a:t>
            </a:r>
          </a:p>
          <a:p>
            <a:pPr algn="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dirty="0">
                <a:latin typeface="+mn-lt"/>
              </a:rPr>
              <a:t>UDP or TCP</a:t>
            </a:r>
          </a:p>
        </p:txBody>
      </p:sp>
    </p:spTree>
    <p:extLst>
      <p:ext uri="{BB962C8B-B14F-4D97-AF65-F5344CB8AC3E}">
        <p14:creationId xmlns:p14="http://schemas.microsoft.com/office/powerpoint/2010/main" val="319797454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solidFill>
                  <a:srgbClr val="0000A8"/>
                </a:solidFill>
                <a:ea typeface="ＭＳ Ｐゴシック" panose="020B0600070205080204" pitchFamily="34" charset="-128"/>
              </a:rPr>
              <a:t>Securing TCP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753320" y="1383910"/>
            <a:ext cx="5957195" cy="4953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0200"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Vanilla TCP &amp; UDP sockets:</a:t>
            </a:r>
          </a:p>
          <a:p>
            <a:pPr marL="349250" indent="-219075">
              <a:spcBef>
                <a:spcPts val="400"/>
              </a:spcBef>
              <a:buClr>
                <a:srgbClr val="0000A8"/>
              </a:buClr>
              <a:buFont typeface="Wingdings" charset="2"/>
              <a:buChar char="§"/>
              <a:defRPr/>
            </a:pPr>
            <a:r>
              <a:rPr lang="en-US" dirty="0"/>
              <a:t>no encryption</a:t>
            </a:r>
          </a:p>
          <a:p>
            <a:pPr marL="349250" indent="-219075">
              <a:spcBef>
                <a:spcPts val="400"/>
              </a:spcBef>
              <a:buClr>
                <a:srgbClr val="0000A8"/>
              </a:buClr>
              <a:buFont typeface="Wingdings" charset="2"/>
              <a:buChar char="§"/>
              <a:defRPr/>
            </a:pPr>
            <a:r>
              <a:rPr lang="en-US" dirty="0"/>
              <a:t>cleartext passwords sent into socket traverse Internet  in cleartext (!)</a:t>
            </a:r>
          </a:p>
          <a:p>
            <a:pPr marL="0" indent="0">
              <a:buFont typeface="Wingdings" charset="2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Transport Layer Security </a:t>
            </a:r>
            <a:r>
              <a:rPr lang="en-US" sz="3200" dirty="0">
                <a:solidFill>
                  <a:srgbClr val="0000A3"/>
                </a:solidFill>
              </a:rPr>
              <a:t>(TLS) </a:t>
            </a:r>
          </a:p>
          <a:p>
            <a:pPr marL="349250" indent="-219075">
              <a:spcBef>
                <a:spcPts val="400"/>
              </a:spcBef>
              <a:buFont typeface="Wingdings" charset="2"/>
              <a:buChar char="§"/>
              <a:defRPr/>
            </a:pPr>
            <a:r>
              <a:rPr lang="en-US" dirty="0"/>
              <a:t>provides encrypted TCP connections</a:t>
            </a:r>
          </a:p>
          <a:p>
            <a:pPr marL="349250" indent="-219075">
              <a:spcBef>
                <a:spcPts val="400"/>
              </a:spcBef>
              <a:buFont typeface="Wingdings" charset="2"/>
              <a:buChar char="§"/>
              <a:defRPr/>
            </a:pPr>
            <a:r>
              <a:rPr lang="en-US" dirty="0"/>
              <a:t>data integrity</a:t>
            </a:r>
          </a:p>
          <a:p>
            <a:pPr marL="349250" indent="-219075">
              <a:spcBef>
                <a:spcPts val="400"/>
              </a:spcBef>
              <a:buFont typeface="Wingdings" charset="2"/>
              <a:buChar char="§"/>
              <a:defRPr/>
            </a:pPr>
            <a:r>
              <a:rPr lang="en-US" dirty="0"/>
              <a:t>end-point authenticatio</a:t>
            </a:r>
            <a:r>
              <a:rPr lang="en-US" sz="3200" dirty="0"/>
              <a:t>n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7115815" y="1395634"/>
            <a:ext cx="451458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225" indent="0">
              <a:buNone/>
            </a:pPr>
            <a:r>
              <a:rPr lang="en-US" altLang="en-US" sz="3200" dirty="0">
                <a:solidFill>
                  <a:srgbClr val="22228B"/>
                </a:solidFill>
                <a:ea typeface="ＭＳ Ｐゴシック" panose="020B0600070205080204" pitchFamily="34" charset="-128"/>
              </a:rPr>
              <a:t>TSL implemented in application layer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apps use TSL libraries, that use </a:t>
            </a:r>
            <a:r>
              <a:rPr lang="en-US" altLang="ja-JP" dirty="0">
                <a:ea typeface="ＭＳ Ｐゴシック" panose="020B0600070205080204" pitchFamily="34" charset="-128"/>
              </a:rPr>
              <a:t>TCP in turn</a:t>
            </a:r>
          </a:p>
          <a:p>
            <a:pPr marL="22225" indent="0">
              <a:buNone/>
            </a:pPr>
            <a:r>
              <a:rPr lang="en-US" altLang="en-US" sz="3200" dirty="0">
                <a:solidFill>
                  <a:srgbClr val="22228B"/>
                </a:solidFill>
                <a:ea typeface="ＭＳ Ｐゴシック" panose="020B0600070205080204" pitchFamily="34" charset="-128"/>
              </a:rPr>
              <a:t>TLS socket API</a:t>
            </a:r>
          </a:p>
          <a:p>
            <a:pPr marL="233363" lvl="1" indent="-233363"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</a:rPr>
              <a:t>cleartext sent into socket  traverse Internet  </a:t>
            </a:r>
            <a:r>
              <a:rPr lang="en-US" altLang="en-US" sz="2800" i="1" dirty="0">
                <a:ea typeface="ＭＳ Ｐゴシック" panose="020B0600070205080204" pitchFamily="34" charset="-128"/>
              </a:rPr>
              <a:t>encrypted</a:t>
            </a:r>
            <a:r>
              <a:rPr lang="en-US" altLang="en-US" sz="2800" dirty="0">
                <a:ea typeface="ＭＳ Ｐゴシック" panose="020B0600070205080204" pitchFamily="34" charset="-128"/>
              </a:rPr>
              <a:t> </a:t>
            </a:r>
          </a:p>
          <a:p>
            <a:pPr marL="233363" lvl="1" indent="-233363"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</a:rPr>
              <a:t>see Chapter 8</a:t>
            </a:r>
          </a:p>
        </p:txBody>
      </p:sp>
    </p:spTree>
    <p:extLst>
      <p:ext uri="{BB962C8B-B14F-4D97-AF65-F5344CB8AC3E}">
        <p14:creationId xmlns:p14="http://schemas.microsoft.com/office/powerpoint/2010/main" val="114070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8" name="Picture 7" descr="Kurose&amp;Ross 8th edition photo">
            <a:extLst>
              <a:ext uri="{FF2B5EF4-FFF2-40B4-BE49-F238E27FC236}">
                <a16:creationId xmlns:a16="http://schemas.microsoft.com/office/drawing/2014/main" id="{95F7992F-0B40-8A40-9C6C-9B0007DB8C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083705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Web and HTTP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AB7AFB9-05B7-8F45-B2AB-A2B2DBC22CCE}"/>
              </a:ext>
            </a:extLst>
          </p:cNvPr>
          <p:cNvSpPr txBox="1">
            <a:spLocks noChangeArrowheads="1"/>
          </p:cNvSpPr>
          <p:nvPr/>
        </p:nvSpPr>
        <p:spPr>
          <a:xfrm>
            <a:off x="669395" y="1559756"/>
            <a:ext cx="10774192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ea typeface="ＭＳ Ｐゴシック" panose="020B0600070205080204" pitchFamily="34" charset="-128"/>
              </a:rPr>
              <a:t>First, a quick review…</a:t>
            </a:r>
          </a:p>
          <a:p>
            <a:pPr marL="460375" indent="-330200"/>
            <a:r>
              <a:rPr lang="en-US" altLang="en-US" sz="3200" dirty="0">
                <a:ea typeface="ＭＳ Ｐゴシック" panose="020B0600070205080204" pitchFamily="34" charset="-128"/>
              </a:rPr>
              <a:t>web page consists of </a:t>
            </a: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objects, </a:t>
            </a:r>
            <a:r>
              <a:rPr lang="en-US" altLang="en-US" sz="3200" dirty="0">
                <a:ea typeface="ＭＳ Ｐゴシック" panose="020B0600070205080204" pitchFamily="34" charset="-128"/>
              </a:rPr>
              <a:t>each of</a:t>
            </a: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which can be stored on different Web servers</a:t>
            </a:r>
          </a:p>
          <a:p>
            <a:pPr marL="460375" indent="-330200"/>
            <a:r>
              <a:rPr lang="en-US" altLang="en-US" sz="3200" dirty="0">
                <a:ea typeface="ＭＳ Ｐゴシック" panose="020B0600070205080204" pitchFamily="34" charset="-128"/>
              </a:rPr>
              <a:t>object can be HTML file, JPEG image, Java applet, audio file,…</a:t>
            </a:r>
          </a:p>
          <a:p>
            <a:pPr marL="460375" indent="-330200"/>
            <a:r>
              <a:rPr lang="en-US" altLang="en-US" sz="3200" dirty="0">
                <a:ea typeface="ＭＳ Ｐゴシック" panose="020B0600070205080204" pitchFamily="34" charset="-128"/>
              </a:rPr>
              <a:t>web page consists of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base HTML-file</a:t>
            </a:r>
            <a:r>
              <a:rPr lang="en-US" altLang="en-US" sz="3200" dirty="0">
                <a:ea typeface="ＭＳ Ｐゴシック" panose="020B0600070205080204" pitchFamily="34" charset="-128"/>
              </a:rPr>
              <a:t> which includes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several referenced objects, each </a:t>
            </a:r>
            <a:r>
              <a:rPr lang="en-US" altLang="en-US" sz="3200" dirty="0">
                <a:ea typeface="ＭＳ Ｐゴシック" panose="020B0600070205080204" pitchFamily="34" charset="-128"/>
              </a:rPr>
              <a:t>addressable by a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URL, </a:t>
            </a:r>
            <a:r>
              <a:rPr lang="en-US" altLang="en-US" sz="3200" dirty="0">
                <a:ea typeface="ＭＳ Ｐゴシック" panose="020B0600070205080204" pitchFamily="34" charset="-128"/>
              </a:rPr>
              <a:t>e.g.,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grpSp>
        <p:nvGrpSpPr>
          <p:cNvPr id="13" name="Group 10">
            <a:extLst>
              <a:ext uri="{FF2B5EF4-FFF2-40B4-BE49-F238E27FC236}">
                <a16:creationId xmlns:a16="http://schemas.microsoft.com/office/drawing/2014/main" id="{A0C8A734-DC35-F347-AF3E-C7E64B7D785E}"/>
              </a:ext>
            </a:extLst>
          </p:cNvPr>
          <p:cNvGrpSpPr>
            <a:grpSpLocks/>
          </p:cNvGrpSpPr>
          <p:nvPr/>
        </p:nvGrpSpPr>
        <p:grpSpPr bwMode="auto">
          <a:xfrm>
            <a:off x="2463366" y="4853073"/>
            <a:ext cx="6835775" cy="1144588"/>
            <a:chOff x="788" y="2955"/>
            <a:chExt cx="4306" cy="721"/>
          </a:xfrm>
        </p:grpSpPr>
        <p:sp>
          <p:nvSpPr>
            <p:cNvPr id="14" name="Text Box 5">
              <a:extLst>
                <a:ext uri="{FF2B5EF4-FFF2-40B4-BE49-F238E27FC236}">
                  <a16:creationId xmlns:a16="http://schemas.microsoft.com/office/drawing/2014/main" id="{07B49400-3628-264C-8D3A-69378F85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 err="1">
                  <a:latin typeface="Courier New" panose="02070309020205020404" pitchFamily="49" charset="0"/>
                </a:rPr>
                <a:t>www.someschool.edu</a:t>
              </a:r>
              <a:r>
                <a:rPr lang="en-US" altLang="en-US" sz="2400" dirty="0">
                  <a:latin typeface="Courier New" panose="02070309020205020404" pitchFamily="49" charset="0"/>
                </a:rPr>
                <a:t>/</a:t>
              </a:r>
              <a:r>
                <a:rPr lang="en-US" altLang="en-US" sz="2400" dirty="0" err="1">
                  <a:latin typeface="Courier New" panose="02070309020205020404" pitchFamily="49" charset="0"/>
                </a:rPr>
                <a:t>someDept</a:t>
              </a:r>
              <a:r>
                <a:rPr lang="en-US" altLang="en-US" sz="2400" dirty="0">
                  <a:latin typeface="Courier New" panose="02070309020205020404" pitchFamily="49" charset="0"/>
                </a:rPr>
                <a:t>/</a:t>
              </a:r>
              <a:r>
                <a:rPr lang="en-US" altLang="en-US" sz="2400" dirty="0" err="1">
                  <a:latin typeface="Courier New" panose="02070309020205020404" pitchFamily="49" charset="0"/>
                </a:rPr>
                <a:t>pic.gif</a:t>
              </a:r>
              <a:endParaRPr lang="en-US" altLang="en-US" sz="2400" dirty="0">
                <a:latin typeface="Courier New" panose="02070309020205020404" pitchFamily="49" charset="0"/>
              </a:endParaRPr>
            </a:p>
          </p:txBody>
        </p:sp>
        <p:sp>
          <p:nvSpPr>
            <p:cNvPr id="15" name="AutoShape 6">
              <a:extLst>
                <a:ext uri="{FF2B5EF4-FFF2-40B4-BE49-F238E27FC236}">
                  <a16:creationId xmlns:a16="http://schemas.microsoft.com/office/drawing/2014/main" id="{5B0BF68B-EFB6-904F-A81E-8D4DB716D3B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6" name="AutoShape 7">
              <a:extLst>
                <a:ext uri="{FF2B5EF4-FFF2-40B4-BE49-F238E27FC236}">
                  <a16:creationId xmlns:a16="http://schemas.microsoft.com/office/drawing/2014/main" id="{BF004AC2-43AC-6449-B799-0D73A5E5822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7" name="Text Box 8">
              <a:extLst>
                <a:ext uri="{FF2B5EF4-FFF2-40B4-BE49-F238E27FC236}">
                  <a16:creationId xmlns:a16="http://schemas.microsoft.com/office/drawing/2014/main" id="{4D5B851A-267A-1546-B45E-931C3F7AF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host name</a:t>
              </a:r>
            </a:p>
          </p:txBody>
        </p:sp>
        <p:sp>
          <p:nvSpPr>
            <p:cNvPr id="18" name="Text Box 9">
              <a:extLst>
                <a:ext uri="{FF2B5EF4-FFF2-40B4-BE49-F238E27FC236}">
                  <a16:creationId xmlns:a16="http://schemas.microsoft.com/office/drawing/2014/main" id="{4EA9C80E-6BB3-B44E-A522-3C7B027B4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path</a:t>
              </a:r>
              <a:r>
                <a:rPr lang="en-US" altLang="en-US" sz="2400">
                  <a:latin typeface="Comic Sans MS" panose="030F0902030302020204" pitchFamily="66" charset="0"/>
                </a:rPr>
                <a:t> </a:t>
              </a:r>
              <a:r>
                <a:rPr lang="en-US" altLang="en-US" sz="2400"/>
                <a:t>name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1176992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overview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71" name="Rectangle 3">
            <a:extLst>
              <a:ext uri="{FF2B5EF4-FFF2-40B4-BE49-F238E27FC236}">
                <a16:creationId xmlns:a16="http://schemas.microsoft.com/office/drawing/2014/main" id="{D0A9535F-9718-644A-A429-D02A2397C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849" y="1608374"/>
            <a:ext cx="598817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sz="3200" kern="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en-US" sz="3200" kern="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Web</a:t>
            </a:r>
            <a:r>
              <a:rPr lang="ja-JP" altLang="en-US" sz="3200" kern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’</a:t>
            </a:r>
            <a:r>
              <a:rPr lang="en-US" altLang="ja-JP" sz="3200" kern="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en-US" sz="3200" kern="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client/server model:</a:t>
            </a:r>
          </a:p>
          <a:p>
            <a:pPr marL="685800" lvl="1" indent="-228600">
              <a:lnSpc>
                <a:spcPct val="90000"/>
              </a:lnSpc>
            </a:pPr>
            <a:r>
              <a:rPr lang="en-US" altLang="en-US" sz="2800" i="1" kern="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client</a:t>
            </a:r>
            <a:r>
              <a:rPr lang="en-US" altLang="en-US" sz="2800" i="1" kern="0" dirty="0">
                <a:solidFill>
                  <a:srgbClr val="FF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 kern="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browser that requests, receives, (using HTTP protocol) and </a:t>
            </a:r>
            <a:r>
              <a:rPr lang="ja-JP" altLang="en-US" sz="2800" kern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“</a:t>
            </a:r>
            <a:r>
              <a:rPr lang="en-US" altLang="ja-JP" sz="2800" kern="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displays</a:t>
            </a:r>
            <a:r>
              <a:rPr lang="ja-JP" altLang="en-US" sz="2800" kern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”</a:t>
            </a:r>
            <a:r>
              <a:rPr lang="en-US" altLang="ja-JP" sz="2800" kern="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Web objects </a:t>
            </a:r>
          </a:p>
          <a:p>
            <a:pPr marL="685800" lvl="1" indent="-228600">
              <a:lnSpc>
                <a:spcPct val="90000"/>
              </a:lnSpc>
            </a:pPr>
            <a:r>
              <a:rPr lang="en-US" altLang="en-US" sz="2800" i="1" kern="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server:</a:t>
            </a:r>
            <a:r>
              <a:rPr lang="en-US" altLang="en-US" sz="2800" kern="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pitchFamily="2" charset="2"/>
              <a:buNone/>
            </a:pPr>
            <a:endParaRPr lang="en-US" altLang="en-US" sz="3200" kern="0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72" name="Text Box 7">
            <a:extLst>
              <a:ext uri="{FF2B5EF4-FFF2-40B4-BE49-F238E27FC236}">
                <a16:creationId xmlns:a16="http://schemas.microsoft.com/office/drawing/2014/main" id="{EE5DED9F-E1C4-F34D-899C-5E5BAFDAD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832" y="2687077"/>
            <a:ext cx="227056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PC running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Firefox browser</a:t>
            </a:r>
            <a:endParaRPr kumimoji="0" lang="en-US" altLang="en-US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3" name="Text Box 9">
            <a:extLst>
              <a:ext uri="{FF2B5EF4-FFF2-40B4-BE49-F238E27FC236}">
                <a16:creationId xmlns:a16="http://schemas.microsoft.com/office/drawing/2014/main" id="{1DB0406D-8424-A242-88CD-CF99DD0C8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5810" y="4162625"/>
            <a:ext cx="24145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server running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Apache Web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server</a:t>
            </a:r>
            <a:endParaRPr kumimoji="0" lang="en-US" altLang="en-US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4" name="Text Box 23">
            <a:extLst>
              <a:ext uri="{FF2B5EF4-FFF2-40B4-BE49-F238E27FC236}">
                <a16:creationId xmlns:a16="http://schemas.microsoft.com/office/drawing/2014/main" id="{61B2A806-9EFC-9449-97BE-336492E83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475" y="5472455"/>
            <a:ext cx="221066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iPhone running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Safari browser</a:t>
            </a:r>
            <a:endParaRPr kumimoji="0" lang="en-US" altLang="en-US" sz="3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grpSp>
        <p:nvGrpSpPr>
          <p:cNvPr id="75" name="Group 35">
            <a:extLst>
              <a:ext uri="{FF2B5EF4-FFF2-40B4-BE49-F238E27FC236}">
                <a16:creationId xmlns:a16="http://schemas.microsoft.com/office/drawing/2014/main" id="{9F18C3DA-1F75-254F-8252-0752283DD6D8}"/>
              </a:ext>
            </a:extLst>
          </p:cNvPr>
          <p:cNvGrpSpPr>
            <a:grpSpLocks/>
          </p:cNvGrpSpPr>
          <p:nvPr/>
        </p:nvGrpSpPr>
        <p:grpSpPr bwMode="auto">
          <a:xfrm>
            <a:off x="8129954" y="2391117"/>
            <a:ext cx="2101850" cy="946150"/>
            <a:chOff x="3640" y="1346"/>
            <a:chExt cx="1324" cy="596"/>
          </a:xfrm>
        </p:grpSpPr>
        <p:sp>
          <p:nvSpPr>
            <p:cNvPr id="76" name="Line 19">
              <a:extLst>
                <a:ext uri="{FF2B5EF4-FFF2-40B4-BE49-F238E27FC236}">
                  <a16:creationId xmlns:a16="http://schemas.microsoft.com/office/drawing/2014/main" id="{32A5B725-224A-8641-84D7-5E247267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7" name="Text Box 24">
              <a:extLst>
                <a:ext uri="{FF2B5EF4-FFF2-40B4-BE49-F238E27FC236}">
                  <a16:creationId xmlns:a16="http://schemas.microsoft.com/office/drawing/2014/main" id="{AFF1AA49-1EC5-FD4D-A4C7-4E97FBE8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HTTP request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78" name="Group 36">
            <a:extLst>
              <a:ext uri="{FF2B5EF4-FFF2-40B4-BE49-F238E27FC236}">
                <a16:creationId xmlns:a16="http://schemas.microsoft.com/office/drawing/2014/main" id="{CCF7DC4F-F784-E14E-9279-0C9C13F3B891}"/>
              </a:ext>
            </a:extLst>
          </p:cNvPr>
          <p:cNvGrpSpPr>
            <a:grpSpLocks/>
          </p:cNvGrpSpPr>
          <p:nvPr/>
        </p:nvGrpSpPr>
        <p:grpSpPr bwMode="auto">
          <a:xfrm>
            <a:off x="8241079" y="2599080"/>
            <a:ext cx="1971675" cy="904875"/>
            <a:chOff x="4141" y="394"/>
            <a:chExt cx="1242" cy="570"/>
          </a:xfrm>
        </p:grpSpPr>
        <p:sp>
          <p:nvSpPr>
            <p:cNvPr id="79" name="Line 20">
              <a:extLst>
                <a:ext uri="{FF2B5EF4-FFF2-40B4-BE49-F238E27FC236}">
                  <a16:creationId xmlns:a16="http://schemas.microsoft.com/office/drawing/2014/main" id="{162E51BA-C1E2-004B-832B-C97F73DD4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" name="Text Box 26">
              <a:extLst>
                <a:ext uri="{FF2B5EF4-FFF2-40B4-BE49-F238E27FC236}">
                  <a16:creationId xmlns:a16="http://schemas.microsoft.com/office/drawing/2014/main" id="{8A281BFE-8385-CA42-BA62-2631AB1C4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HTTP response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1" name="Group 37">
            <a:extLst>
              <a:ext uri="{FF2B5EF4-FFF2-40B4-BE49-F238E27FC236}">
                <a16:creationId xmlns:a16="http://schemas.microsoft.com/office/drawing/2014/main" id="{75AC8EC6-FB97-154F-8581-1A51362C9E51}"/>
              </a:ext>
            </a:extLst>
          </p:cNvPr>
          <p:cNvGrpSpPr>
            <a:grpSpLocks/>
          </p:cNvGrpSpPr>
          <p:nvPr/>
        </p:nvGrpSpPr>
        <p:grpSpPr bwMode="auto">
          <a:xfrm rot="-3183056">
            <a:off x="8106142" y="3884955"/>
            <a:ext cx="2101850" cy="946150"/>
            <a:chOff x="3640" y="1346"/>
            <a:chExt cx="1324" cy="596"/>
          </a:xfrm>
        </p:grpSpPr>
        <p:sp>
          <p:nvSpPr>
            <p:cNvPr id="82" name="Line 19">
              <a:extLst>
                <a:ext uri="{FF2B5EF4-FFF2-40B4-BE49-F238E27FC236}">
                  <a16:creationId xmlns:a16="http://schemas.microsoft.com/office/drawing/2014/main" id="{69FABD09-8D01-A244-A69C-7220481CA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3" name="Text Box 24">
              <a:extLst>
                <a:ext uri="{FF2B5EF4-FFF2-40B4-BE49-F238E27FC236}">
                  <a16:creationId xmlns:a16="http://schemas.microsoft.com/office/drawing/2014/main" id="{96F64D17-51D6-0A4A-BDA6-07C403F438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HTTP request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4" name="Group 40">
            <a:extLst>
              <a:ext uri="{FF2B5EF4-FFF2-40B4-BE49-F238E27FC236}">
                <a16:creationId xmlns:a16="http://schemas.microsoft.com/office/drawing/2014/main" id="{B9736B82-D8C5-DA43-B8F2-093DA6AB6E5D}"/>
              </a:ext>
            </a:extLst>
          </p:cNvPr>
          <p:cNvGrpSpPr>
            <a:grpSpLocks/>
          </p:cNvGrpSpPr>
          <p:nvPr/>
        </p:nvGrpSpPr>
        <p:grpSpPr bwMode="auto">
          <a:xfrm rot="-3264937">
            <a:off x="8152179" y="4124667"/>
            <a:ext cx="1971675" cy="904875"/>
            <a:chOff x="4141" y="394"/>
            <a:chExt cx="1242" cy="570"/>
          </a:xfrm>
        </p:grpSpPr>
        <p:sp>
          <p:nvSpPr>
            <p:cNvPr id="85" name="Line 20">
              <a:extLst>
                <a:ext uri="{FF2B5EF4-FFF2-40B4-BE49-F238E27FC236}">
                  <a16:creationId xmlns:a16="http://schemas.microsoft.com/office/drawing/2014/main" id="{1D55C3D5-A428-CC44-8B43-7C6CB47D04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6" name="Text Box 26">
              <a:extLst>
                <a:ext uri="{FF2B5EF4-FFF2-40B4-BE49-F238E27FC236}">
                  <a16:creationId xmlns:a16="http://schemas.microsoft.com/office/drawing/2014/main" id="{98847E99-AF68-1F43-AC46-9AD80D645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HTTP response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pic>
        <p:nvPicPr>
          <p:cNvPr id="87" name="Picture 43" descr="iphone_stylized_small">
            <a:extLst>
              <a:ext uri="{FF2B5EF4-FFF2-40B4-BE49-F238E27FC236}">
                <a16:creationId xmlns:a16="http://schemas.microsoft.com/office/drawing/2014/main" id="{D1E934F1-FF6C-B341-A221-38110724AC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4179" y="4540592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8" name="Group 44">
            <a:extLst>
              <a:ext uri="{FF2B5EF4-FFF2-40B4-BE49-F238E27FC236}">
                <a16:creationId xmlns:a16="http://schemas.microsoft.com/office/drawing/2014/main" id="{9EAD6FC3-A72E-8241-AA6C-FE53B680C4A5}"/>
              </a:ext>
            </a:extLst>
          </p:cNvPr>
          <p:cNvGrpSpPr>
            <a:grpSpLocks/>
          </p:cNvGrpSpPr>
          <p:nvPr/>
        </p:nvGrpSpPr>
        <p:grpSpPr bwMode="auto">
          <a:xfrm>
            <a:off x="7109192" y="1722780"/>
            <a:ext cx="1066800" cy="1079500"/>
            <a:chOff x="-44" y="1473"/>
            <a:chExt cx="981" cy="1105"/>
          </a:xfrm>
        </p:grpSpPr>
        <p:pic>
          <p:nvPicPr>
            <p:cNvPr id="89" name="Picture 45" descr="desktop_computer_stylized_medium">
              <a:extLst>
                <a:ext uri="{FF2B5EF4-FFF2-40B4-BE49-F238E27FC236}">
                  <a16:creationId xmlns:a16="http://schemas.microsoft.com/office/drawing/2014/main" id="{1ADDC1FA-6D07-3F4E-8F74-21843504B2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42A6104A-05E4-B94E-8AC8-1F8524B85F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91" name="Group 47">
            <a:extLst>
              <a:ext uri="{FF2B5EF4-FFF2-40B4-BE49-F238E27FC236}">
                <a16:creationId xmlns:a16="http://schemas.microsoft.com/office/drawing/2014/main" id="{1578750D-9ADE-FF47-A035-3F58F7F95E77}"/>
              </a:ext>
            </a:extLst>
          </p:cNvPr>
          <p:cNvGrpSpPr>
            <a:grpSpLocks/>
          </p:cNvGrpSpPr>
          <p:nvPr/>
        </p:nvGrpSpPr>
        <p:grpSpPr bwMode="auto">
          <a:xfrm>
            <a:off x="10230217" y="2888005"/>
            <a:ext cx="695325" cy="1282700"/>
            <a:chOff x="4140" y="429"/>
            <a:chExt cx="1425" cy="2396"/>
          </a:xfrm>
        </p:grpSpPr>
        <p:sp>
          <p:nvSpPr>
            <p:cNvPr id="92" name="Freeform 48">
              <a:extLst>
                <a:ext uri="{FF2B5EF4-FFF2-40B4-BE49-F238E27FC236}">
                  <a16:creationId xmlns:a16="http://schemas.microsoft.com/office/drawing/2014/main" id="{30FC1D0E-933E-6B40-9A42-0E971723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3" name="Rectangle 49">
              <a:extLst>
                <a:ext uri="{FF2B5EF4-FFF2-40B4-BE49-F238E27FC236}">
                  <a16:creationId xmlns:a16="http://schemas.microsoft.com/office/drawing/2014/main" id="{B5655423-6CF0-CD49-B3A9-063B782C1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4" name="Freeform 50">
              <a:extLst>
                <a:ext uri="{FF2B5EF4-FFF2-40B4-BE49-F238E27FC236}">
                  <a16:creationId xmlns:a16="http://schemas.microsoft.com/office/drawing/2014/main" id="{A0AC0D67-FA58-B147-A1DC-19113472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5" name="Freeform 51">
              <a:extLst>
                <a:ext uri="{FF2B5EF4-FFF2-40B4-BE49-F238E27FC236}">
                  <a16:creationId xmlns:a16="http://schemas.microsoft.com/office/drawing/2014/main" id="{DE00B670-08D8-5142-A593-67DE6409B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6" name="Rectangle 52">
              <a:extLst>
                <a:ext uri="{FF2B5EF4-FFF2-40B4-BE49-F238E27FC236}">
                  <a16:creationId xmlns:a16="http://schemas.microsoft.com/office/drawing/2014/main" id="{C0F46C25-0562-1D41-A932-B4DCFBC60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7" name="Group 53">
              <a:extLst>
                <a:ext uri="{FF2B5EF4-FFF2-40B4-BE49-F238E27FC236}">
                  <a16:creationId xmlns:a16="http://schemas.microsoft.com/office/drawing/2014/main" id="{42D2ADD9-FBDF-B348-8727-B1428057A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2" name="AutoShape 54">
                <a:extLst>
                  <a:ext uri="{FF2B5EF4-FFF2-40B4-BE49-F238E27FC236}">
                    <a16:creationId xmlns:a16="http://schemas.microsoft.com/office/drawing/2014/main" id="{B3A024BC-0571-B343-B957-96A9956CB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3" name="AutoShape 55">
                <a:extLst>
                  <a:ext uri="{FF2B5EF4-FFF2-40B4-BE49-F238E27FC236}">
                    <a16:creationId xmlns:a16="http://schemas.microsoft.com/office/drawing/2014/main" id="{BCE631BE-5109-0446-9778-CCBD1DF0A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98" name="Rectangle 56">
              <a:extLst>
                <a:ext uri="{FF2B5EF4-FFF2-40B4-BE49-F238E27FC236}">
                  <a16:creationId xmlns:a16="http://schemas.microsoft.com/office/drawing/2014/main" id="{5D3DFADC-1C8D-AF4C-85AA-0F7A2C55C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99" name="Group 57">
              <a:extLst>
                <a:ext uri="{FF2B5EF4-FFF2-40B4-BE49-F238E27FC236}">
                  <a16:creationId xmlns:a16="http://schemas.microsoft.com/office/drawing/2014/main" id="{C1D33EC1-1E29-8544-B98D-73191F02F7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0" name="AutoShape 58">
                <a:extLst>
                  <a:ext uri="{FF2B5EF4-FFF2-40B4-BE49-F238E27FC236}">
                    <a16:creationId xmlns:a16="http://schemas.microsoft.com/office/drawing/2014/main" id="{82D153A1-613C-9C4E-A2C0-B1C929BC0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1" name="AutoShape 59">
                <a:extLst>
                  <a:ext uri="{FF2B5EF4-FFF2-40B4-BE49-F238E27FC236}">
                    <a16:creationId xmlns:a16="http://schemas.microsoft.com/office/drawing/2014/main" id="{F147FCC4-6131-8F44-A906-F0D80C4D7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100" name="Rectangle 60">
              <a:extLst>
                <a:ext uri="{FF2B5EF4-FFF2-40B4-BE49-F238E27FC236}">
                  <a16:creationId xmlns:a16="http://schemas.microsoft.com/office/drawing/2014/main" id="{85C735FA-9571-F248-9BA5-6CDBDBE01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1" name="Rectangle 61">
              <a:extLst>
                <a:ext uri="{FF2B5EF4-FFF2-40B4-BE49-F238E27FC236}">
                  <a16:creationId xmlns:a16="http://schemas.microsoft.com/office/drawing/2014/main" id="{5812C6A4-3EC0-A249-9E63-F46527542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02" name="Group 62">
              <a:extLst>
                <a:ext uri="{FF2B5EF4-FFF2-40B4-BE49-F238E27FC236}">
                  <a16:creationId xmlns:a16="http://schemas.microsoft.com/office/drawing/2014/main" id="{7E620A9B-CBE1-F240-88FD-5855746633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8" name="AutoShape 63">
                <a:extLst>
                  <a:ext uri="{FF2B5EF4-FFF2-40B4-BE49-F238E27FC236}">
                    <a16:creationId xmlns:a16="http://schemas.microsoft.com/office/drawing/2014/main" id="{042898BA-1F4B-D343-83D2-32F6B871E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9" name="AutoShape 64">
                <a:extLst>
                  <a:ext uri="{FF2B5EF4-FFF2-40B4-BE49-F238E27FC236}">
                    <a16:creationId xmlns:a16="http://schemas.microsoft.com/office/drawing/2014/main" id="{43D7819E-9A5B-E741-ACC4-82E6487AE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103" name="Freeform 65">
              <a:extLst>
                <a:ext uri="{FF2B5EF4-FFF2-40B4-BE49-F238E27FC236}">
                  <a16:creationId xmlns:a16="http://schemas.microsoft.com/office/drawing/2014/main" id="{7CC2BA69-A482-5D4B-8CA5-B5AC73726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104" name="Group 66">
              <a:extLst>
                <a:ext uri="{FF2B5EF4-FFF2-40B4-BE49-F238E27FC236}">
                  <a16:creationId xmlns:a16="http://schemas.microsoft.com/office/drawing/2014/main" id="{F21B3CA3-EDB9-ED4A-9790-00B6351372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6" name="AutoShape 67">
                <a:extLst>
                  <a:ext uri="{FF2B5EF4-FFF2-40B4-BE49-F238E27FC236}">
                    <a16:creationId xmlns:a16="http://schemas.microsoft.com/office/drawing/2014/main" id="{9EDB1FCF-F653-F642-8D80-BF382D9E0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7" name="AutoShape 68">
                <a:extLst>
                  <a:ext uri="{FF2B5EF4-FFF2-40B4-BE49-F238E27FC236}">
                    <a16:creationId xmlns:a16="http://schemas.microsoft.com/office/drawing/2014/main" id="{609BFCAD-4861-EE43-8362-EA6C4855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105" name="Rectangle 69">
              <a:extLst>
                <a:ext uri="{FF2B5EF4-FFF2-40B4-BE49-F238E27FC236}">
                  <a16:creationId xmlns:a16="http://schemas.microsoft.com/office/drawing/2014/main" id="{5D47278C-43D3-204F-86FD-15B202090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6" name="Freeform 70">
              <a:extLst>
                <a:ext uri="{FF2B5EF4-FFF2-40B4-BE49-F238E27FC236}">
                  <a16:creationId xmlns:a16="http://schemas.microsoft.com/office/drawing/2014/main" id="{C4685EB6-AA09-4243-9AED-1759E88D1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7" name="Freeform 71">
              <a:extLst>
                <a:ext uri="{FF2B5EF4-FFF2-40B4-BE49-F238E27FC236}">
                  <a16:creationId xmlns:a16="http://schemas.microsoft.com/office/drawing/2014/main" id="{F8013113-6639-D746-8787-464D70E73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8" name="Oval 72">
              <a:extLst>
                <a:ext uri="{FF2B5EF4-FFF2-40B4-BE49-F238E27FC236}">
                  <a16:creationId xmlns:a16="http://schemas.microsoft.com/office/drawing/2014/main" id="{BAF4B182-B231-9044-AFF9-C80B2E27F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" name="Freeform 73">
              <a:extLst>
                <a:ext uri="{FF2B5EF4-FFF2-40B4-BE49-F238E27FC236}">
                  <a16:creationId xmlns:a16="http://schemas.microsoft.com/office/drawing/2014/main" id="{5BF1720C-9B23-A442-9078-1CB2D3EAD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0" name="AutoShape 74">
              <a:extLst>
                <a:ext uri="{FF2B5EF4-FFF2-40B4-BE49-F238E27FC236}">
                  <a16:creationId xmlns:a16="http://schemas.microsoft.com/office/drawing/2014/main" id="{5C72D219-90B2-E948-8C51-2DF4C76E6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1" name="AutoShape 75">
              <a:extLst>
                <a:ext uri="{FF2B5EF4-FFF2-40B4-BE49-F238E27FC236}">
                  <a16:creationId xmlns:a16="http://schemas.microsoft.com/office/drawing/2014/main" id="{83107432-CCDD-3F4A-A673-5C965AB66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2" name="Oval 76">
              <a:extLst>
                <a:ext uri="{FF2B5EF4-FFF2-40B4-BE49-F238E27FC236}">
                  <a16:creationId xmlns:a16="http://schemas.microsoft.com/office/drawing/2014/main" id="{93D83AE9-CB35-4043-B0A0-1FFA79087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3" name="Oval 77">
              <a:extLst>
                <a:ext uri="{FF2B5EF4-FFF2-40B4-BE49-F238E27FC236}">
                  <a16:creationId xmlns:a16="http://schemas.microsoft.com/office/drawing/2014/main" id="{C8BA1D5C-380B-5844-9DFE-FB0350399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4" name="Oval 78">
              <a:extLst>
                <a:ext uri="{FF2B5EF4-FFF2-40B4-BE49-F238E27FC236}">
                  <a16:creationId xmlns:a16="http://schemas.microsoft.com/office/drawing/2014/main" id="{EF0EACD3-D07B-0F4F-BB94-4F2D63912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15" name="Rectangle 79">
              <a:extLst>
                <a:ext uri="{FF2B5EF4-FFF2-40B4-BE49-F238E27FC236}">
                  <a16:creationId xmlns:a16="http://schemas.microsoft.com/office/drawing/2014/main" id="{C545DB8D-EFCD-9A46-858D-A246B93C7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2539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Application layer: overview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defRPr/>
            </a:pPr>
            <a:r>
              <a:rPr 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A17D26A6-40FA-0B4B-8CB5-56D29C2B18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225617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overview (continued)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63" name="Rectangle 9">
            <a:extLst>
              <a:ext uri="{FF2B5EF4-FFF2-40B4-BE49-F238E27FC236}">
                <a16:creationId xmlns:a16="http://schemas.microsoft.com/office/drawing/2014/main" id="{74F3501A-F7F5-FD47-A745-1E00F8869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6403" y="3383184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64" name="Rectangle 3">
            <a:extLst>
              <a:ext uri="{FF2B5EF4-FFF2-40B4-BE49-F238E27FC236}">
                <a16:creationId xmlns:a16="http://schemas.microsoft.com/office/drawing/2014/main" id="{FA4476ED-595B-8542-B50D-C134553D5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614" y="1548630"/>
            <a:ext cx="55514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sz="3200" i="1" kern="0" dirty="0">
                <a:solidFill>
                  <a:srgbClr val="CC0000"/>
                </a:solidFill>
                <a:latin typeface="+mn-lt"/>
              </a:rPr>
              <a:t>HTTP uses TCP:</a:t>
            </a:r>
          </a:p>
          <a:p>
            <a:pPr marL="233363" indent="-233363"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 kern="0" dirty="0">
                <a:latin typeface="+mn-lt"/>
              </a:rPr>
              <a:t>client initiates TCP connection (creates socket) to server,  port 80</a:t>
            </a:r>
          </a:p>
          <a:p>
            <a:pPr marL="233363" indent="-233363"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 kern="0" dirty="0">
                <a:latin typeface="+mn-lt"/>
              </a:rPr>
              <a:t>server accepts TCP connection from client</a:t>
            </a:r>
          </a:p>
          <a:p>
            <a:pPr marL="233363" indent="-233363"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 kern="0" dirty="0">
                <a:latin typeface="+mn-lt"/>
              </a:rPr>
              <a:t>HTTP messages (application-layer protocol messages) exchanged between browser (HTTP client) and Web server (HTTP server)</a:t>
            </a:r>
          </a:p>
          <a:p>
            <a:pPr marL="233363" indent="-233363">
              <a:lnSpc>
                <a:spcPct val="90000"/>
              </a:lnSpc>
              <a:buFont typeface="Wingdings" charset="2"/>
              <a:buChar char="§"/>
              <a:defRPr/>
            </a:pPr>
            <a:r>
              <a:rPr lang="en-US" kern="0" dirty="0">
                <a:latin typeface="+mn-lt"/>
              </a:rPr>
              <a:t>TCP connection closed</a:t>
            </a:r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1CC4B9E5-1262-0749-B776-9A1B21976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9801" y="1582098"/>
            <a:ext cx="5053013" cy="1705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sz="3200" i="1" kern="0" dirty="0">
                <a:solidFill>
                  <a:srgbClr val="CC0000"/>
                </a:solidFill>
                <a:latin typeface="+mn-lt"/>
                <a:ea typeface="ＭＳ Ｐゴシック" panose="020B0600070205080204" pitchFamily="34" charset="-128"/>
              </a:rPr>
              <a:t>HTTP is </a:t>
            </a:r>
            <a:r>
              <a:rPr lang="ja-JP" altLang="en-US" sz="3200" i="1" kern="0">
                <a:solidFill>
                  <a:srgbClr val="CC0000"/>
                </a:solidFill>
                <a:latin typeface="+mn-lt"/>
                <a:ea typeface="ＭＳ Ｐゴシック" panose="020B0600070205080204" pitchFamily="34" charset="-128"/>
              </a:rPr>
              <a:t>“</a:t>
            </a:r>
            <a:r>
              <a:rPr lang="en-US" altLang="ja-JP" sz="3200" i="1" kern="0" dirty="0">
                <a:solidFill>
                  <a:srgbClr val="CC0000"/>
                </a:solidFill>
                <a:latin typeface="+mn-lt"/>
                <a:ea typeface="ＭＳ Ｐゴシック" panose="020B0600070205080204" pitchFamily="34" charset="-128"/>
              </a:rPr>
              <a:t>stateless</a:t>
            </a:r>
            <a:r>
              <a:rPr lang="ja-JP" altLang="en-US" sz="3200" i="1" kern="0">
                <a:solidFill>
                  <a:srgbClr val="CC0000"/>
                </a:solidFill>
                <a:latin typeface="+mn-lt"/>
                <a:ea typeface="ＭＳ Ｐゴシック" panose="020B0600070205080204" pitchFamily="34" charset="-128"/>
              </a:rPr>
              <a:t>”</a:t>
            </a:r>
            <a:endParaRPr lang="en-US" altLang="ja-JP" sz="3200" i="1" kern="0" dirty="0">
              <a:solidFill>
                <a:srgbClr val="CC0000"/>
              </a:solidFill>
              <a:latin typeface="+mn-lt"/>
              <a:ea typeface="ＭＳ Ｐゴシック" panose="020B0600070205080204" pitchFamily="34" charset="-128"/>
            </a:endParaRPr>
          </a:p>
          <a:p>
            <a:pPr>
              <a:lnSpc>
                <a:spcPct val="90000"/>
              </a:lnSpc>
            </a:pPr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server maintains</a:t>
            </a:r>
            <a:r>
              <a:rPr lang="en-US" altLang="en-US" i="1" kern="0" dirty="0">
                <a:latin typeface="+mn-lt"/>
                <a:ea typeface="ＭＳ Ｐゴシック" panose="020B0600070205080204" pitchFamily="34" charset="-128"/>
              </a:rPr>
              <a:t> no </a:t>
            </a:r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information about past client requests</a:t>
            </a:r>
          </a:p>
        </p:txBody>
      </p:sp>
      <p:sp>
        <p:nvSpPr>
          <p:cNvPr id="124" name="Rectangle 7">
            <a:extLst>
              <a:ext uri="{FF2B5EF4-FFF2-40B4-BE49-F238E27FC236}">
                <a16:creationId xmlns:a16="http://schemas.microsoft.com/office/drawing/2014/main" id="{21466037-84B8-2C47-8046-BD516C96C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9802" y="3449212"/>
            <a:ext cx="5053013" cy="2847974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25" name="Rectangle 9">
            <a:extLst>
              <a:ext uri="{FF2B5EF4-FFF2-40B4-BE49-F238E27FC236}">
                <a16:creationId xmlns:a16="http://schemas.microsoft.com/office/drawing/2014/main" id="{132EE02F-99A4-C148-8E27-84A38CF87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5878" y="3287287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26" name="Rectangle 6">
            <a:extLst>
              <a:ext uri="{FF2B5EF4-FFF2-40B4-BE49-F238E27FC236}">
                <a16:creationId xmlns:a16="http://schemas.microsoft.com/office/drawing/2014/main" id="{64A41E8B-84D6-BE48-B3C9-3F388FD9B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8987" y="3609628"/>
            <a:ext cx="5053013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protocols that maintain </a:t>
            </a:r>
            <a:r>
              <a:rPr lang="ja-JP" altLang="en-US" sz="2800">
                <a:solidFill>
                  <a:srgbClr val="000099"/>
                </a:solidFill>
                <a:latin typeface="+mn-lt"/>
              </a:rPr>
              <a:t>“</a:t>
            </a:r>
            <a:r>
              <a:rPr lang="en-US" altLang="ja-JP" sz="2800" dirty="0">
                <a:solidFill>
                  <a:srgbClr val="000099"/>
                </a:solidFill>
                <a:latin typeface="+mn-lt"/>
              </a:rPr>
              <a:t>state</a:t>
            </a:r>
            <a:r>
              <a:rPr lang="ja-JP" altLang="en-US" sz="2800">
                <a:solidFill>
                  <a:srgbClr val="000099"/>
                </a:solidFill>
                <a:latin typeface="+mn-lt"/>
              </a:rPr>
              <a:t>”</a:t>
            </a:r>
            <a:r>
              <a:rPr lang="en-US" altLang="ja-JP" sz="2800" dirty="0">
                <a:solidFill>
                  <a:srgbClr val="000099"/>
                </a:solidFill>
                <a:latin typeface="+mn-lt"/>
              </a:rPr>
              <a:t> are complex!</a:t>
            </a:r>
          </a:p>
          <a:p>
            <a:pPr eaLnBrk="0" fontAlgn="base" hangingPunct="0">
              <a:lnSpc>
                <a:spcPct val="90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solidFill>
                  <a:srgbClr val="000000"/>
                </a:solidFill>
                <a:latin typeface="+mn-lt"/>
              </a:rPr>
              <a:t>past history (state) must be maintained</a:t>
            </a:r>
          </a:p>
          <a:p>
            <a:pPr eaLnBrk="0" fontAlgn="base" hangingPunct="0">
              <a:lnSpc>
                <a:spcPct val="90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solidFill>
                  <a:srgbClr val="000000"/>
                </a:solidFill>
                <a:latin typeface="+mn-lt"/>
              </a:rPr>
              <a:t>if server/client crashes, their views of </a:t>
            </a:r>
            <a:r>
              <a:rPr lang="ja-JP" altLang="en-US" sz="2400">
                <a:solidFill>
                  <a:srgbClr val="000000"/>
                </a:solidFill>
                <a:latin typeface="+mn-lt"/>
              </a:rPr>
              <a:t>“</a:t>
            </a:r>
            <a:r>
              <a:rPr lang="en-US" altLang="ja-JP" sz="2400" dirty="0">
                <a:solidFill>
                  <a:srgbClr val="000000"/>
                </a:solidFill>
                <a:latin typeface="+mn-lt"/>
              </a:rPr>
              <a:t>state</a:t>
            </a:r>
            <a:r>
              <a:rPr lang="ja-JP" altLang="en-US" sz="2400">
                <a:solidFill>
                  <a:srgbClr val="000000"/>
                </a:solidFill>
                <a:latin typeface="+mn-lt"/>
              </a:rPr>
              <a:t>”</a:t>
            </a:r>
            <a:r>
              <a:rPr lang="en-US" altLang="ja-JP" sz="2400" dirty="0">
                <a:solidFill>
                  <a:srgbClr val="000000"/>
                </a:solidFill>
                <a:latin typeface="+mn-lt"/>
              </a:rPr>
              <a:t> may be inconsistent, must be reconciled</a:t>
            </a:r>
          </a:p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Char char="r"/>
            </a:pPr>
            <a:endParaRPr lang="en-US" altLang="en-US" sz="24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27" name="Text Box 8">
            <a:extLst>
              <a:ext uri="{FF2B5EF4-FFF2-40B4-BE49-F238E27FC236}">
                <a16:creationId xmlns:a16="http://schemas.microsoft.com/office/drawing/2014/main" id="{ADCE3EE0-3E4E-7741-A055-6E8599605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6532" y="3209500"/>
            <a:ext cx="94609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800" i="1">
                <a:solidFill>
                  <a:srgbClr val="CC0000"/>
                </a:solidFill>
                <a:latin typeface="+mn-lt"/>
              </a:rPr>
              <a:t>aside</a:t>
            </a:r>
          </a:p>
        </p:txBody>
      </p:sp>
    </p:spTree>
    <p:extLst>
      <p:ext uri="{BB962C8B-B14F-4D97-AF65-F5344CB8AC3E}">
        <p14:creationId xmlns:p14="http://schemas.microsoft.com/office/powerpoint/2010/main" val="103130363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connections: two types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D0F92E26-A453-3745-8C0F-BF92C1E3A8B6}"/>
              </a:ext>
            </a:extLst>
          </p:cNvPr>
          <p:cNvSpPr txBox="1">
            <a:spLocks noChangeArrowheads="1"/>
          </p:cNvSpPr>
          <p:nvPr/>
        </p:nvSpPr>
        <p:spPr>
          <a:xfrm>
            <a:off x="798690" y="1543086"/>
            <a:ext cx="503940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Non-persistent HTTP</a:t>
            </a:r>
          </a:p>
          <a:p>
            <a:pPr marL="644525" indent="-514350">
              <a:buFont typeface="+mj-lt"/>
              <a:buAutoNum type="arabicPeriod"/>
            </a:pPr>
            <a:r>
              <a:rPr lang="en-US" altLang="en-US" sz="3200" dirty="0">
                <a:ea typeface="ＭＳ Ｐゴシック" panose="020B0600070205080204" pitchFamily="34" charset="-128"/>
              </a:rPr>
              <a:t>TCP connection opened</a:t>
            </a:r>
          </a:p>
          <a:p>
            <a:pPr marL="644525" indent="-514350">
              <a:buFont typeface="+mj-lt"/>
              <a:buAutoNum type="arabicPeriod"/>
            </a:pPr>
            <a:r>
              <a:rPr lang="en-US" altLang="en-US" sz="3200" dirty="0">
                <a:ea typeface="ＭＳ Ｐゴシック" panose="020B0600070205080204" pitchFamily="34" charset="-128"/>
              </a:rPr>
              <a:t>at most one object sent over TCP connection</a:t>
            </a:r>
          </a:p>
          <a:p>
            <a:pPr marL="644525" indent="-514350">
              <a:buFont typeface="+mj-lt"/>
              <a:buAutoNum type="arabicPeriod"/>
            </a:pPr>
            <a:r>
              <a:rPr lang="en-US" altLang="en-US" sz="3200" dirty="0">
                <a:ea typeface="ＭＳ Ｐゴシック" panose="020B0600070205080204" pitchFamily="34" charset="-128"/>
              </a:rPr>
              <a:t>TCP connection closed</a:t>
            </a:r>
          </a:p>
          <a:p>
            <a:pPr marL="130175" indent="0">
              <a:spcBef>
                <a:spcPts val="2200"/>
              </a:spcBef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downloading multiple objects required multiple connections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7E46F3CB-B7A2-6C4C-B085-55F383976BB8}"/>
              </a:ext>
            </a:extLst>
          </p:cNvPr>
          <p:cNvSpPr txBox="1">
            <a:spLocks noChangeArrowheads="1"/>
          </p:cNvSpPr>
          <p:nvPr/>
        </p:nvSpPr>
        <p:spPr>
          <a:xfrm>
            <a:off x="6781215" y="1543086"/>
            <a:ext cx="503940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Persistent HTTP</a:t>
            </a:r>
          </a:p>
          <a:p>
            <a:r>
              <a:rPr lang="en-US" altLang="en-US" sz="3200" dirty="0">
                <a:ea typeface="ＭＳ Ｐゴシック" panose="020B0600070205080204" pitchFamily="34" charset="-128"/>
              </a:rPr>
              <a:t>TCP connection opened to a server</a:t>
            </a:r>
          </a:p>
          <a:p>
            <a:r>
              <a:rPr lang="en-US" altLang="en-US" sz="3200" dirty="0">
                <a:ea typeface="ＭＳ Ｐゴシック" panose="020B0600070205080204" pitchFamily="34" charset="-128"/>
              </a:rPr>
              <a:t>multiple objects can be sent over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single</a:t>
            </a:r>
            <a:r>
              <a:rPr lang="en-US" altLang="en-US" sz="3200" dirty="0">
                <a:ea typeface="ＭＳ Ｐゴシック" panose="020B0600070205080204" pitchFamily="34" charset="-128"/>
              </a:rPr>
              <a:t> TCP connection between client, and that server</a:t>
            </a:r>
          </a:p>
          <a:p>
            <a:r>
              <a:rPr lang="en-US" altLang="en-US" sz="3200" dirty="0">
                <a:ea typeface="ＭＳ Ｐゴシック" panose="020B0600070205080204" pitchFamily="34" charset="-128"/>
              </a:rPr>
              <a:t>TCP connection closed</a:t>
            </a:r>
          </a:p>
          <a:p>
            <a:endParaRPr lang="en-US" altLang="en-US" sz="3200" dirty="0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1188722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example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6" name="Line 11">
            <a:extLst>
              <a:ext uri="{FF2B5EF4-FFF2-40B4-BE49-F238E27FC236}">
                <a16:creationId xmlns:a16="http://schemas.microsoft.com/office/drawing/2014/main" id="{67AC580C-18A4-D247-92B5-6D862101F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691" y="2868166"/>
            <a:ext cx="10658" cy="3480471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Rectangle 13">
            <a:extLst>
              <a:ext uri="{FF2B5EF4-FFF2-40B4-BE49-F238E27FC236}">
                <a16:creationId xmlns:a16="http://schemas.microsoft.com/office/drawing/2014/main" id="{1301A620-3B2F-B341-BCAC-A3E4F12C8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58" y="5641558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+mn-lt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44008892-5F15-CD46-8B74-F28D8BF76E3B}"/>
              </a:ext>
            </a:extLst>
          </p:cNvPr>
          <p:cNvSpPr txBox="1">
            <a:spLocks noChangeArrowheads="1"/>
          </p:cNvSpPr>
          <p:nvPr/>
        </p:nvSpPr>
        <p:spPr>
          <a:xfrm>
            <a:off x="809349" y="1351435"/>
            <a:ext cx="7942262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User enters URL: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8E22C996-6035-504C-97CC-082C3EAD4AF4}"/>
              </a:ext>
            </a:extLst>
          </p:cNvPr>
          <p:cNvSpPr txBox="1">
            <a:spLocks noChangeArrowheads="1"/>
          </p:cNvSpPr>
          <p:nvPr/>
        </p:nvSpPr>
        <p:spPr>
          <a:xfrm>
            <a:off x="944384" y="2447251"/>
            <a:ext cx="4850242" cy="1905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1a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.</a:t>
            </a:r>
            <a:r>
              <a:rPr lang="en-US" altLang="en-US" sz="2400" dirty="0">
                <a:ea typeface="ＭＳ Ｐゴシック" panose="020B0600070205080204" pitchFamily="34" charset="-128"/>
              </a:rPr>
              <a:t> HTTP client initiates TCP connection to HTTP server (process) at </a:t>
            </a:r>
            <a:r>
              <a:rPr lang="en-US" altLang="en-US" sz="2000" dirty="0" err="1">
                <a:ea typeface="ＭＳ Ｐゴシック" panose="020B0600070205080204" pitchFamily="34" charset="-128"/>
              </a:rPr>
              <a:t>www.someSchool.edu</a:t>
            </a:r>
            <a:r>
              <a:rPr lang="en-US" altLang="en-US" sz="2000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ＭＳ Ｐゴシック" panose="020B0600070205080204" pitchFamily="34" charset="-128"/>
              </a:rPr>
              <a:t>on port 80</a:t>
            </a: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4518B9B7-A17A-DD48-BBA8-A1AC04589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2983" y="4077834"/>
            <a:ext cx="421653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dirty="0">
                <a:solidFill>
                  <a:srgbClr val="CC0000"/>
                </a:solidFill>
                <a:latin typeface="+mn-lt"/>
              </a:rPr>
              <a:t>2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.</a:t>
            </a:r>
            <a:r>
              <a:rPr lang="en-US" altLang="en-US" sz="2400" dirty="0">
                <a:latin typeface="+mn-lt"/>
              </a:rPr>
              <a:t> HTTP client sends HTTP </a:t>
            </a:r>
            <a:r>
              <a:rPr lang="en-US" altLang="en-US" sz="2400" i="1" dirty="0">
                <a:solidFill>
                  <a:srgbClr val="000099"/>
                </a:solidFill>
                <a:latin typeface="+mn-lt"/>
              </a:rPr>
              <a:t>request message</a:t>
            </a:r>
            <a:r>
              <a:rPr lang="en-US" altLang="en-US" sz="2400" dirty="0">
                <a:latin typeface="+mn-lt"/>
              </a:rPr>
              <a:t> (containing URL) into TCP connection socket. Message indicates that client wants object </a:t>
            </a:r>
            <a:r>
              <a:rPr lang="en-US" altLang="en-US" dirty="0" err="1">
                <a:latin typeface="+mn-lt"/>
              </a:rPr>
              <a:t>someDepartment</a:t>
            </a:r>
            <a:r>
              <a:rPr lang="en-US" altLang="en-US" dirty="0">
                <a:latin typeface="+mn-lt"/>
              </a:rPr>
              <a:t>/</a:t>
            </a:r>
            <a:r>
              <a:rPr lang="en-US" altLang="en-US" dirty="0" err="1">
                <a:latin typeface="+mn-lt"/>
              </a:rPr>
              <a:t>home.index</a:t>
            </a:r>
            <a:endParaRPr lang="en-US" altLang="en-US" sz="2400" dirty="0">
              <a:latin typeface="+mn-lt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AC1983CF-C4CB-FF47-A69D-3E65B8C96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7018" y="2733157"/>
            <a:ext cx="5389528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dirty="0">
                <a:solidFill>
                  <a:srgbClr val="CC0000"/>
                </a:solidFill>
                <a:latin typeface="+mn-lt"/>
              </a:rPr>
              <a:t>1b</a:t>
            </a:r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.</a:t>
            </a:r>
            <a:r>
              <a:rPr lang="en-US" altLang="en-US" sz="2400" dirty="0">
                <a:latin typeface="+mn-lt"/>
              </a:rPr>
              <a:t> HTTP server at host </a:t>
            </a:r>
            <a:r>
              <a:rPr lang="en-US" altLang="en-US" dirty="0" err="1">
                <a:latin typeface="+mn-lt"/>
              </a:rPr>
              <a:t>www.someSchool.edu</a:t>
            </a:r>
            <a:r>
              <a:rPr lang="en-US" altLang="en-US" dirty="0">
                <a:latin typeface="+mn-lt"/>
              </a:rPr>
              <a:t> </a:t>
            </a:r>
            <a:r>
              <a:rPr lang="en-US" altLang="en-US" sz="2400" dirty="0">
                <a:latin typeface="+mn-lt"/>
              </a:rPr>
              <a:t>waiting for TCP connection at port 80  </a:t>
            </a:r>
            <a:r>
              <a:rPr lang="ja-JP" altLang="en-US" sz="2400">
                <a:latin typeface="+mn-lt"/>
              </a:rPr>
              <a:t>“</a:t>
            </a:r>
            <a:r>
              <a:rPr lang="en-US" altLang="ja-JP" sz="2400" dirty="0">
                <a:latin typeface="+mn-lt"/>
              </a:rPr>
              <a:t>accepts</a:t>
            </a:r>
            <a:r>
              <a:rPr lang="ja-JP" altLang="en-US" sz="2400">
                <a:latin typeface="+mn-lt"/>
              </a:rPr>
              <a:t>”</a:t>
            </a:r>
            <a:r>
              <a:rPr lang="en-US" altLang="ja-JP" sz="2400" dirty="0">
                <a:latin typeface="+mn-lt"/>
              </a:rPr>
              <a:t> connection, notifying client</a:t>
            </a:r>
            <a:endParaRPr lang="en-US" altLang="en-US" sz="2400" dirty="0">
              <a:latin typeface="+mn-lt"/>
            </a:endParaRP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0B2B9504-D191-9144-8C84-929183C16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976" y="4739906"/>
            <a:ext cx="539487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dirty="0">
                <a:solidFill>
                  <a:srgbClr val="CC0000"/>
                </a:solidFill>
                <a:latin typeface="+mn-lt"/>
              </a:rPr>
              <a:t>3</a:t>
            </a:r>
            <a:r>
              <a:rPr lang="en-US" altLang="en-US" dirty="0">
                <a:solidFill>
                  <a:srgbClr val="FF0000"/>
                </a:solidFill>
                <a:latin typeface="+mn-lt"/>
              </a:rPr>
              <a:t>.</a:t>
            </a:r>
            <a:r>
              <a:rPr lang="en-US" altLang="en-US" dirty="0">
                <a:latin typeface="+mn-lt"/>
              </a:rPr>
              <a:t> </a:t>
            </a:r>
            <a:r>
              <a:rPr lang="en-US" altLang="en-US" sz="2400" dirty="0">
                <a:latin typeface="+mn-lt"/>
              </a:rPr>
              <a:t>HTTP server receives request message, forms </a:t>
            </a:r>
            <a:r>
              <a:rPr lang="en-US" altLang="en-US" sz="2400" i="1" dirty="0">
                <a:solidFill>
                  <a:srgbClr val="000099"/>
                </a:solidFill>
                <a:latin typeface="+mn-lt"/>
              </a:rPr>
              <a:t>response message</a:t>
            </a:r>
            <a:r>
              <a:rPr lang="en-US" altLang="en-US" sz="2400" dirty="0">
                <a:latin typeface="+mn-lt"/>
              </a:rPr>
              <a:t> containing requested object, and sends message into its socket</a:t>
            </a:r>
            <a:endParaRPr lang="en-US" altLang="en-US" dirty="0">
              <a:latin typeface="+mn-lt"/>
            </a:endParaRPr>
          </a:p>
        </p:txBody>
      </p:sp>
      <p:sp>
        <p:nvSpPr>
          <p:cNvPr id="16" name="Line 9">
            <a:extLst>
              <a:ext uri="{FF2B5EF4-FFF2-40B4-BE49-F238E27FC236}">
                <a16:creationId xmlns:a16="http://schemas.microsoft.com/office/drawing/2014/main" id="{B4DAFA34-3C73-6F47-8061-690804DAF2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2530" y="4961816"/>
            <a:ext cx="1800180" cy="60195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Line 10">
            <a:extLst>
              <a:ext uri="{FF2B5EF4-FFF2-40B4-BE49-F238E27FC236}">
                <a16:creationId xmlns:a16="http://schemas.microsoft.com/office/drawing/2014/main" id="{0A9DB4DB-78BB-C14F-903C-4C820480B1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517" y="5671992"/>
            <a:ext cx="1410287" cy="89186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" name="Text Box 12">
            <a:extLst>
              <a:ext uri="{FF2B5EF4-FFF2-40B4-BE49-F238E27FC236}">
                <a16:creationId xmlns:a16="http://schemas.microsoft.com/office/drawing/2014/main" id="{27BF3D34-DFF2-A04F-84F9-CBAE80221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883" y="5563771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chemeClr val="bg1">
                    <a:lumMod val="65000"/>
                  </a:schemeClr>
                </a:solidFill>
                <a:latin typeface="+mn-lt"/>
              </a:rPr>
              <a:t>time</a:t>
            </a:r>
          </a:p>
        </p:txBody>
      </p:sp>
      <p:sp>
        <p:nvSpPr>
          <p:cNvPr id="19" name="Line 8">
            <a:extLst>
              <a:ext uri="{FF2B5EF4-FFF2-40B4-BE49-F238E27FC236}">
                <a16:creationId xmlns:a16="http://schemas.microsoft.com/office/drawing/2014/main" id="{8D8A0BF5-72E5-9E41-A2AE-DE0F79C9B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851" y="2779258"/>
            <a:ext cx="155102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Line 14">
            <a:extLst>
              <a:ext uri="{FF2B5EF4-FFF2-40B4-BE49-F238E27FC236}">
                <a16:creationId xmlns:a16="http://schemas.microsoft.com/office/drawing/2014/main" id="{054521BF-054B-B342-A343-164F3CB503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02530" y="3366635"/>
            <a:ext cx="1551026" cy="1006986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B64D7167-BDDE-A148-84EB-4FB5D33E4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7390" y="1660654"/>
            <a:ext cx="63784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+mn-lt"/>
              </a:rPr>
              <a:t>(containing text, references to 10 jpeg images)</a:t>
            </a:r>
            <a:endParaRPr lang="en-US" altLang="en-US" sz="2800" dirty="0">
              <a:latin typeface="+mn-lt"/>
            </a:endParaRPr>
          </a:p>
        </p:txBody>
      </p:sp>
      <p:sp>
        <p:nvSpPr>
          <p:cNvPr id="22" name="Rectangle 3">
            <a:extLst>
              <a:ext uri="{FF2B5EF4-FFF2-40B4-BE49-F238E27FC236}">
                <a16:creationId xmlns:a16="http://schemas.microsoft.com/office/drawing/2014/main" id="{E52A420B-2488-A04D-8D7F-CC71C334B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021" y="1414937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b="1" dirty="0" err="1">
                <a:latin typeface="Courier New" panose="02070309020205020404" pitchFamily="49" charset="0"/>
              </a:rPr>
              <a:t>www.someSchool.edu</a:t>
            </a:r>
            <a:r>
              <a:rPr lang="en-US" altLang="en-US" b="1" dirty="0">
                <a:latin typeface="Courier New" panose="02070309020205020404" pitchFamily="49" charset="0"/>
              </a:rPr>
              <a:t>/</a:t>
            </a:r>
            <a:r>
              <a:rPr lang="en-US" altLang="en-US" b="1" dirty="0" err="1">
                <a:latin typeface="Courier New" panose="02070309020205020404" pitchFamily="49" charset="0"/>
              </a:rPr>
              <a:t>someDepartment</a:t>
            </a:r>
            <a:r>
              <a:rPr lang="en-US" altLang="en-US" b="1" dirty="0">
                <a:latin typeface="Courier New" panose="02070309020205020404" pitchFamily="49" charset="0"/>
              </a:rPr>
              <a:t>/</a:t>
            </a:r>
            <a:r>
              <a:rPr lang="en-US" altLang="en-US" b="1" dirty="0" err="1">
                <a:latin typeface="Courier New" panose="02070309020205020404" pitchFamily="49" charset="0"/>
              </a:rPr>
              <a:t>home.index</a:t>
            </a:r>
            <a:endParaRPr lang="en-US" altLang="en-US" b="1" dirty="0">
              <a:latin typeface="Courier New" panose="02070309020205020404" pitchFamily="49" charset="0"/>
            </a:endParaRPr>
          </a:p>
        </p:txBody>
      </p:sp>
      <p:grpSp>
        <p:nvGrpSpPr>
          <p:cNvPr id="23" name="Group 44">
            <a:extLst>
              <a:ext uri="{FF2B5EF4-FFF2-40B4-BE49-F238E27FC236}">
                <a16:creationId xmlns:a16="http://schemas.microsoft.com/office/drawing/2014/main" id="{2394097B-A6BF-8042-8504-A7CA070914D8}"/>
              </a:ext>
            </a:extLst>
          </p:cNvPr>
          <p:cNvGrpSpPr>
            <a:grpSpLocks/>
          </p:cNvGrpSpPr>
          <p:nvPr/>
        </p:nvGrpSpPr>
        <p:grpSpPr bwMode="auto">
          <a:xfrm>
            <a:off x="371687" y="2060763"/>
            <a:ext cx="784845" cy="730423"/>
            <a:chOff x="-44" y="1473"/>
            <a:chExt cx="981" cy="1105"/>
          </a:xfrm>
        </p:grpSpPr>
        <p:pic>
          <p:nvPicPr>
            <p:cNvPr id="24" name="Picture 45" descr="desktop_computer_stylized_medium">
              <a:extLst>
                <a:ext uri="{FF2B5EF4-FFF2-40B4-BE49-F238E27FC236}">
                  <a16:creationId xmlns:a16="http://schemas.microsoft.com/office/drawing/2014/main" id="{807C0FED-FCBE-2D4E-A1F2-CBF2C81D3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9119D5B0-5ADB-2048-9F8B-D683AC19EA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6" name="Group 47">
            <a:extLst>
              <a:ext uri="{FF2B5EF4-FFF2-40B4-BE49-F238E27FC236}">
                <a16:creationId xmlns:a16="http://schemas.microsoft.com/office/drawing/2014/main" id="{DB78F20D-7762-EC45-A5F7-9DBB8F599433}"/>
              </a:ext>
            </a:extLst>
          </p:cNvPr>
          <p:cNvGrpSpPr>
            <a:grpSpLocks/>
          </p:cNvGrpSpPr>
          <p:nvPr/>
        </p:nvGrpSpPr>
        <p:grpSpPr bwMode="auto">
          <a:xfrm>
            <a:off x="6367322" y="2347016"/>
            <a:ext cx="286234" cy="640019"/>
            <a:chOff x="4140" y="429"/>
            <a:chExt cx="1425" cy="2396"/>
          </a:xfrm>
        </p:grpSpPr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9F7835DE-1DB5-554B-9435-F2109923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" name="Rectangle 49">
              <a:extLst>
                <a:ext uri="{FF2B5EF4-FFF2-40B4-BE49-F238E27FC236}">
                  <a16:creationId xmlns:a16="http://schemas.microsoft.com/office/drawing/2014/main" id="{D58C67CB-FC2C-6C45-A584-0EE3943CC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2E7357FA-BE14-7B45-B9C8-D3AD131C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86D743E9-08EF-3443-A09F-9FD39BD6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" name="Rectangle 52">
              <a:extLst>
                <a:ext uri="{FF2B5EF4-FFF2-40B4-BE49-F238E27FC236}">
                  <a16:creationId xmlns:a16="http://schemas.microsoft.com/office/drawing/2014/main" id="{147C38BE-745B-5043-B214-0B9EA392B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2" name="Group 53">
              <a:extLst>
                <a:ext uri="{FF2B5EF4-FFF2-40B4-BE49-F238E27FC236}">
                  <a16:creationId xmlns:a16="http://schemas.microsoft.com/office/drawing/2014/main" id="{FBCFE8CA-D754-EF47-A59B-C987FE102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" name="AutoShape 54">
                <a:extLst>
                  <a:ext uri="{FF2B5EF4-FFF2-40B4-BE49-F238E27FC236}">
                    <a16:creationId xmlns:a16="http://schemas.microsoft.com/office/drawing/2014/main" id="{4CB48C03-464D-0344-AF93-DBB0CF131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8" name="AutoShape 55">
                <a:extLst>
                  <a:ext uri="{FF2B5EF4-FFF2-40B4-BE49-F238E27FC236}">
                    <a16:creationId xmlns:a16="http://schemas.microsoft.com/office/drawing/2014/main" id="{9545D198-3BD7-694B-B5DC-4ED4C79FC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" name="Rectangle 56">
              <a:extLst>
                <a:ext uri="{FF2B5EF4-FFF2-40B4-BE49-F238E27FC236}">
                  <a16:creationId xmlns:a16="http://schemas.microsoft.com/office/drawing/2014/main" id="{BB7A1A44-103A-4142-BB05-0C014EC72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4" name="Group 57">
              <a:extLst>
                <a:ext uri="{FF2B5EF4-FFF2-40B4-BE49-F238E27FC236}">
                  <a16:creationId xmlns:a16="http://schemas.microsoft.com/office/drawing/2014/main" id="{A7308D7F-AFED-CA43-852A-E750251C6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" name="AutoShape 58">
                <a:extLst>
                  <a:ext uri="{FF2B5EF4-FFF2-40B4-BE49-F238E27FC236}">
                    <a16:creationId xmlns:a16="http://schemas.microsoft.com/office/drawing/2014/main" id="{72E4409D-5ADE-A147-AA65-DA4499631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6" name="AutoShape 59">
                <a:extLst>
                  <a:ext uri="{FF2B5EF4-FFF2-40B4-BE49-F238E27FC236}">
                    <a16:creationId xmlns:a16="http://schemas.microsoft.com/office/drawing/2014/main" id="{B7CA2B3C-6AEB-7A43-B3B4-4DF705769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BA20BEBE-68B5-1249-B593-1C7CD6B3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E5963EC5-6FAF-A14D-AB16-7FE0DA31D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" name="Group 62">
              <a:extLst>
                <a:ext uri="{FF2B5EF4-FFF2-40B4-BE49-F238E27FC236}">
                  <a16:creationId xmlns:a16="http://schemas.microsoft.com/office/drawing/2014/main" id="{A8DEC631-5A58-7849-9209-1EB5AB569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3" name="AutoShape 63">
                <a:extLst>
                  <a:ext uri="{FF2B5EF4-FFF2-40B4-BE49-F238E27FC236}">
                    <a16:creationId xmlns:a16="http://schemas.microsoft.com/office/drawing/2014/main" id="{6FBD34E3-C5B6-E944-B4E7-984347F69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4" name="AutoShape 64">
                <a:extLst>
                  <a:ext uri="{FF2B5EF4-FFF2-40B4-BE49-F238E27FC236}">
                    <a16:creationId xmlns:a16="http://schemas.microsoft.com/office/drawing/2014/main" id="{444700C5-DD16-7045-A6DF-957B4E65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id="{210F459F-9F66-B847-B785-6AE0215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9" name="Group 66">
              <a:extLst>
                <a:ext uri="{FF2B5EF4-FFF2-40B4-BE49-F238E27FC236}">
                  <a16:creationId xmlns:a16="http://schemas.microsoft.com/office/drawing/2014/main" id="{07904654-EF90-4B4C-B348-E6F299ADA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1" name="AutoShape 67">
                <a:extLst>
                  <a:ext uri="{FF2B5EF4-FFF2-40B4-BE49-F238E27FC236}">
                    <a16:creationId xmlns:a16="http://schemas.microsoft.com/office/drawing/2014/main" id="{927A6F56-7195-2A4B-A9FF-BD73015A7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2" name="AutoShape 68">
                <a:extLst>
                  <a:ext uri="{FF2B5EF4-FFF2-40B4-BE49-F238E27FC236}">
                    <a16:creationId xmlns:a16="http://schemas.microsoft.com/office/drawing/2014/main" id="{AE3156D8-7946-6043-B3B8-2B13B729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" name="Rectangle 69">
              <a:extLst>
                <a:ext uri="{FF2B5EF4-FFF2-40B4-BE49-F238E27FC236}">
                  <a16:creationId xmlns:a16="http://schemas.microsoft.com/office/drawing/2014/main" id="{CE18F5A0-5742-0B4F-982F-6BC16920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" name="Freeform 70">
              <a:extLst>
                <a:ext uri="{FF2B5EF4-FFF2-40B4-BE49-F238E27FC236}">
                  <a16:creationId xmlns:a16="http://schemas.microsoft.com/office/drawing/2014/main" id="{2BD50CD9-1EF1-ED4C-AFCE-14AD1B90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" name="Freeform 71">
              <a:extLst>
                <a:ext uri="{FF2B5EF4-FFF2-40B4-BE49-F238E27FC236}">
                  <a16:creationId xmlns:a16="http://schemas.microsoft.com/office/drawing/2014/main" id="{577EA932-97EB-4149-8C8C-9011420A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" name="Oval 72">
              <a:extLst>
                <a:ext uri="{FF2B5EF4-FFF2-40B4-BE49-F238E27FC236}">
                  <a16:creationId xmlns:a16="http://schemas.microsoft.com/office/drawing/2014/main" id="{49966F96-01DC-0A43-BCBA-D06A3569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F1C686DE-B7D5-2148-BCC7-2FAC2C01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5" name="AutoShape 74">
              <a:extLst>
                <a:ext uri="{FF2B5EF4-FFF2-40B4-BE49-F238E27FC236}">
                  <a16:creationId xmlns:a16="http://schemas.microsoft.com/office/drawing/2014/main" id="{F82F43AD-BE0F-344E-BEE9-58D59D82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6" name="AutoShape 75">
              <a:extLst>
                <a:ext uri="{FF2B5EF4-FFF2-40B4-BE49-F238E27FC236}">
                  <a16:creationId xmlns:a16="http://schemas.microsoft.com/office/drawing/2014/main" id="{50B859D7-FD53-4C47-95AC-855D1B2F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7" name="Oval 76">
              <a:extLst>
                <a:ext uri="{FF2B5EF4-FFF2-40B4-BE49-F238E27FC236}">
                  <a16:creationId xmlns:a16="http://schemas.microsoft.com/office/drawing/2014/main" id="{83896475-9FE1-9143-9428-50459AAB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8" name="Oval 77">
              <a:extLst>
                <a:ext uri="{FF2B5EF4-FFF2-40B4-BE49-F238E27FC236}">
                  <a16:creationId xmlns:a16="http://schemas.microsoft.com/office/drawing/2014/main" id="{10EA96BE-EF36-2B49-A03B-AEC86510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" name="Oval 78">
              <a:extLst>
                <a:ext uri="{FF2B5EF4-FFF2-40B4-BE49-F238E27FC236}">
                  <a16:creationId xmlns:a16="http://schemas.microsoft.com/office/drawing/2014/main" id="{BE8642C4-0C45-D94F-821D-2190EC54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0" name="Rectangle 79">
              <a:extLst>
                <a:ext uri="{FF2B5EF4-FFF2-40B4-BE49-F238E27FC236}">
                  <a16:creationId xmlns:a16="http://schemas.microsoft.com/office/drawing/2014/main" id="{C9A770C5-A3F8-D845-B1BA-3D43D93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6899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3" grpId="0"/>
      <p:bldP spid="14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example (cont.)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44008892-5F15-CD46-8B74-F28D8BF76E3B}"/>
              </a:ext>
            </a:extLst>
          </p:cNvPr>
          <p:cNvSpPr txBox="1">
            <a:spLocks noChangeArrowheads="1"/>
          </p:cNvSpPr>
          <p:nvPr/>
        </p:nvSpPr>
        <p:spPr>
          <a:xfrm>
            <a:off x="809349" y="1351435"/>
            <a:ext cx="7942262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User enters URL:</a:t>
            </a:r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B64D7167-BDDE-A148-84EB-4FB5D33E4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7390" y="1660654"/>
            <a:ext cx="63784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+mn-lt"/>
              </a:rPr>
              <a:t>(containing text, references to 10 jpeg images)</a:t>
            </a:r>
            <a:endParaRPr lang="en-US" altLang="en-US" sz="2800" dirty="0">
              <a:latin typeface="+mn-lt"/>
            </a:endParaRPr>
          </a:p>
        </p:txBody>
      </p:sp>
      <p:sp>
        <p:nvSpPr>
          <p:cNvPr id="22" name="Rectangle 3">
            <a:extLst>
              <a:ext uri="{FF2B5EF4-FFF2-40B4-BE49-F238E27FC236}">
                <a16:creationId xmlns:a16="http://schemas.microsoft.com/office/drawing/2014/main" id="{E52A420B-2488-A04D-8D7F-CC71C334B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021" y="1414937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b="1" dirty="0" err="1">
                <a:latin typeface="Courier New" panose="02070309020205020404" pitchFamily="49" charset="0"/>
              </a:rPr>
              <a:t>www.someSchool.edu</a:t>
            </a:r>
            <a:r>
              <a:rPr lang="en-US" altLang="en-US" b="1" dirty="0">
                <a:latin typeface="Courier New" panose="02070309020205020404" pitchFamily="49" charset="0"/>
              </a:rPr>
              <a:t>/</a:t>
            </a:r>
            <a:r>
              <a:rPr lang="en-US" altLang="en-US" b="1" dirty="0" err="1">
                <a:latin typeface="Courier New" panose="02070309020205020404" pitchFamily="49" charset="0"/>
              </a:rPr>
              <a:t>someDepartment</a:t>
            </a:r>
            <a:r>
              <a:rPr lang="en-US" altLang="en-US" b="1" dirty="0">
                <a:latin typeface="Courier New" panose="02070309020205020404" pitchFamily="49" charset="0"/>
              </a:rPr>
              <a:t>/</a:t>
            </a:r>
            <a:r>
              <a:rPr lang="en-US" altLang="en-US" b="1" dirty="0" err="1">
                <a:latin typeface="Courier New" panose="02070309020205020404" pitchFamily="49" charset="0"/>
              </a:rPr>
              <a:t>home.index</a:t>
            </a:r>
            <a:endParaRPr lang="en-US" altLang="en-US" b="1" dirty="0">
              <a:latin typeface="Courier New" panose="02070309020205020404" pitchFamily="49" charset="0"/>
            </a:endParaRPr>
          </a:p>
        </p:txBody>
      </p:sp>
      <p:grpSp>
        <p:nvGrpSpPr>
          <p:cNvPr id="23" name="Group 44">
            <a:extLst>
              <a:ext uri="{FF2B5EF4-FFF2-40B4-BE49-F238E27FC236}">
                <a16:creationId xmlns:a16="http://schemas.microsoft.com/office/drawing/2014/main" id="{2394097B-A6BF-8042-8504-A7CA070914D8}"/>
              </a:ext>
            </a:extLst>
          </p:cNvPr>
          <p:cNvGrpSpPr>
            <a:grpSpLocks/>
          </p:cNvGrpSpPr>
          <p:nvPr/>
        </p:nvGrpSpPr>
        <p:grpSpPr bwMode="auto">
          <a:xfrm>
            <a:off x="371687" y="2060763"/>
            <a:ext cx="784845" cy="730423"/>
            <a:chOff x="-44" y="1473"/>
            <a:chExt cx="981" cy="1105"/>
          </a:xfrm>
        </p:grpSpPr>
        <p:pic>
          <p:nvPicPr>
            <p:cNvPr id="24" name="Picture 45" descr="desktop_computer_stylized_medium">
              <a:extLst>
                <a:ext uri="{FF2B5EF4-FFF2-40B4-BE49-F238E27FC236}">
                  <a16:creationId xmlns:a16="http://schemas.microsoft.com/office/drawing/2014/main" id="{807C0FED-FCBE-2D4E-A1F2-CBF2C81D3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9119D5B0-5ADB-2048-9F8B-D683AC19EA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6" name="Group 47">
            <a:extLst>
              <a:ext uri="{FF2B5EF4-FFF2-40B4-BE49-F238E27FC236}">
                <a16:creationId xmlns:a16="http://schemas.microsoft.com/office/drawing/2014/main" id="{DB78F20D-7762-EC45-A5F7-9DBB8F599433}"/>
              </a:ext>
            </a:extLst>
          </p:cNvPr>
          <p:cNvGrpSpPr>
            <a:grpSpLocks/>
          </p:cNvGrpSpPr>
          <p:nvPr/>
        </p:nvGrpSpPr>
        <p:grpSpPr bwMode="auto">
          <a:xfrm>
            <a:off x="6367322" y="2347016"/>
            <a:ext cx="286234" cy="640019"/>
            <a:chOff x="4140" y="429"/>
            <a:chExt cx="1425" cy="2396"/>
          </a:xfrm>
        </p:grpSpPr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9F7835DE-1DB5-554B-9435-F2109923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" name="Rectangle 49">
              <a:extLst>
                <a:ext uri="{FF2B5EF4-FFF2-40B4-BE49-F238E27FC236}">
                  <a16:creationId xmlns:a16="http://schemas.microsoft.com/office/drawing/2014/main" id="{D58C67CB-FC2C-6C45-A584-0EE3943CC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2E7357FA-BE14-7B45-B9C8-D3AD131C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86D743E9-08EF-3443-A09F-9FD39BD6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" name="Rectangle 52">
              <a:extLst>
                <a:ext uri="{FF2B5EF4-FFF2-40B4-BE49-F238E27FC236}">
                  <a16:creationId xmlns:a16="http://schemas.microsoft.com/office/drawing/2014/main" id="{147C38BE-745B-5043-B214-0B9EA392B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2" name="Group 53">
              <a:extLst>
                <a:ext uri="{FF2B5EF4-FFF2-40B4-BE49-F238E27FC236}">
                  <a16:creationId xmlns:a16="http://schemas.microsoft.com/office/drawing/2014/main" id="{FBCFE8CA-D754-EF47-A59B-C987FE102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" name="AutoShape 54">
                <a:extLst>
                  <a:ext uri="{FF2B5EF4-FFF2-40B4-BE49-F238E27FC236}">
                    <a16:creationId xmlns:a16="http://schemas.microsoft.com/office/drawing/2014/main" id="{4CB48C03-464D-0344-AF93-DBB0CF131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8" name="AutoShape 55">
                <a:extLst>
                  <a:ext uri="{FF2B5EF4-FFF2-40B4-BE49-F238E27FC236}">
                    <a16:creationId xmlns:a16="http://schemas.microsoft.com/office/drawing/2014/main" id="{9545D198-3BD7-694B-B5DC-4ED4C79FC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" name="Rectangle 56">
              <a:extLst>
                <a:ext uri="{FF2B5EF4-FFF2-40B4-BE49-F238E27FC236}">
                  <a16:creationId xmlns:a16="http://schemas.microsoft.com/office/drawing/2014/main" id="{BB7A1A44-103A-4142-BB05-0C014EC72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4" name="Group 57">
              <a:extLst>
                <a:ext uri="{FF2B5EF4-FFF2-40B4-BE49-F238E27FC236}">
                  <a16:creationId xmlns:a16="http://schemas.microsoft.com/office/drawing/2014/main" id="{A7308D7F-AFED-CA43-852A-E750251C6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" name="AutoShape 58">
                <a:extLst>
                  <a:ext uri="{FF2B5EF4-FFF2-40B4-BE49-F238E27FC236}">
                    <a16:creationId xmlns:a16="http://schemas.microsoft.com/office/drawing/2014/main" id="{72E4409D-5ADE-A147-AA65-DA4499631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6" name="AutoShape 59">
                <a:extLst>
                  <a:ext uri="{FF2B5EF4-FFF2-40B4-BE49-F238E27FC236}">
                    <a16:creationId xmlns:a16="http://schemas.microsoft.com/office/drawing/2014/main" id="{B7CA2B3C-6AEB-7A43-B3B4-4DF705769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BA20BEBE-68B5-1249-B593-1C7CD6B3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E5963EC5-6FAF-A14D-AB16-7FE0DA31D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" name="Group 62">
              <a:extLst>
                <a:ext uri="{FF2B5EF4-FFF2-40B4-BE49-F238E27FC236}">
                  <a16:creationId xmlns:a16="http://schemas.microsoft.com/office/drawing/2014/main" id="{A8DEC631-5A58-7849-9209-1EB5AB569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3" name="AutoShape 63">
                <a:extLst>
                  <a:ext uri="{FF2B5EF4-FFF2-40B4-BE49-F238E27FC236}">
                    <a16:creationId xmlns:a16="http://schemas.microsoft.com/office/drawing/2014/main" id="{6FBD34E3-C5B6-E944-B4E7-984347F69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4" name="AutoShape 64">
                <a:extLst>
                  <a:ext uri="{FF2B5EF4-FFF2-40B4-BE49-F238E27FC236}">
                    <a16:creationId xmlns:a16="http://schemas.microsoft.com/office/drawing/2014/main" id="{444700C5-DD16-7045-A6DF-957B4E65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id="{210F459F-9F66-B847-B785-6AE0215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9" name="Group 66">
              <a:extLst>
                <a:ext uri="{FF2B5EF4-FFF2-40B4-BE49-F238E27FC236}">
                  <a16:creationId xmlns:a16="http://schemas.microsoft.com/office/drawing/2014/main" id="{07904654-EF90-4B4C-B348-E6F299ADA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1" name="AutoShape 67">
                <a:extLst>
                  <a:ext uri="{FF2B5EF4-FFF2-40B4-BE49-F238E27FC236}">
                    <a16:creationId xmlns:a16="http://schemas.microsoft.com/office/drawing/2014/main" id="{927A6F56-7195-2A4B-A9FF-BD73015A7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52" name="AutoShape 68">
                <a:extLst>
                  <a:ext uri="{FF2B5EF4-FFF2-40B4-BE49-F238E27FC236}">
                    <a16:creationId xmlns:a16="http://schemas.microsoft.com/office/drawing/2014/main" id="{AE3156D8-7946-6043-B3B8-2B13B729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" name="Rectangle 69">
              <a:extLst>
                <a:ext uri="{FF2B5EF4-FFF2-40B4-BE49-F238E27FC236}">
                  <a16:creationId xmlns:a16="http://schemas.microsoft.com/office/drawing/2014/main" id="{CE18F5A0-5742-0B4F-982F-6BC16920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" name="Freeform 70">
              <a:extLst>
                <a:ext uri="{FF2B5EF4-FFF2-40B4-BE49-F238E27FC236}">
                  <a16:creationId xmlns:a16="http://schemas.microsoft.com/office/drawing/2014/main" id="{2BD50CD9-1EF1-ED4C-AFCE-14AD1B90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" name="Freeform 71">
              <a:extLst>
                <a:ext uri="{FF2B5EF4-FFF2-40B4-BE49-F238E27FC236}">
                  <a16:creationId xmlns:a16="http://schemas.microsoft.com/office/drawing/2014/main" id="{577EA932-97EB-4149-8C8C-9011420A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" name="Oval 72">
              <a:extLst>
                <a:ext uri="{FF2B5EF4-FFF2-40B4-BE49-F238E27FC236}">
                  <a16:creationId xmlns:a16="http://schemas.microsoft.com/office/drawing/2014/main" id="{49966F96-01DC-0A43-BCBA-D06A3569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F1C686DE-B7D5-2148-BCC7-2FAC2C01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5" name="AutoShape 74">
              <a:extLst>
                <a:ext uri="{FF2B5EF4-FFF2-40B4-BE49-F238E27FC236}">
                  <a16:creationId xmlns:a16="http://schemas.microsoft.com/office/drawing/2014/main" id="{F82F43AD-BE0F-344E-BEE9-58D59D82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6" name="AutoShape 75">
              <a:extLst>
                <a:ext uri="{FF2B5EF4-FFF2-40B4-BE49-F238E27FC236}">
                  <a16:creationId xmlns:a16="http://schemas.microsoft.com/office/drawing/2014/main" id="{50B859D7-FD53-4C47-95AC-855D1B2F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7" name="Oval 76">
              <a:extLst>
                <a:ext uri="{FF2B5EF4-FFF2-40B4-BE49-F238E27FC236}">
                  <a16:creationId xmlns:a16="http://schemas.microsoft.com/office/drawing/2014/main" id="{83896475-9FE1-9143-9428-50459AAB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8" name="Oval 77">
              <a:extLst>
                <a:ext uri="{FF2B5EF4-FFF2-40B4-BE49-F238E27FC236}">
                  <a16:creationId xmlns:a16="http://schemas.microsoft.com/office/drawing/2014/main" id="{10EA96BE-EF36-2B49-A03B-AEC86510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" name="Oval 78">
              <a:extLst>
                <a:ext uri="{FF2B5EF4-FFF2-40B4-BE49-F238E27FC236}">
                  <a16:creationId xmlns:a16="http://schemas.microsoft.com/office/drawing/2014/main" id="{BE8642C4-0C45-D94F-821D-2190EC54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50" name="Rectangle 79">
              <a:extLst>
                <a:ext uri="{FF2B5EF4-FFF2-40B4-BE49-F238E27FC236}">
                  <a16:creationId xmlns:a16="http://schemas.microsoft.com/office/drawing/2014/main" id="{C9A770C5-A3F8-D845-B1BA-3D43D93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59" name="Rectangle 6">
            <a:extLst>
              <a:ext uri="{FF2B5EF4-FFF2-40B4-BE49-F238E27FC236}">
                <a16:creationId xmlns:a16="http://schemas.microsoft.com/office/drawing/2014/main" id="{F5ECC14E-6AC7-4243-86F2-25BD5F2B8464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3200188"/>
            <a:ext cx="5085273" cy="201012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5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.</a:t>
            </a:r>
            <a:r>
              <a:rPr lang="en-US" altLang="en-US" sz="2400" dirty="0">
                <a:ea typeface="ＭＳ Ｐゴシック" panose="020B0600070205080204" pitchFamily="34" charset="-128"/>
              </a:rPr>
              <a:t> HTTP client receives response message containing html file, displays html.  Parsing html file, finds 10 referenced jpeg  objects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0" name="Rectangle 7">
            <a:extLst>
              <a:ext uri="{FF2B5EF4-FFF2-40B4-BE49-F238E27FC236}">
                <a16:creationId xmlns:a16="http://schemas.microsoft.com/office/drawing/2014/main" id="{D3260771-3905-E24E-8B12-64D566C6B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480" y="485193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dirty="0">
                <a:solidFill>
                  <a:srgbClr val="CC0000"/>
                </a:solidFill>
                <a:latin typeface="+mn-lt"/>
              </a:rPr>
              <a:t>6.</a:t>
            </a:r>
            <a:r>
              <a:rPr lang="en-US" altLang="en-US" sz="2400" dirty="0">
                <a:latin typeface="+mn-lt"/>
              </a:rPr>
              <a:t> Steps 1-5 repeated for each of 10 jpeg objects</a:t>
            </a:r>
          </a:p>
        </p:txBody>
      </p:sp>
      <p:sp>
        <p:nvSpPr>
          <p:cNvPr id="61" name="Rectangle 8">
            <a:extLst>
              <a:ext uri="{FF2B5EF4-FFF2-40B4-BE49-F238E27FC236}">
                <a16:creationId xmlns:a16="http://schemas.microsoft.com/office/drawing/2014/main" id="{9E1B76BD-C8EB-7245-9B75-E2D499F3E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6580" y="278236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>
                <a:solidFill>
                  <a:srgbClr val="CC0000"/>
                </a:solidFill>
                <a:latin typeface="+mn-lt"/>
              </a:rPr>
              <a:t>4.</a:t>
            </a:r>
            <a:r>
              <a:rPr lang="en-US" altLang="en-US" sz="2400">
                <a:latin typeface="+mn-lt"/>
              </a:rPr>
              <a:t> HTTP server closes TCP connection. </a:t>
            </a:r>
          </a:p>
        </p:txBody>
      </p:sp>
      <p:sp>
        <p:nvSpPr>
          <p:cNvPr id="65" name="Line 17">
            <a:extLst>
              <a:ext uri="{FF2B5EF4-FFF2-40B4-BE49-F238E27FC236}">
                <a16:creationId xmlns:a16="http://schemas.microsoft.com/office/drawing/2014/main" id="{4F85C1F3-F91B-C04C-B746-8E5570895A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7465" y="3200187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66" name="Line 11">
            <a:extLst>
              <a:ext uri="{FF2B5EF4-FFF2-40B4-BE49-F238E27FC236}">
                <a16:creationId xmlns:a16="http://schemas.microsoft.com/office/drawing/2014/main" id="{F8CE636E-DC4B-BA4E-A771-E70EE904F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691" y="2868166"/>
            <a:ext cx="10658" cy="3480471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Rectangle 13">
            <a:extLst>
              <a:ext uri="{FF2B5EF4-FFF2-40B4-BE49-F238E27FC236}">
                <a16:creationId xmlns:a16="http://schemas.microsoft.com/office/drawing/2014/main" id="{3787AF32-7BD3-C144-BD02-222C42900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58" y="5641558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+mn-lt"/>
            </a:endParaRPr>
          </a:p>
        </p:txBody>
      </p:sp>
      <p:sp>
        <p:nvSpPr>
          <p:cNvPr id="68" name="Text Box 12">
            <a:extLst>
              <a:ext uri="{FF2B5EF4-FFF2-40B4-BE49-F238E27FC236}">
                <a16:creationId xmlns:a16="http://schemas.microsoft.com/office/drawing/2014/main" id="{B3CFBAD8-5CBD-8B48-A941-3E86D5E65F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883" y="5563771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chemeClr val="bg1">
                    <a:lumMod val="65000"/>
                  </a:schemeClr>
                </a:solidFill>
                <a:latin typeface="+mn-lt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1632229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build="p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response time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6FDB6615-546D-6440-BBC8-3C06990BF0E4}"/>
              </a:ext>
            </a:extLst>
          </p:cNvPr>
          <p:cNvSpPr txBox="1">
            <a:spLocks noChangeArrowheads="1"/>
          </p:cNvSpPr>
          <p:nvPr/>
        </p:nvSpPr>
        <p:spPr>
          <a:xfrm>
            <a:off x="649307" y="1636150"/>
            <a:ext cx="5683502" cy="333733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RTT (definition):</a:t>
            </a:r>
            <a:r>
              <a:rPr lang="en-US" altLang="en-US" dirty="0">
                <a:ea typeface="ＭＳ Ｐゴシック" panose="020B0600070205080204" pitchFamily="34" charset="-128"/>
              </a:rPr>
              <a:t> time for a small packet to travel from client to server and back</a:t>
            </a:r>
          </a:p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HTTP response time (per object):</a:t>
            </a:r>
          </a:p>
          <a:p>
            <a:pPr marL="460375" indent="-215900"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one RTT to initiate TCP connection</a:t>
            </a:r>
          </a:p>
          <a:p>
            <a:pPr marL="460375" indent="-215900"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one RTT for HTTP request and first few bytes of HTTP response to return</a:t>
            </a:r>
          </a:p>
          <a:p>
            <a:pPr marL="460375" indent="-215900">
              <a:spcBef>
                <a:spcPts val="400"/>
              </a:spcBef>
            </a:pPr>
            <a:r>
              <a:rPr lang="en-US" altLang="en-US" sz="2400" dirty="0" err="1">
                <a:ea typeface="ＭＳ Ｐゴシック" panose="020B0600070205080204" pitchFamily="34" charset="-128"/>
              </a:rPr>
              <a:t>obect</a:t>
            </a:r>
            <a:r>
              <a:rPr lang="en-US" altLang="en-US" sz="2400" dirty="0">
                <a:ea typeface="ＭＳ Ｐゴシック" panose="020B0600070205080204" pitchFamily="34" charset="-128"/>
              </a:rPr>
              <a:t>/file transmission time</a:t>
            </a:r>
          </a:p>
          <a:p>
            <a:pPr>
              <a:buFont typeface="Wingdings" pitchFamily="2" charset="2"/>
              <a:buNone/>
            </a:pP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sp>
        <p:nvSpPr>
          <p:cNvPr id="63" name="Line 15">
            <a:extLst>
              <a:ext uri="{FF2B5EF4-FFF2-40B4-BE49-F238E27FC236}">
                <a16:creationId xmlns:a16="http://schemas.microsoft.com/office/drawing/2014/main" id="{4929D219-0DD0-EE4D-B40F-3D0B3F80F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7229" y="2671284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64" name="Line 16">
            <a:extLst>
              <a:ext uri="{FF2B5EF4-FFF2-40B4-BE49-F238E27FC236}">
                <a16:creationId xmlns:a16="http://schemas.microsoft.com/office/drawing/2014/main" id="{8CAAC30A-AACE-CA43-94F8-6356C7DBF909}"/>
              </a:ext>
            </a:extLst>
          </p:cNvPr>
          <p:cNvSpPr>
            <a:spLocks noChangeShapeType="1"/>
          </p:cNvSpPr>
          <p:nvPr/>
        </p:nvSpPr>
        <p:spPr bwMode="auto">
          <a:xfrm>
            <a:off x="9887916" y="2664934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69" name="Line 17">
            <a:extLst>
              <a:ext uri="{FF2B5EF4-FFF2-40B4-BE49-F238E27FC236}">
                <a16:creationId xmlns:a16="http://schemas.microsoft.com/office/drawing/2014/main" id="{AF42B5BB-493F-1A4F-A479-A45F6B4721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1516" y="290305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70" name="Line 18">
            <a:extLst>
              <a:ext uri="{FF2B5EF4-FFF2-40B4-BE49-F238E27FC236}">
                <a16:creationId xmlns:a16="http://schemas.microsoft.com/office/drawing/2014/main" id="{C9AE042D-B868-CC49-B9F2-374B1A84C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229" y="3341209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71" name="Line 19">
            <a:extLst>
              <a:ext uri="{FF2B5EF4-FFF2-40B4-BE49-F238E27FC236}">
                <a16:creationId xmlns:a16="http://schemas.microsoft.com/office/drawing/2014/main" id="{99C22C7D-D82A-5C41-99D1-EA13F12437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5166" y="384920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73" name="AutoShape 21">
            <a:extLst>
              <a:ext uri="{FF2B5EF4-FFF2-40B4-BE49-F238E27FC236}">
                <a16:creationId xmlns:a16="http://schemas.microsoft.com/office/drawing/2014/main" id="{DD02DF36-65CF-F14E-88DF-53BB17EBFDA7}"/>
              </a:ext>
            </a:extLst>
          </p:cNvPr>
          <p:cNvSpPr>
            <a:spLocks/>
          </p:cNvSpPr>
          <p:nvPr/>
        </p:nvSpPr>
        <p:spPr bwMode="auto">
          <a:xfrm>
            <a:off x="9903942" y="4249143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3200">
              <a:latin typeface="+mn-lt"/>
            </a:endParaRPr>
          </a:p>
        </p:txBody>
      </p:sp>
      <p:sp>
        <p:nvSpPr>
          <p:cNvPr id="74" name="Text Box 22">
            <a:extLst>
              <a:ext uri="{FF2B5EF4-FFF2-40B4-BE49-F238E27FC236}">
                <a16:creationId xmlns:a16="http://schemas.microsoft.com/office/drawing/2014/main" id="{CCB0A876-D266-4A45-A302-8A1ECD42C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7454" y="3944459"/>
            <a:ext cx="1123577" cy="879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  <a:latin typeface="+mn-lt"/>
              </a:rPr>
              <a:t>time to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  <a:latin typeface="+mn-lt"/>
              </a:rPr>
              <a:t>transmit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  <a:latin typeface="+mn-lt"/>
              </a:rPr>
              <a:t>file</a:t>
            </a:r>
          </a:p>
        </p:txBody>
      </p:sp>
      <p:sp>
        <p:nvSpPr>
          <p:cNvPr id="75" name="Line 23">
            <a:extLst>
              <a:ext uri="{FF2B5EF4-FFF2-40B4-BE49-F238E27FC236}">
                <a16:creationId xmlns:a16="http://schemas.microsoft.com/office/drawing/2014/main" id="{5718D752-EA30-EF40-828E-5D0FFEB1DB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6704" y="2877659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76" name="Text Box 24">
            <a:extLst>
              <a:ext uri="{FF2B5EF4-FFF2-40B4-BE49-F238E27FC236}">
                <a16:creationId xmlns:a16="http://schemas.microsoft.com/office/drawing/2014/main" id="{8BC58F30-FF48-FF4E-819B-1E40B9095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6660" y="2563010"/>
            <a:ext cx="136370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connection</a:t>
            </a:r>
          </a:p>
        </p:txBody>
      </p:sp>
      <p:sp>
        <p:nvSpPr>
          <p:cNvPr id="77" name="AutoShape 25">
            <a:extLst>
              <a:ext uri="{FF2B5EF4-FFF2-40B4-BE49-F238E27FC236}">
                <a16:creationId xmlns:a16="http://schemas.microsoft.com/office/drawing/2014/main" id="{1676996C-B2C6-6440-BDFC-70D850B75C3C}"/>
              </a:ext>
            </a:extLst>
          </p:cNvPr>
          <p:cNvSpPr>
            <a:spLocks/>
          </p:cNvSpPr>
          <p:nvPr/>
        </p:nvSpPr>
        <p:spPr bwMode="auto">
          <a:xfrm>
            <a:off x="7941641" y="2928459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3200">
              <a:latin typeface="+mn-lt"/>
            </a:endParaRPr>
          </a:p>
        </p:txBody>
      </p:sp>
      <p:sp>
        <p:nvSpPr>
          <p:cNvPr id="78" name="Text Box 26">
            <a:extLst>
              <a:ext uri="{FF2B5EF4-FFF2-40B4-BE49-F238E27FC236}">
                <a16:creationId xmlns:a16="http://schemas.microsoft.com/office/drawing/2014/main" id="{86DB8643-EF07-8F4F-9625-5A4CA4A15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041" y="3139596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RTT</a:t>
            </a:r>
          </a:p>
        </p:txBody>
      </p:sp>
      <p:sp>
        <p:nvSpPr>
          <p:cNvPr id="79" name="Line 27">
            <a:extLst>
              <a:ext uri="{FF2B5EF4-FFF2-40B4-BE49-F238E27FC236}">
                <a16:creationId xmlns:a16="http://schemas.microsoft.com/office/drawing/2014/main" id="{981309A0-6209-8843-8011-139102021A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5916" y="3782534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80" name="Text Box 28">
            <a:extLst>
              <a:ext uri="{FF2B5EF4-FFF2-40B4-BE49-F238E27FC236}">
                <a16:creationId xmlns:a16="http://schemas.microsoft.com/office/drawing/2014/main" id="{F8F4F9A2-8F8A-0A49-A582-7B28C50C8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3113" y="3589815"/>
            <a:ext cx="1969956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request file</a:t>
            </a:r>
          </a:p>
        </p:txBody>
      </p:sp>
      <p:sp>
        <p:nvSpPr>
          <p:cNvPr id="81" name="AutoShape 29">
            <a:extLst>
              <a:ext uri="{FF2B5EF4-FFF2-40B4-BE49-F238E27FC236}">
                <a16:creationId xmlns:a16="http://schemas.microsoft.com/office/drawing/2014/main" id="{38B5D7F5-BB3A-C042-A65C-E340A56B8131}"/>
              </a:ext>
            </a:extLst>
          </p:cNvPr>
          <p:cNvSpPr>
            <a:spLocks/>
          </p:cNvSpPr>
          <p:nvPr/>
        </p:nvSpPr>
        <p:spPr bwMode="auto">
          <a:xfrm>
            <a:off x="7947991" y="3838096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3200">
              <a:latin typeface="+mn-lt"/>
            </a:endParaRPr>
          </a:p>
        </p:txBody>
      </p:sp>
      <p:sp>
        <p:nvSpPr>
          <p:cNvPr id="82" name="Text Box 30">
            <a:extLst>
              <a:ext uri="{FF2B5EF4-FFF2-40B4-BE49-F238E27FC236}">
                <a16:creationId xmlns:a16="http://schemas.microsoft.com/office/drawing/2014/main" id="{F6FF37B4-B442-4047-946B-77B07E91C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8091" y="4061934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RTT</a:t>
            </a: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1D97958B-3B35-E742-B7C6-848FC7C172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8988" y="4805006"/>
            <a:ext cx="361323" cy="2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84" name="Text Box 36">
            <a:extLst>
              <a:ext uri="{FF2B5EF4-FFF2-40B4-BE49-F238E27FC236}">
                <a16:creationId xmlns:a16="http://schemas.microsoft.com/office/drawing/2014/main" id="{24A3B2D9-8989-434A-9FC2-223A7BF47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684" y="4617233"/>
            <a:ext cx="1647627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file received</a:t>
            </a:r>
          </a:p>
        </p:txBody>
      </p:sp>
      <p:sp>
        <p:nvSpPr>
          <p:cNvPr id="85" name="Text Box 37">
            <a:extLst>
              <a:ext uri="{FF2B5EF4-FFF2-40B4-BE49-F238E27FC236}">
                <a16:creationId xmlns:a16="http://schemas.microsoft.com/office/drawing/2014/main" id="{5F7EC06B-E293-DF46-888B-439F61ED3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1804" y="5517671"/>
            <a:ext cx="663964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time</a:t>
            </a:r>
          </a:p>
        </p:txBody>
      </p:sp>
      <p:sp>
        <p:nvSpPr>
          <p:cNvPr id="86" name="Text Box 38">
            <a:extLst>
              <a:ext uri="{FF2B5EF4-FFF2-40B4-BE49-F238E27FC236}">
                <a16:creationId xmlns:a16="http://schemas.microsoft.com/office/drawing/2014/main" id="{29F1D00D-DC1A-684B-8E6D-3829DD416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791" y="5500209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+mn-lt"/>
              </a:rPr>
              <a:t>time</a:t>
            </a:r>
          </a:p>
        </p:txBody>
      </p:sp>
      <p:grpSp>
        <p:nvGrpSpPr>
          <p:cNvPr id="87" name="Group 43">
            <a:extLst>
              <a:ext uri="{FF2B5EF4-FFF2-40B4-BE49-F238E27FC236}">
                <a16:creationId xmlns:a16="http://schemas.microsoft.com/office/drawing/2014/main" id="{541F6086-47C8-874D-8AA5-F7E42EE4D031}"/>
              </a:ext>
            </a:extLst>
          </p:cNvPr>
          <p:cNvGrpSpPr>
            <a:grpSpLocks/>
          </p:cNvGrpSpPr>
          <p:nvPr/>
        </p:nvGrpSpPr>
        <p:grpSpPr bwMode="auto">
          <a:xfrm>
            <a:off x="9687891" y="1898171"/>
            <a:ext cx="423863" cy="684213"/>
            <a:chOff x="4140" y="429"/>
            <a:chExt cx="1425" cy="2396"/>
          </a:xfrm>
        </p:grpSpPr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6DAF6B62-B819-F74E-96B5-613320600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89" name="Rectangle 45">
              <a:extLst>
                <a:ext uri="{FF2B5EF4-FFF2-40B4-BE49-F238E27FC236}">
                  <a16:creationId xmlns:a16="http://schemas.microsoft.com/office/drawing/2014/main" id="{50F7D37B-F313-5C49-8576-42FF33D8D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87E40F45-93DC-2B4E-ADDC-55D37D40B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7B112D55-79F9-1F4D-B446-8C88751F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92" name="Rectangle 48">
              <a:extLst>
                <a:ext uri="{FF2B5EF4-FFF2-40B4-BE49-F238E27FC236}">
                  <a16:creationId xmlns:a16="http://schemas.microsoft.com/office/drawing/2014/main" id="{956D8EF0-FF87-9E4B-887E-2B313EF77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grpSp>
          <p:nvGrpSpPr>
            <p:cNvPr id="93" name="Group 49">
              <a:extLst>
                <a:ext uri="{FF2B5EF4-FFF2-40B4-BE49-F238E27FC236}">
                  <a16:creationId xmlns:a16="http://schemas.microsoft.com/office/drawing/2014/main" id="{66F581E1-4301-C04A-BC92-0FE36983E2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" name="AutoShape 50">
                <a:extLst>
                  <a:ext uri="{FF2B5EF4-FFF2-40B4-BE49-F238E27FC236}">
                    <a16:creationId xmlns:a16="http://schemas.microsoft.com/office/drawing/2014/main" id="{060EE10F-40BB-F147-A18B-D592D4900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19" name="AutoShape 51">
                <a:extLst>
                  <a:ext uri="{FF2B5EF4-FFF2-40B4-BE49-F238E27FC236}">
                    <a16:creationId xmlns:a16="http://schemas.microsoft.com/office/drawing/2014/main" id="{964C81AE-2600-6248-820C-48DB107C0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</p:grpSp>
        <p:sp>
          <p:nvSpPr>
            <p:cNvPr id="94" name="Rectangle 52">
              <a:extLst>
                <a:ext uri="{FF2B5EF4-FFF2-40B4-BE49-F238E27FC236}">
                  <a16:creationId xmlns:a16="http://schemas.microsoft.com/office/drawing/2014/main" id="{0B3B5D85-0106-D947-B9AB-3DEF402BD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grpSp>
          <p:nvGrpSpPr>
            <p:cNvPr id="95" name="Group 53">
              <a:extLst>
                <a:ext uri="{FF2B5EF4-FFF2-40B4-BE49-F238E27FC236}">
                  <a16:creationId xmlns:a16="http://schemas.microsoft.com/office/drawing/2014/main" id="{21E327E2-0D3F-BB45-88FA-94BE824723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" name="AutoShape 54">
                <a:extLst>
                  <a:ext uri="{FF2B5EF4-FFF2-40B4-BE49-F238E27FC236}">
                    <a16:creationId xmlns:a16="http://schemas.microsoft.com/office/drawing/2014/main" id="{A09779CB-5E1C-FF46-9276-B827DEE6B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17" name="AutoShape 55">
                <a:extLst>
                  <a:ext uri="{FF2B5EF4-FFF2-40B4-BE49-F238E27FC236}">
                    <a16:creationId xmlns:a16="http://schemas.microsoft.com/office/drawing/2014/main" id="{67162A33-48AB-8447-8BA1-9899B1EFA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</p:grpSp>
        <p:sp>
          <p:nvSpPr>
            <p:cNvPr id="96" name="Rectangle 56">
              <a:extLst>
                <a:ext uri="{FF2B5EF4-FFF2-40B4-BE49-F238E27FC236}">
                  <a16:creationId xmlns:a16="http://schemas.microsoft.com/office/drawing/2014/main" id="{C0727CA6-9309-D04B-829F-614EF5BEA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97" name="Rectangle 57">
              <a:extLst>
                <a:ext uri="{FF2B5EF4-FFF2-40B4-BE49-F238E27FC236}">
                  <a16:creationId xmlns:a16="http://schemas.microsoft.com/office/drawing/2014/main" id="{17B7496E-619F-B745-A3B6-4EDDE39B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grpSp>
          <p:nvGrpSpPr>
            <p:cNvPr id="98" name="Group 58">
              <a:extLst>
                <a:ext uri="{FF2B5EF4-FFF2-40B4-BE49-F238E27FC236}">
                  <a16:creationId xmlns:a16="http://schemas.microsoft.com/office/drawing/2014/main" id="{B3F5CCBA-FB37-F741-A1BE-6A326312A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" name="AutoShape 59">
                <a:extLst>
                  <a:ext uri="{FF2B5EF4-FFF2-40B4-BE49-F238E27FC236}">
                    <a16:creationId xmlns:a16="http://schemas.microsoft.com/office/drawing/2014/main" id="{DEAAF06F-764B-A04C-A4F4-4AF808C89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15" name="AutoShape 60">
                <a:extLst>
                  <a:ext uri="{FF2B5EF4-FFF2-40B4-BE49-F238E27FC236}">
                    <a16:creationId xmlns:a16="http://schemas.microsoft.com/office/drawing/2014/main" id="{73A61CB6-ED08-FD4B-8F83-3336B8F82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</p:grp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1AB063BC-5497-FD41-9B58-4C27970B6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100" name="Group 62">
              <a:extLst>
                <a:ext uri="{FF2B5EF4-FFF2-40B4-BE49-F238E27FC236}">
                  <a16:creationId xmlns:a16="http://schemas.microsoft.com/office/drawing/2014/main" id="{20634D40-DCFD-8449-B684-70B31A9B3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" name="AutoShape 63">
                <a:extLst>
                  <a:ext uri="{FF2B5EF4-FFF2-40B4-BE49-F238E27FC236}">
                    <a16:creationId xmlns:a16="http://schemas.microsoft.com/office/drawing/2014/main" id="{F58EC583-5702-1E4B-A6F2-1309BD877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13" name="AutoShape 64">
                <a:extLst>
                  <a:ext uri="{FF2B5EF4-FFF2-40B4-BE49-F238E27FC236}">
                    <a16:creationId xmlns:a16="http://schemas.microsoft.com/office/drawing/2014/main" id="{DB3DA62B-8007-4E4C-93B9-0F102F104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</p:grpSp>
        <p:sp>
          <p:nvSpPr>
            <p:cNvPr id="101" name="Rectangle 65">
              <a:extLst>
                <a:ext uri="{FF2B5EF4-FFF2-40B4-BE49-F238E27FC236}">
                  <a16:creationId xmlns:a16="http://schemas.microsoft.com/office/drawing/2014/main" id="{C31A2516-63E0-E740-AE1D-B59F6C976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2" name="Freeform 66">
              <a:extLst>
                <a:ext uri="{FF2B5EF4-FFF2-40B4-BE49-F238E27FC236}">
                  <a16:creationId xmlns:a16="http://schemas.microsoft.com/office/drawing/2014/main" id="{B8246D8C-6855-C044-A8BA-8F170062C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03" name="Freeform 67">
              <a:extLst>
                <a:ext uri="{FF2B5EF4-FFF2-40B4-BE49-F238E27FC236}">
                  <a16:creationId xmlns:a16="http://schemas.microsoft.com/office/drawing/2014/main" id="{924E847A-F4E0-DA4B-8D4E-A56FEAA6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04" name="Oval 68">
              <a:extLst>
                <a:ext uri="{FF2B5EF4-FFF2-40B4-BE49-F238E27FC236}">
                  <a16:creationId xmlns:a16="http://schemas.microsoft.com/office/drawing/2014/main" id="{8CAE9087-3C8E-F24B-A512-CEB1940F0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5" name="Freeform 69">
              <a:extLst>
                <a:ext uri="{FF2B5EF4-FFF2-40B4-BE49-F238E27FC236}">
                  <a16:creationId xmlns:a16="http://schemas.microsoft.com/office/drawing/2014/main" id="{2AB5FE84-419E-EB41-B46F-B90EA821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106" name="AutoShape 70">
              <a:extLst>
                <a:ext uri="{FF2B5EF4-FFF2-40B4-BE49-F238E27FC236}">
                  <a16:creationId xmlns:a16="http://schemas.microsoft.com/office/drawing/2014/main" id="{5044997C-6434-1F4E-951A-58848E528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7" name="AutoShape 71">
              <a:extLst>
                <a:ext uri="{FF2B5EF4-FFF2-40B4-BE49-F238E27FC236}">
                  <a16:creationId xmlns:a16="http://schemas.microsoft.com/office/drawing/2014/main" id="{E0E22BAF-7B23-B44C-827B-153E0021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8" name="Oval 72">
              <a:extLst>
                <a:ext uri="{FF2B5EF4-FFF2-40B4-BE49-F238E27FC236}">
                  <a16:creationId xmlns:a16="http://schemas.microsoft.com/office/drawing/2014/main" id="{E772A220-7A72-DF4C-B4F3-72E6DDF1F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9" name="Oval 73">
              <a:extLst>
                <a:ext uri="{FF2B5EF4-FFF2-40B4-BE49-F238E27FC236}">
                  <a16:creationId xmlns:a16="http://schemas.microsoft.com/office/drawing/2014/main" id="{E52F28FE-19A0-E943-AE0B-DEEA92222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110" name="Oval 74">
              <a:extLst>
                <a:ext uri="{FF2B5EF4-FFF2-40B4-BE49-F238E27FC236}">
                  <a16:creationId xmlns:a16="http://schemas.microsoft.com/office/drawing/2014/main" id="{679A21A4-960E-C240-991F-7A91E9D33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1" name="Rectangle 75">
              <a:extLst>
                <a:ext uri="{FF2B5EF4-FFF2-40B4-BE49-F238E27FC236}">
                  <a16:creationId xmlns:a16="http://schemas.microsoft.com/office/drawing/2014/main" id="{5FE7BC29-1F3A-FC4D-B0A8-E7C985E21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20" name="Group 76">
            <a:extLst>
              <a:ext uri="{FF2B5EF4-FFF2-40B4-BE49-F238E27FC236}">
                <a16:creationId xmlns:a16="http://schemas.microsoft.com/office/drawing/2014/main" id="{ACB35F9B-E584-6A4C-A928-821626F2884C}"/>
              </a:ext>
            </a:extLst>
          </p:cNvPr>
          <p:cNvGrpSpPr>
            <a:grpSpLocks/>
          </p:cNvGrpSpPr>
          <p:nvPr/>
        </p:nvGrpSpPr>
        <p:grpSpPr bwMode="auto">
          <a:xfrm>
            <a:off x="7686054" y="1920396"/>
            <a:ext cx="698500" cy="709613"/>
            <a:chOff x="-44" y="1473"/>
            <a:chExt cx="981" cy="1105"/>
          </a:xfrm>
        </p:grpSpPr>
        <p:pic>
          <p:nvPicPr>
            <p:cNvPr id="121" name="Picture 77" descr="desktop_computer_stylized_medium">
              <a:extLst>
                <a:ext uri="{FF2B5EF4-FFF2-40B4-BE49-F238E27FC236}">
                  <a16:creationId xmlns:a16="http://schemas.microsoft.com/office/drawing/2014/main" id="{C2C6AD66-1148-CD4D-99F7-5C6A689E28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" name="Freeform 78">
              <a:extLst>
                <a:ext uri="{FF2B5EF4-FFF2-40B4-BE49-F238E27FC236}">
                  <a16:creationId xmlns:a16="http://schemas.microsoft.com/office/drawing/2014/main" id="{40C43405-EE8F-6348-9658-64CCF319FF4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400"/>
            </a:p>
          </p:txBody>
        </p:sp>
      </p:grpSp>
      <p:sp>
        <p:nvSpPr>
          <p:cNvPr id="2" name="Freeform 1">
            <a:extLst>
              <a:ext uri="{FF2B5EF4-FFF2-40B4-BE49-F238E27FC236}">
                <a16:creationId xmlns:a16="http://schemas.microsoft.com/office/drawing/2014/main" id="{2D3ED81E-7823-0B47-8E02-97411E72ACFD}"/>
              </a:ext>
            </a:extLst>
          </p:cNvPr>
          <p:cNvSpPr/>
          <p:nvPr/>
        </p:nvSpPr>
        <p:spPr>
          <a:xfrm>
            <a:off x="8188984" y="4246818"/>
            <a:ext cx="1700270" cy="558188"/>
          </a:xfrm>
          <a:custGeom>
            <a:avLst/>
            <a:gdLst>
              <a:gd name="connsiteX0" fmla="*/ 0 w 1700270"/>
              <a:gd name="connsiteY0" fmla="*/ 389262 h 543498"/>
              <a:gd name="connsiteX1" fmla="*/ 1700270 w 1700270"/>
              <a:gd name="connsiteY1" fmla="*/ 0 h 543498"/>
              <a:gd name="connsiteX2" fmla="*/ 1696598 w 1700270"/>
              <a:gd name="connsiteY2" fmla="*/ 176269 h 543498"/>
              <a:gd name="connsiteX3" fmla="*/ 0 w 1700270"/>
              <a:gd name="connsiteY3" fmla="*/ 543498 h 543498"/>
              <a:gd name="connsiteX4" fmla="*/ 0 w 1700270"/>
              <a:gd name="connsiteY4" fmla="*/ 389262 h 543498"/>
              <a:gd name="connsiteX0" fmla="*/ 0 w 1700270"/>
              <a:gd name="connsiteY0" fmla="*/ 389262 h 558188"/>
              <a:gd name="connsiteX1" fmla="*/ 1700270 w 1700270"/>
              <a:gd name="connsiteY1" fmla="*/ 0 h 558188"/>
              <a:gd name="connsiteX2" fmla="*/ 1696598 w 1700270"/>
              <a:gd name="connsiteY2" fmla="*/ 176269 h 558188"/>
              <a:gd name="connsiteX3" fmla="*/ 7344 w 1700270"/>
              <a:gd name="connsiteY3" fmla="*/ 558188 h 558188"/>
              <a:gd name="connsiteX4" fmla="*/ 0 w 1700270"/>
              <a:gd name="connsiteY4" fmla="*/ 389262 h 55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0270" h="558188">
                <a:moveTo>
                  <a:pt x="0" y="389262"/>
                </a:moveTo>
                <a:lnTo>
                  <a:pt x="1700270" y="0"/>
                </a:lnTo>
                <a:lnTo>
                  <a:pt x="1696598" y="176269"/>
                </a:lnTo>
                <a:lnTo>
                  <a:pt x="7344" y="558188"/>
                </a:lnTo>
                <a:lnTo>
                  <a:pt x="0" y="389262"/>
                </a:lnTo>
                <a:close/>
              </a:path>
            </a:pathLst>
          </a:custGeom>
          <a:solidFill>
            <a:srgbClr val="0000A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AutoShape 21">
            <a:extLst>
              <a:ext uri="{FF2B5EF4-FFF2-40B4-BE49-F238E27FC236}">
                <a16:creationId xmlns:a16="http://schemas.microsoft.com/office/drawing/2014/main" id="{B46E8531-A1AB-F94F-83A6-88018FC274AE}"/>
              </a:ext>
            </a:extLst>
          </p:cNvPr>
          <p:cNvSpPr>
            <a:spLocks/>
          </p:cNvSpPr>
          <p:nvPr/>
        </p:nvSpPr>
        <p:spPr bwMode="auto">
          <a:xfrm flipH="1" flipV="1">
            <a:off x="8069711" y="4643267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3200">
              <a:latin typeface="+mn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BF7570-9992-2546-969B-3F60B086818E}"/>
              </a:ext>
            </a:extLst>
          </p:cNvPr>
          <p:cNvSpPr txBox="1"/>
          <p:nvPr/>
        </p:nvSpPr>
        <p:spPr>
          <a:xfrm>
            <a:off x="1056514" y="5919854"/>
            <a:ext cx="92572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2400" i="1" dirty="0">
                <a:ea typeface="ＭＳ Ｐゴシック" panose="020B0600070205080204" pitchFamily="34" charset="-128"/>
              </a:rPr>
              <a:t>Non-persistent HTTP response time =  2RTT+ file transmission  time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036633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Persistent HTTP </a:t>
            </a:r>
            <a:r>
              <a:rPr lang="en-US" altLang="en-US" sz="3200" dirty="0">
                <a:cs typeface="Calibri" panose="020F0502020204030204" pitchFamily="34" charset="0"/>
              </a:rPr>
              <a:t>(HTTP 1.1)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FB14C937-79C9-6642-8B0C-15F130B4AF98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401764"/>
            <a:ext cx="5165547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indent="-215900">
              <a:buFont typeface="Wingdings" charset="0"/>
              <a:buNone/>
              <a:defRPr/>
            </a:pPr>
            <a:r>
              <a:rPr lang="en-US" sz="3200" i="1" dirty="0">
                <a:solidFill>
                  <a:srgbClr val="CC0000"/>
                </a:solidFill>
              </a:rPr>
              <a:t>Non-persistent HTTP issues:</a:t>
            </a:r>
          </a:p>
          <a:p>
            <a:pPr marL="346075" indent="-217488">
              <a:buFont typeface="Wingdings" charset="2"/>
              <a:buChar char="§"/>
              <a:defRPr/>
            </a:pPr>
            <a:r>
              <a:rPr lang="en-US" dirty="0"/>
              <a:t>requires 2 RTTs per object</a:t>
            </a:r>
          </a:p>
          <a:p>
            <a:pPr marL="346075" indent="-217488">
              <a:buFont typeface="Wingdings" charset="2"/>
              <a:buChar char="§"/>
              <a:defRPr/>
            </a:pPr>
            <a:r>
              <a:rPr lang="en-US" dirty="0"/>
              <a:t>OS overhead for </a:t>
            </a:r>
            <a:r>
              <a:rPr lang="en-US" i="1" dirty="0"/>
              <a:t>each</a:t>
            </a:r>
            <a:r>
              <a:rPr lang="en-US" dirty="0"/>
              <a:t> TCP connection</a:t>
            </a:r>
          </a:p>
          <a:p>
            <a:pPr marL="346075" indent="-217488">
              <a:buFont typeface="Wingdings" charset="2"/>
              <a:buChar char="§"/>
              <a:defRPr/>
            </a:pPr>
            <a:r>
              <a:rPr lang="en-US" dirty="0"/>
              <a:t>browsers often open multiple parallel TCP connections to fetch referenced objects in parallel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  <a:p>
            <a:pPr>
              <a:buFont typeface="Wingdings" charset="2"/>
              <a:buChar char="§"/>
              <a:defRPr/>
            </a:pPr>
            <a:endParaRPr lang="en-US" sz="2000" dirty="0"/>
          </a:p>
          <a:p>
            <a:pPr>
              <a:buFont typeface="Wingdings" charset="2"/>
              <a:buChar char="§"/>
              <a:defRPr/>
            </a:pPr>
            <a:endParaRPr lang="en-US" sz="2000" dirty="0"/>
          </a:p>
        </p:txBody>
      </p:sp>
      <p:sp>
        <p:nvSpPr>
          <p:cNvPr id="7" name="Rectangle 10">
            <a:extLst>
              <a:ext uri="{FF2B5EF4-FFF2-40B4-BE49-F238E27FC236}">
                <a16:creationId xmlns:a16="http://schemas.microsoft.com/office/drawing/2014/main" id="{996C596E-CBDC-1641-AE54-06AC7ADF3759}"/>
              </a:ext>
            </a:extLst>
          </p:cNvPr>
          <p:cNvSpPr txBox="1">
            <a:spLocks noChangeArrowheads="1"/>
          </p:cNvSpPr>
          <p:nvPr/>
        </p:nvSpPr>
        <p:spPr>
          <a:xfrm>
            <a:off x="6227762" y="1414463"/>
            <a:ext cx="573505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indent="-215900">
              <a:buFont typeface="Wingdings" charset="0"/>
              <a:buNone/>
              <a:defRPr/>
            </a:pPr>
            <a:r>
              <a:rPr lang="en-US" sz="3200" i="1" dirty="0">
                <a:solidFill>
                  <a:srgbClr val="CC0000"/>
                </a:solidFill>
              </a:rPr>
              <a:t>Persistent  HTTP </a:t>
            </a:r>
            <a:r>
              <a:rPr lang="en-US" sz="2400" i="1" dirty="0">
                <a:solidFill>
                  <a:srgbClr val="CC0000"/>
                </a:solidFill>
              </a:rPr>
              <a:t>(HTTP1.1):</a:t>
            </a:r>
            <a:endParaRPr lang="en-US" sz="3200" i="1" dirty="0">
              <a:solidFill>
                <a:srgbClr val="CC0000"/>
              </a:solidFill>
            </a:endParaRPr>
          </a:p>
          <a:p>
            <a:pPr marL="346075" indent="-217488">
              <a:buFont typeface="Wingdings" charset="2"/>
              <a:buChar char="§"/>
              <a:defRPr/>
            </a:pPr>
            <a:r>
              <a:rPr lang="en-US" dirty="0"/>
              <a:t>server leaves connection open after sending response</a:t>
            </a:r>
          </a:p>
          <a:p>
            <a:pPr marL="346075" indent="-217488">
              <a:buFont typeface="Wingdings" charset="2"/>
              <a:buChar char="§"/>
              <a:defRPr/>
            </a:pPr>
            <a:r>
              <a:rPr lang="en-US" dirty="0"/>
              <a:t>subsequent HTTP messages  between same client/server sent over open connection</a:t>
            </a:r>
          </a:p>
          <a:p>
            <a:pPr marL="346075" indent="-217488">
              <a:buFont typeface="Wingdings" charset="2"/>
              <a:buChar char="§"/>
              <a:defRPr/>
            </a:pPr>
            <a:r>
              <a:rPr lang="en-US" dirty="0"/>
              <a:t>client sends requests as soon as it encounters a referenced object</a:t>
            </a:r>
          </a:p>
          <a:p>
            <a:pPr marL="346075" indent="-217488">
              <a:buFont typeface="Wingdings" charset="2"/>
              <a:buChar char="§"/>
              <a:defRPr/>
            </a:pPr>
            <a:r>
              <a:rPr lang="en-US" dirty="0"/>
              <a:t>as little as one RTT for all the referenced objects (cutting response time in half)</a:t>
            </a:r>
          </a:p>
        </p:txBody>
      </p:sp>
    </p:spTree>
    <p:extLst>
      <p:ext uri="{BB962C8B-B14F-4D97-AF65-F5344CB8AC3E}">
        <p14:creationId xmlns:p14="http://schemas.microsoft.com/office/powerpoint/2010/main" val="699677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request </a:t>
            </a:r>
            <a:r>
              <a:rPr lang="en-US" altLang="en-US" dirty="0">
                <a:cs typeface="Calibri" panose="020F0502020204030204" pitchFamily="34" charset="0"/>
              </a:rPr>
              <a:t>m</a:t>
            </a:r>
            <a:r>
              <a:rPr lang="en-US" altLang="en-US" sz="4400" dirty="0">
                <a:cs typeface="Calibri" panose="020F0502020204030204" pitchFamily="34" charset="0"/>
              </a:rPr>
              <a:t>essage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21ECE79-BBE4-B646-A84C-F451AD02B983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444625"/>
            <a:ext cx="11658600" cy="142920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indent="-233363"/>
            <a:r>
              <a:rPr lang="en-US" altLang="en-US" dirty="0">
                <a:ea typeface="ＭＳ Ｐゴシック" panose="020B0600070205080204" pitchFamily="34" charset="-128"/>
              </a:rPr>
              <a:t>two types of HTTP messages: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request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,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response</a:t>
            </a:r>
          </a:p>
          <a:p>
            <a:pPr marL="233363" indent="-233363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HTTP request message:</a:t>
            </a:r>
          </a:p>
          <a:p>
            <a:pPr marL="685800" lvl="1" indent="-228600"/>
            <a:r>
              <a:rPr lang="en-US" altLang="en-US" dirty="0">
                <a:ea typeface="ＭＳ Ｐゴシック" panose="020B0600070205080204" pitchFamily="34" charset="-128"/>
              </a:rPr>
              <a:t>ASCII (human-readable format)</a:t>
            </a:r>
            <a:endParaRPr lang="en-US" altLang="en-US" dirty="0">
              <a:solidFill>
                <a:schemeClr val="accent2"/>
              </a:solidFill>
              <a:ea typeface="ＭＳ Ｐゴシック" panose="020B0600070205080204" pitchFamily="34" charset="-12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DD5DD9A-E127-8F43-9C99-9843ABB44763}"/>
              </a:ext>
            </a:extLst>
          </p:cNvPr>
          <p:cNvGrpSpPr/>
          <p:nvPr/>
        </p:nvGrpSpPr>
        <p:grpSpPr>
          <a:xfrm>
            <a:off x="304572" y="2554061"/>
            <a:ext cx="10054299" cy="4140199"/>
            <a:chOff x="304572" y="2554061"/>
            <a:chExt cx="10054299" cy="4140199"/>
          </a:xfrm>
        </p:grpSpPr>
        <p:sp>
          <p:nvSpPr>
            <p:cNvPr id="10" name="Text Box 5">
              <a:extLst>
                <a:ext uri="{FF2B5EF4-FFF2-40B4-BE49-F238E27FC236}">
                  <a16:creationId xmlns:a16="http://schemas.microsoft.com/office/drawing/2014/main" id="{B6C3DB56-846D-8E43-9453-A014201EC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572" y="3050979"/>
              <a:ext cx="316315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>
                  <a:solidFill>
                    <a:srgbClr val="000099"/>
                  </a:solidFill>
                  <a:latin typeface="+mn-lt"/>
                </a:rPr>
                <a:t>request line (GET, POST, 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>
                  <a:solidFill>
                    <a:srgbClr val="000099"/>
                  </a:solidFill>
                  <a:latin typeface="+mn-lt"/>
                </a:rPr>
                <a:t>HEAD commands)</a:t>
              </a:r>
              <a:endParaRPr lang="en-US" altLang="en-US" sz="2800" dirty="0">
                <a:solidFill>
                  <a:srgbClr val="000099"/>
                </a:solidFill>
                <a:latin typeface="+mn-lt"/>
              </a:endParaRPr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F99FE866-6980-924B-874D-1A6DA4392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709" y="3625624"/>
              <a:ext cx="149225" cy="1957387"/>
            </a:xfrm>
            <a:custGeom>
              <a:avLst/>
              <a:gdLst>
                <a:gd name="T0" fmla="*/ 2147483647 w 150"/>
                <a:gd name="T1" fmla="*/ 2147483647 h 924"/>
                <a:gd name="T2" fmla="*/ 0 w 150"/>
                <a:gd name="T3" fmla="*/ 0 h 924"/>
                <a:gd name="T4" fmla="*/ 0 w 150"/>
                <a:gd name="T5" fmla="*/ 2147483647 h 924"/>
                <a:gd name="T6" fmla="*/ 2147483647 w 150"/>
                <a:gd name="T7" fmla="*/ 2147483647 h 9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924"/>
                <a:gd name="T14" fmla="*/ 150 w 150"/>
                <a:gd name="T15" fmla="*/ 924 h 9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924">
                  <a:moveTo>
                    <a:pt x="122" y="6"/>
                  </a:moveTo>
                  <a:lnTo>
                    <a:pt x="0" y="0"/>
                  </a:lnTo>
                  <a:lnTo>
                    <a:pt x="0" y="924"/>
                  </a:lnTo>
                  <a:lnTo>
                    <a:pt x="150" y="918"/>
                  </a:lnTo>
                </a:path>
              </a:pathLst>
            </a:custGeom>
            <a:noFill/>
            <a:ln w="19050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9D189007-4005-564E-B421-909E89E9EF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3669" y="4143149"/>
              <a:ext cx="1071127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>
                  <a:solidFill>
                    <a:srgbClr val="000099"/>
                  </a:solidFill>
                  <a:latin typeface="+mn-lt"/>
                </a:rPr>
                <a:t>header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>
                  <a:solidFill>
                    <a:srgbClr val="000099"/>
                  </a:solidFill>
                  <a:latin typeface="+mn-lt"/>
                </a:rPr>
                <a:t> lines</a:t>
              </a:r>
              <a:endParaRPr lang="en-US" altLang="en-US" sz="2800" dirty="0">
                <a:solidFill>
                  <a:srgbClr val="000099"/>
                </a:solidFill>
                <a:latin typeface="+mn-lt"/>
              </a:endParaRPr>
            </a:p>
          </p:txBody>
        </p:sp>
        <p:sp>
          <p:nvSpPr>
            <p:cNvPr id="14" name="Line 10">
              <a:extLst>
                <a:ext uri="{FF2B5EF4-FFF2-40B4-BE49-F238E27FC236}">
                  <a16:creationId xmlns:a16="http://schemas.microsoft.com/office/drawing/2014/main" id="{6CA9B985-18B2-6347-8689-E6656C0254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9984" y="5710011"/>
              <a:ext cx="511175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Text Box 11">
              <a:extLst>
                <a:ext uri="{FF2B5EF4-FFF2-40B4-BE49-F238E27FC236}">
                  <a16:creationId xmlns:a16="http://schemas.microsoft.com/office/drawing/2014/main" id="{DED6E2F1-61E7-E241-8E2D-ADEC5E8A8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905" y="5548787"/>
              <a:ext cx="2771636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dirty="0">
                  <a:solidFill>
                    <a:srgbClr val="000099"/>
                  </a:solidFill>
                  <a:latin typeface="+mn-lt"/>
                </a:rPr>
                <a:t>carriage return, line feed at start of line indicates end of header lines</a:t>
              </a:r>
              <a:endParaRPr lang="en-US" altLang="en-US" sz="2400" dirty="0">
                <a:solidFill>
                  <a:srgbClr val="000099"/>
                </a:solidFill>
                <a:latin typeface="+mn-lt"/>
              </a:endParaRPr>
            </a:p>
          </p:txBody>
        </p:sp>
        <p:sp>
          <p:nvSpPr>
            <p:cNvPr id="16" name="Text Box 16">
              <a:extLst>
                <a:ext uri="{FF2B5EF4-FFF2-40B4-BE49-F238E27FC236}">
                  <a16:creationId xmlns:a16="http://schemas.microsoft.com/office/drawing/2014/main" id="{BFD47085-0DF5-F849-923F-6D72DB7EB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046" y="3323999"/>
              <a:ext cx="6140450" cy="2589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GET /</a:t>
              </a:r>
              <a:r>
                <a:rPr lang="en-US" altLang="en-US" sz="1800" b="1" dirty="0" err="1">
                  <a:latin typeface="Courier New" panose="02070309020205020404" pitchFamily="49" charset="0"/>
                </a:rPr>
                <a:t>index.html</a:t>
              </a:r>
              <a:r>
                <a:rPr lang="en-US" altLang="en-US" sz="1800" b="1" dirty="0">
                  <a:latin typeface="Courier New" panose="02070309020205020404" pitchFamily="49" charset="0"/>
                </a:rPr>
                <a:t> HTTP/1.1\r\n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Host: www-</a:t>
              </a:r>
              <a:r>
                <a:rPr lang="en-US" altLang="en-US" sz="1800" b="1" dirty="0" err="1">
                  <a:latin typeface="Courier New" panose="02070309020205020404" pitchFamily="49" charset="0"/>
                </a:rPr>
                <a:t>net.cs.umass.edu</a:t>
              </a:r>
              <a:r>
                <a:rPr lang="en-US" altLang="en-US" sz="1800" b="1" dirty="0">
                  <a:latin typeface="Courier New" panose="02070309020205020404" pitchFamily="49" charset="0"/>
                </a:rPr>
                <a:t>\r\n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User-Agent: Firefox/3.6.10\r\n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Accept: text/</a:t>
              </a:r>
              <a:r>
                <a:rPr lang="en-US" altLang="en-US" sz="1800" b="1" dirty="0" err="1">
                  <a:latin typeface="Courier New" panose="02070309020205020404" pitchFamily="49" charset="0"/>
                </a:rPr>
                <a:t>html,application</a:t>
              </a:r>
              <a:r>
                <a:rPr lang="en-US" altLang="en-US" sz="1800" b="1" dirty="0">
                  <a:latin typeface="Courier New" panose="02070309020205020404" pitchFamily="49" charset="0"/>
                </a:rPr>
                <a:t>/</a:t>
              </a:r>
              <a:r>
                <a:rPr lang="en-US" altLang="en-US" sz="1800" b="1" dirty="0" err="1">
                  <a:latin typeface="Courier New" panose="02070309020205020404" pitchFamily="49" charset="0"/>
                </a:rPr>
                <a:t>xhtml+xml</a:t>
              </a:r>
              <a:r>
                <a:rPr lang="en-US" altLang="en-US" sz="1800" b="1" dirty="0">
                  <a:latin typeface="Courier New" panose="02070309020205020404" pitchFamily="49" charset="0"/>
                </a:rPr>
                <a:t>\r\n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Accept-Language: </a:t>
              </a:r>
              <a:r>
                <a:rPr lang="en-US" altLang="en-US" sz="1800" b="1" dirty="0" err="1">
                  <a:latin typeface="Courier New" panose="02070309020205020404" pitchFamily="49" charset="0"/>
                </a:rPr>
                <a:t>en-us,en;q</a:t>
              </a:r>
              <a:r>
                <a:rPr lang="en-US" altLang="en-US" sz="1800" b="1" dirty="0">
                  <a:latin typeface="Courier New" panose="02070309020205020404" pitchFamily="49" charset="0"/>
                </a:rPr>
                <a:t>=0.5\r\n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Accept-Encoding: </a:t>
              </a:r>
              <a:r>
                <a:rPr lang="en-US" altLang="en-US" sz="1800" b="1" dirty="0" err="1">
                  <a:latin typeface="Courier New" panose="02070309020205020404" pitchFamily="49" charset="0"/>
                </a:rPr>
                <a:t>gzip,deflate</a:t>
              </a:r>
              <a:r>
                <a:rPr lang="en-US" altLang="en-US" sz="1800" b="1" dirty="0">
                  <a:latin typeface="Courier New" panose="02070309020205020404" pitchFamily="49" charset="0"/>
                </a:rPr>
                <a:t>\r\n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Accept-Charset: ISO-8859-1,utf-8;q=0.7\r\n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Keep-Alive: 115\r\n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Connection: keep-alive\r\n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</a:pPr>
              <a:r>
                <a:rPr lang="en-US" altLang="en-US" sz="1800" b="1" dirty="0">
                  <a:latin typeface="Courier New" panose="02070309020205020404" pitchFamily="49" charset="0"/>
                </a:rPr>
                <a:t>\r\n</a:t>
              </a:r>
            </a:p>
          </p:txBody>
        </p:sp>
        <p:sp>
          <p:nvSpPr>
            <p:cNvPr id="17" name="Line 17">
              <a:extLst>
                <a:ext uri="{FF2B5EF4-FFF2-40B4-BE49-F238E27FC236}">
                  <a16:creationId xmlns:a16="http://schemas.microsoft.com/office/drawing/2014/main" id="{3F48C300-763A-B54F-B0A7-01186DC91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24296" y="2841399"/>
              <a:ext cx="166688" cy="51435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Text Box 18">
              <a:extLst>
                <a:ext uri="{FF2B5EF4-FFF2-40B4-BE49-F238E27FC236}">
                  <a16:creationId xmlns:a16="http://schemas.microsoft.com/office/drawing/2014/main" id="{6AE4689D-D5B0-114C-898E-652FE1146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096" y="2554061"/>
              <a:ext cx="278377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+mn-lt"/>
                </a:rPr>
                <a:t>carriage return character</a:t>
              </a:r>
            </a:p>
          </p:txBody>
        </p:sp>
        <p:sp>
          <p:nvSpPr>
            <p:cNvPr id="19" name="Text Box 19">
              <a:extLst>
                <a:ext uri="{FF2B5EF4-FFF2-40B4-BE49-F238E27FC236}">
                  <a16:creationId xmlns:a16="http://schemas.microsoft.com/office/drawing/2014/main" id="{BF17A6F8-488B-914D-8FD5-D0101F59C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7496" y="2850924"/>
              <a:ext cx="21493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+mn-lt"/>
                </a:rPr>
                <a:t>line-feed character</a:t>
              </a:r>
            </a:p>
          </p:txBody>
        </p:sp>
        <p:sp>
          <p:nvSpPr>
            <p:cNvPr id="20" name="Line 20">
              <a:extLst>
                <a:ext uri="{FF2B5EF4-FFF2-40B4-BE49-F238E27FC236}">
                  <a16:creationId xmlns:a16="http://schemas.microsoft.com/office/drawing/2014/main" id="{36550CDC-D06A-104F-8EAA-1F14B32B7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05284" y="3150961"/>
              <a:ext cx="80962" cy="252413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1EF472D7-7102-3D4F-8FB9-8F68234EDD8D}"/>
                </a:ext>
              </a:extLst>
            </p:cNvPr>
            <p:cNvCxnSpPr>
              <a:cxnSpLocks/>
            </p:cNvCxnSpPr>
            <p:nvPr/>
          </p:nvCxnSpPr>
          <p:spPr>
            <a:xfrm>
              <a:off x="2558822" y="3471412"/>
              <a:ext cx="1436915" cy="0"/>
            </a:xfrm>
            <a:prstGeom prst="straightConnector1">
              <a:avLst/>
            </a:prstGeom>
            <a:ln w="1905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1">
              <a:extLst>
                <a:ext uri="{FF2B5EF4-FFF2-40B4-BE49-F238E27FC236}">
                  <a16:creationId xmlns:a16="http://schemas.microsoft.com/office/drawing/2014/main" id="{EF5DEF07-DC95-F343-B9CA-F9BD40638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046" y="6171973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* Check out the online interactive exercises for more examples: h</a:t>
              </a:r>
              <a:r>
                <a:rPr lang="en-US" altLang="en-US" sz="1200" dirty="0"/>
                <a:t>ttp://</a:t>
              </a:r>
              <a:r>
                <a:rPr lang="en-US" altLang="en-US" sz="1200" dirty="0" err="1"/>
                <a:t>gaia.cs.umass.edu</a:t>
              </a:r>
              <a:r>
                <a:rPr lang="en-US" altLang="en-US" sz="1200" dirty="0"/>
                <a:t>/</a:t>
              </a:r>
              <a:r>
                <a:rPr lang="en-US" altLang="en-US" sz="1200" dirty="0" err="1"/>
                <a:t>kurose_ross</a:t>
              </a:r>
              <a:r>
                <a:rPr lang="en-US" altLang="en-US" sz="1200" dirty="0"/>
                <a:t>/interactive/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741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HTTP request message: general format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22" name="Text Box 9">
            <a:extLst>
              <a:ext uri="{FF2B5EF4-FFF2-40B4-BE49-F238E27FC236}">
                <a16:creationId xmlns:a16="http://schemas.microsoft.com/office/drawing/2014/main" id="{CAB95007-032C-1849-B460-3E4D66901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472" y="1752600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</a:t>
            </a:r>
          </a:p>
        </p:txBody>
      </p:sp>
      <p:sp>
        <p:nvSpPr>
          <p:cNvPr id="23" name="Text Box 11">
            <a:extLst>
              <a:ext uri="{FF2B5EF4-FFF2-40B4-BE49-F238E27FC236}">
                <a16:creationId xmlns:a16="http://schemas.microsoft.com/office/drawing/2014/main" id="{0CB38CB5-45F7-C847-AE71-4F4C5B6FD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709" y="2768600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lines</a:t>
            </a:r>
          </a:p>
        </p:txBody>
      </p:sp>
      <p:sp>
        <p:nvSpPr>
          <p:cNvPr id="24" name="Rectangle 12">
            <a:extLst>
              <a:ext uri="{FF2B5EF4-FFF2-40B4-BE49-F238E27FC236}">
                <a16:creationId xmlns:a16="http://schemas.microsoft.com/office/drawing/2014/main" id="{E645219C-0302-5E46-AE15-64BD65153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534" y="2338387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" name="Rectangle 13">
            <a:extLst>
              <a:ext uri="{FF2B5EF4-FFF2-40B4-BE49-F238E27FC236}">
                <a16:creationId xmlns:a16="http://schemas.microsoft.com/office/drawing/2014/main" id="{CAFB1EEC-4EBF-6E41-B9CB-E4B01F15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2184" y="2287587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6" name="Rectangle 15">
            <a:extLst>
              <a:ext uri="{FF2B5EF4-FFF2-40B4-BE49-F238E27FC236}">
                <a16:creationId xmlns:a16="http://schemas.microsoft.com/office/drawing/2014/main" id="{009CBE09-CA75-A245-B675-9042959F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0484" y="4394200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7" name="Text Box 16">
            <a:extLst>
              <a:ext uri="{FF2B5EF4-FFF2-40B4-BE49-F238E27FC236}">
                <a16:creationId xmlns:a16="http://schemas.microsoft.com/office/drawing/2014/main" id="{548D8BC5-234B-1340-9AE4-2B7B4CCDF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1297" y="4959350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body</a:t>
            </a:r>
          </a:p>
        </p:txBody>
      </p:sp>
      <p:sp>
        <p:nvSpPr>
          <p:cNvPr id="28" name="Rectangle 20">
            <a:extLst>
              <a:ext uri="{FF2B5EF4-FFF2-40B4-BE49-F238E27FC236}">
                <a16:creationId xmlns:a16="http://schemas.microsoft.com/office/drawing/2014/main" id="{8BE22D39-29E3-DB4E-8BB7-B366225B4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934" y="1789112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9" name="Line 22">
            <a:extLst>
              <a:ext uri="{FF2B5EF4-FFF2-40B4-BE49-F238E27FC236}">
                <a16:creationId xmlns:a16="http://schemas.microsoft.com/office/drawing/2014/main" id="{E517253E-A702-9F4B-B692-C2D297AE8C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80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Line 23">
            <a:extLst>
              <a:ext uri="{FF2B5EF4-FFF2-40B4-BE49-F238E27FC236}">
                <a16:creationId xmlns:a16="http://schemas.microsoft.com/office/drawing/2014/main" id="{9A3ED2FB-B252-C14F-B645-419D36E7F29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25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24">
            <a:extLst>
              <a:ext uri="{FF2B5EF4-FFF2-40B4-BE49-F238E27FC236}">
                <a16:creationId xmlns:a16="http://schemas.microsoft.com/office/drawing/2014/main" id="{B2B62443-11E1-2B43-9DCA-4AE37C7E4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06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Line 25">
            <a:extLst>
              <a:ext uri="{FF2B5EF4-FFF2-40B4-BE49-F238E27FC236}">
                <a16:creationId xmlns:a16="http://schemas.microsoft.com/office/drawing/2014/main" id="{04CD6AC7-3A8A-D448-ACDB-A1CAAAE45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6084" y="178593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" name="Line 26">
            <a:extLst>
              <a:ext uri="{FF2B5EF4-FFF2-40B4-BE49-F238E27FC236}">
                <a16:creationId xmlns:a16="http://schemas.microsoft.com/office/drawing/2014/main" id="{116D6361-9C6F-384A-940A-DBEE668B1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78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Line 27">
            <a:extLst>
              <a:ext uri="{FF2B5EF4-FFF2-40B4-BE49-F238E27FC236}">
                <a16:creationId xmlns:a16="http://schemas.microsoft.com/office/drawing/2014/main" id="{66F44111-14E6-9047-91A5-35A207202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98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" name="Text Box 28">
            <a:extLst>
              <a:ext uri="{FF2B5EF4-FFF2-40B4-BE49-F238E27FC236}">
                <a16:creationId xmlns:a16="http://schemas.microsoft.com/office/drawing/2014/main" id="{101CD148-0CB6-B64C-B622-686BDB7E0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3759" y="1816100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method</a:t>
            </a:r>
          </a:p>
        </p:txBody>
      </p:sp>
      <p:sp>
        <p:nvSpPr>
          <p:cNvPr id="36" name="Text Box 29">
            <a:extLst>
              <a:ext uri="{FF2B5EF4-FFF2-40B4-BE49-F238E27FC236}">
                <a16:creationId xmlns:a16="http://schemas.microsoft.com/office/drawing/2014/main" id="{803519B0-4DBB-0446-BBAE-FAAA993CE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5809" y="1797050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37" name="Text Box 30">
            <a:extLst>
              <a:ext uri="{FF2B5EF4-FFF2-40B4-BE49-F238E27FC236}">
                <a16:creationId xmlns:a16="http://schemas.microsoft.com/office/drawing/2014/main" id="{2AE14B96-40BF-C44D-B226-47487039E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1109" y="1803400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38" name="Text Box 31">
            <a:extLst>
              <a:ext uri="{FF2B5EF4-FFF2-40B4-BE49-F238E27FC236}">
                <a16:creationId xmlns:a16="http://schemas.microsoft.com/office/drawing/2014/main" id="{499F11E0-2AAF-FC46-939A-844BDA8F36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3709" y="1809750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cr</a:t>
            </a:r>
          </a:p>
        </p:txBody>
      </p:sp>
      <p:sp>
        <p:nvSpPr>
          <p:cNvPr id="39" name="Text Box 32">
            <a:extLst>
              <a:ext uri="{FF2B5EF4-FFF2-40B4-BE49-F238E27FC236}">
                <a16:creationId xmlns:a16="http://schemas.microsoft.com/office/drawing/2014/main" id="{74D4C75B-57F6-FC40-A95F-1EA89717E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609" y="1820862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lf</a:t>
            </a:r>
          </a:p>
        </p:txBody>
      </p:sp>
      <p:sp>
        <p:nvSpPr>
          <p:cNvPr id="40" name="Text Box 33">
            <a:extLst>
              <a:ext uri="{FF2B5EF4-FFF2-40B4-BE49-F238E27FC236}">
                <a16:creationId xmlns:a16="http://schemas.microsoft.com/office/drawing/2014/main" id="{D3CF33E6-800C-C34A-9A2F-34E6C60D7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659" y="1803400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version</a:t>
            </a:r>
          </a:p>
        </p:txBody>
      </p:sp>
      <p:sp>
        <p:nvSpPr>
          <p:cNvPr id="41" name="Text Box 34">
            <a:extLst>
              <a:ext uri="{FF2B5EF4-FFF2-40B4-BE49-F238E27FC236}">
                <a16:creationId xmlns:a16="http://schemas.microsoft.com/office/drawing/2014/main" id="{064EF9BF-C55B-3041-B970-830A38934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6059" y="1816100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URL</a:t>
            </a:r>
          </a:p>
        </p:txBody>
      </p:sp>
      <p:grpSp>
        <p:nvGrpSpPr>
          <p:cNvPr id="42" name="Group 45">
            <a:extLst>
              <a:ext uri="{FF2B5EF4-FFF2-40B4-BE49-F238E27FC236}">
                <a16:creationId xmlns:a16="http://schemas.microsoft.com/office/drawing/2014/main" id="{BF6F8085-A891-0844-94E6-578F3AFB50F3}"/>
              </a:ext>
            </a:extLst>
          </p:cNvPr>
          <p:cNvGrpSpPr>
            <a:grpSpLocks/>
          </p:cNvGrpSpPr>
          <p:nvPr/>
        </p:nvGrpSpPr>
        <p:grpSpPr bwMode="auto">
          <a:xfrm>
            <a:off x="2879934" y="2233612"/>
            <a:ext cx="4565650" cy="446088"/>
            <a:chOff x="192" y="1894"/>
            <a:chExt cx="2876" cy="281"/>
          </a:xfrm>
        </p:grpSpPr>
        <p:sp>
          <p:nvSpPr>
            <p:cNvPr id="43" name="Rectangle 35">
              <a:extLst>
                <a:ext uri="{FF2B5EF4-FFF2-40B4-BE49-F238E27FC236}">
                  <a16:creationId xmlns:a16="http://schemas.microsoft.com/office/drawing/2014/main" id="{37CAD855-2626-9B4A-87B5-BBFB2178C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4" name="Line 36">
              <a:extLst>
                <a:ext uri="{FF2B5EF4-FFF2-40B4-BE49-F238E27FC236}">
                  <a16:creationId xmlns:a16="http://schemas.microsoft.com/office/drawing/2014/main" id="{3882514C-0ADC-584D-AAA4-E4882A2DEA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Line 37">
              <a:extLst>
                <a:ext uri="{FF2B5EF4-FFF2-40B4-BE49-F238E27FC236}">
                  <a16:creationId xmlns:a16="http://schemas.microsoft.com/office/drawing/2014/main" id="{688D6AB7-0894-2D4A-9EE3-CF8BFFA306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Line 39">
              <a:extLst>
                <a:ext uri="{FF2B5EF4-FFF2-40B4-BE49-F238E27FC236}">
                  <a16:creationId xmlns:a16="http://schemas.microsoft.com/office/drawing/2014/main" id="{8B2EC183-EB51-C64D-B126-461EEABB1E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Line 40">
              <a:extLst>
                <a:ext uri="{FF2B5EF4-FFF2-40B4-BE49-F238E27FC236}">
                  <a16:creationId xmlns:a16="http://schemas.microsoft.com/office/drawing/2014/main" id="{4DE50D57-00F5-134E-8F40-FDF9648315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 Box 41">
              <a:extLst>
                <a:ext uri="{FF2B5EF4-FFF2-40B4-BE49-F238E27FC236}">
                  <a16:creationId xmlns:a16="http://schemas.microsoft.com/office/drawing/2014/main" id="{54D07A27-F429-7046-9310-3A09B05FC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49" name="Text Box 42">
              <a:extLst>
                <a:ext uri="{FF2B5EF4-FFF2-40B4-BE49-F238E27FC236}">
                  <a16:creationId xmlns:a16="http://schemas.microsoft.com/office/drawing/2014/main" id="{C2EDB89B-2549-D34E-89E0-D083A1B07D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50" name="Text Box 43">
              <a:extLst>
                <a:ext uri="{FF2B5EF4-FFF2-40B4-BE49-F238E27FC236}">
                  <a16:creationId xmlns:a16="http://schemas.microsoft.com/office/drawing/2014/main" id="{C7C20190-6015-D24C-8172-D12AE7AC2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51" name="Text Box 44">
              <a:extLst>
                <a:ext uri="{FF2B5EF4-FFF2-40B4-BE49-F238E27FC236}">
                  <a16:creationId xmlns:a16="http://schemas.microsoft.com/office/drawing/2014/main" id="{9D74CC94-6309-9D4E-AC17-7834303D2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grpSp>
        <p:nvGrpSpPr>
          <p:cNvPr id="52" name="Group 46">
            <a:extLst>
              <a:ext uri="{FF2B5EF4-FFF2-40B4-BE49-F238E27FC236}">
                <a16:creationId xmlns:a16="http://schemas.microsoft.com/office/drawing/2014/main" id="{F763EEE1-8E7B-574B-9B12-C02141AD6CEE}"/>
              </a:ext>
            </a:extLst>
          </p:cNvPr>
          <p:cNvGrpSpPr>
            <a:grpSpLocks/>
          </p:cNvGrpSpPr>
          <p:nvPr/>
        </p:nvGrpSpPr>
        <p:grpSpPr bwMode="auto">
          <a:xfrm>
            <a:off x="2876759" y="3709987"/>
            <a:ext cx="4565650" cy="446088"/>
            <a:chOff x="192" y="1894"/>
            <a:chExt cx="2876" cy="281"/>
          </a:xfrm>
        </p:grpSpPr>
        <p:sp>
          <p:nvSpPr>
            <p:cNvPr id="53" name="Rectangle 47">
              <a:extLst>
                <a:ext uri="{FF2B5EF4-FFF2-40B4-BE49-F238E27FC236}">
                  <a16:creationId xmlns:a16="http://schemas.microsoft.com/office/drawing/2014/main" id="{03037660-A975-AC41-9666-AFCCB3A0B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4" name="Line 48">
              <a:extLst>
                <a:ext uri="{FF2B5EF4-FFF2-40B4-BE49-F238E27FC236}">
                  <a16:creationId xmlns:a16="http://schemas.microsoft.com/office/drawing/2014/main" id="{7DAB01D5-4A4C-0848-8E97-EACA6A36C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Line 49">
              <a:extLst>
                <a:ext uri="{FF2B5EF4-FFF2-40B4-BE49-F238E27FC236}">
                  <a16:creationId xmlns:a16="http://schemas.microsoft.com/office/drawing/2014/main" id="{12F13F26-AF12-FB44-9B51-D0B6944C6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Line 50">
              <a:extLst>
                <a:ext uri="{FF2B5EF4-FFF2-40B4-BE49-F238E27FC236}">
                  <a16:creationId xmlns:a16="http://schemas.microsoft.com/office/drawing/2014/main" id="{781CA89B-E86B-F843-A1BF-431E567922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Line 51">
              <a:extLst>
                <a:ext uri="{FF2B5EF4-FFF2-40B4-BE49-F238E27FC236}">
                  <a16:creationId xmlns:a16="http://schemas.microsoft.com/office/drawing/2014/main" id="{74911CA3-EBEB-B142-B4CE-F45E57712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D0CB791B-5400-C244-A515-F158CF9A23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59" name="Text Box 53">
              <a:extLst>
                <a:ext uri="{FF2B5EF4-FFF2-40B4-BE49-F238E27FC236}">
                  <a16:creationId xmlns:a16="http://schemas.microsoft.com/office/drawing/2014/main" id="{E5D6E821-F80C-7046-BF97-7FA229C97D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60" name="Text Box 54">
              <a:extLst>
                <a:ext uri="{FF2B5EF4-FFF2-40B4-BE49-F238E27FC236}">
                  <a16:creationId xmlns:a16="http://schemas.microsoft.com/office/drawing/2014/main" id="{5F6B0327-AD11-4545-B4F6-735084B85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61" name="Text Box 55">
              <a:extLst>
                <a:ext uri="{FF2B5EF4-FFF2-40B4-BE49-F238E27FC236}">
                  <a16:creationId xmlns:a16="http://schemas.microsoft.com/office/drawing/2014/main" id="{95580CF6-5A42-2640-82F1-B4775A0714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sp>
        <p:nvSpPr>
          <p:cNvPr id="62" name="Line 56">
            <a:extLst>
              <a:ext uri="{FF2B5EF4-FFF2-40B4-BE49-F238E27FC236}">
                <a16:creationId xmlns:a16="http://schemas.microsoft.com/office/drawing/2014/main" id="{923CEA11-D6DF-1C46-A3A4-FD9F81E7CB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9934" y="2681287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3" name="Group 61">
            <a:extLst>
              <a:ext uri="{FF2B5EF4-FFF2-40B4-BE49-F238E27FC236}">
                <a16:creationId xmlns:a16="http://schemas.microsoft.com/office/drawing/2014/main" id="{331FDA17-3586-0A4D-9D97-B7C360855EC7}"/>
              </a:ext>
            </a:extLst>
          </p:cNvPr>
          <p:cNvGrpSpPr>
            <a:grpSpLocks/>
          </p:cNvGrpSpPr>
          <p:nvPr/>
        </p:nvGrpSpPr>
        <p:grpSpPr bwMode="auto">
          <a:xfrm>
            <a:off x="2711659" y="2905125"/>
            <a:ext cx="331788" cy="461962"/>
            <a:chOff x="462" y="1727"/>
            <a:chExt cx="209" cy="291"/>
          </a:xfrm>
        </p:grpSpPr>
        <p:sp>
          <p:nvSpPr>
            <p:cNvPr id="64" name="Rectangle 59">
              <a:extLst>
                <a:ext uri="{FF2B5EF4-FFF2-40B4-BE49-F238E27FC236}">
                  <a16:creationId xmlns:a16="http://schemas.microsoft.com/office/drawing/2014/main" id="{C1850415-E4E6-744B-A59A-4CBBE0004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5" name="Text Box 57">
              <a:extLst>
                <a:ext uri="{FF2B5EF4-FFF2-40B4-BE49-F238E27FC236}">
                  <a16:creationId xmlns:a16="http://schemas.microsoft.com/office/drawing/2014/main" id="{26A802CD-661F-6548-9B20-03447D673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5857CADE-C5FA-4D45-86A4-A527BB099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67" name="Line 62">
            <a:extLst>
              <a:ext uri="{FF2B5EF4-FFF2-40B4-BE49-F238E27FC236}">
                <a16:creationId xmlns:a16="http://schemas.microsoft.com/office/drawing/2014/main" id="{4AD99966-51D9-144F-843E-CA57BB5A97E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3997" y="2668587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8" name="Group 63">
            <a:extLst>
              <a:ext uri="{FF2B5EF4-FFF2-40B4-BE49-F238E27FC236}">
                <a16:creationId xmlns:a16="http://schemas.microsoft.com/office/drawing/2014/main" id="{21BE7B05-C0E3-2847-AA19-1D559561D8E0}"/>
              </a:ext>
            </a:extLst>
          </p:cNvPr>
          <p:cNvGrpSpPr>
            <a:grpSpLocks/>
          </p:cNvGrpSpPr>
          <p:nvPr/>
        </p:nvGrpSpPr>
        <p:grpSpPr bwMode="auto">
          <a:xfrm>
            <a:off x="7275722" y="2892425"/>
            <a:ext cx="331787" cy="461962"/>
            <a:chOff x="462" y="1727"/>
            <a:chExt cx="209" cy="291"/>
          </a:xfrm>
        </p:grpSpPr>
        <p:sp>
          <p:nvSpPr>
            <p:cNvPr id="69" name="Rectangle 64">
              <a:extLst>
                <a:ext uri="{FF2B5EF4-FFF2-40B4-BE49-F238E27FC236}">
                  <a16:creationId xmlns:a16="http://schemas.microsoft.com/office/drawing/2014/main" id="{1068B7F8-AE57-0A4E-92E6-32182A78C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0" name="Text Box 65">
              <a:extLst>
                <a:ext uri="{FF2B5EF4-FFF2-40B4-BE49-F238E27FC236}">
                  <a16:creationId xmlns:a16="http://schemas.microsoft.com/office/drawing/2014/main" id="{304BAA75-EDF9-3049-8146-D4E3B77D4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71" name="Text Box 66">
              <a:extLst>
                <a:ext uri="{FF2B5EF4-FFF2-40B4-BE49-F238E27FC236}">
                  <a16:creationId xmlns:a16="http://schemas.microsoft.com/office/drawing/2014/main" id="{7B98EC85-B737-7A4A-B367-0CDBC6B02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72" name="Group 77">
            <a:extLst>
              <a:ext uri="{FF2B5EF4-FFF2-40B4-BE49-F238E27FC236}">
                <a16:creationId xmlns:a16="http://schemas.microsoft.com/office/drawing/2014/main" id="{3F072947-4F12-CC4D-A114-F6AA680D477F}"/>
              </a:ext>
            </a:extLst>
          </p:cNvPr>
          <p:cNvGrpSpPr>
            <a:grpSpLocks/>
          </p:cNvGrpSpPr>
          <p:nvPr/>
        </p:nvGrpSpPr>
        <p:grpSpPr bwMode="auto">
          <a:xfrm>
            <a:off x="2875172" y="4156075"/>
            <a:ext cx="963612" cy="446087"/>
            <a:chOff x="3105" y="2650"/>
            <a:chExt cx="607" cy="281"/>
          </a:xfrm>
        </p:grpSpPr>
        <p:sp>
          <p:nvSpPr>
            <p:cNvPr id="73" name="Rectangle 68">
              <a:extLst>
                <a:ext uri="{FF2B5EF4-FFF2-40B4-BE49-F238E27FC236}">
                  <a16:creationId xmlns:a16="http://schemas.microsoft.com/office/drawing/2014/main" id="{B30322FD-E3EE-8748-B949-5646BF3FD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4" name="Line 72">
              <a:extLst>
                <a:ext uri="{FF2B5EF4-FFF2-40B4-BE49-F238E27FC236}">
                  <a16:creationId xmlns:a16="http://schemas.microsoft.com/office/drawing/2014/main" id="{48E1F9CF-9FEF-5347-B932-F18E52F7D0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Text Box 73">
              <a:extLst>
                <a:ext uri="{FF2B5EF4-FFF2-40B4-BE49-F238E27FC236}">
                  <a16:creationId xmlns:a16="http://schemas.microsoft.com/office/drawing/2014/main" id="{3F1DCBAA-5080-0B49-ADD4-12FFFAF8A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76" name="Text Box 74">
              <a:extLst>
                <a:ext uri="{FF2B5EF4-FFF2-40B4-BE49-F238E27FC236}">
                  <a16:creationId xmlns:a16="http://schemas.microsoft.com/office/drawing/2014/main" id="{30F8DE49-8702-8242-B74B-8F1C10B8D2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</p:grpSp>
      <p:sp>
        <p:nvSpPr>
          <p:cNvPr id="77" name="Rectangle 78">
            <a:extLst>
              <a:ext uri="{FF2B5EF4-FFF2-40B4-BE49-F238E27FC236}">
                <a16:creationId xmlns:a16="http://schemas.microsoft.com/office/drawing/2014/main" id="{6229F0FB-98BB-B944-85C4-25A52FBA6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5172" y="4603750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78" name="Text Box 80">
            <a:extLst>
              <a:ext uri="{FF2B5EF4-FFF2-40B4-BE49-F238E27FC236}">
                <a16:creationId xmlns:a16="http://schemas.microsoft.com/office/drawing/2014/main" id="{15C2EA86-0F4F-3247-A569-CE038874C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1922" y="4927600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entity body</a:t>
            </a:r>
          </a:p>
        </p:txBody>
      </p:sp>
      <p:grpSp>
        <p:nvGrpSpPr>
          <p:cNvPr id="79" name="Group 81">
            <a:extLst>
              <a:ext uri="{FF2B5EF4-FFF2-40B4-BE49-F238E27FC236}">
                <a16:creationId xmlns:a16="http://schemas.microsoft.com/office/drawing/2014/main" id="{FBD71B37-ADDE-7A46-9420-5D7F558DE36A}"/>
              </a:ext>
            </a:extLst>
          </p:cNvPr>
          <p:cNvGrpSpPr>
            <a:grpSpLocks/>
          </p:cNvGrpSpPr>
          <p:nvPr/>
        </p:nvGrpSpPr>
        <p:grpSpPr bwMode="auto">
          <a:xfrm>
            <a:off x="2711659" y="4941887"/>
            <a:ext cx="331788" cy="461963"/>
            <a:chOff x="462" y="1727"/>
            <a:chExt cx="209" cy="291"/>
          </a:xfrm>
        </p:grpSpPr>
        <p:sp>
          <p:nvSpPr>
            <p:cNvPr id="80" name="Rectangle 82">
              <a:extLst>
                <a:ext uri="{FF2B5EF4-FFF2-40B4-BE49-F238E27FC236}">
                  <a16:creationId xmlns:a16="http://schemas.microsoft.com/office/drawing/2014/main" id="{EB685F5D-49A7-714D-B0CE-A681FE471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1" name="Text Box 83">
              <a:extLst>
                <a:ext uri="{FF2B5EF4-FFF2-40B4-BE49-F238E27FC236}">
                  <a16:creationId xmlns:a16="http://schemas.microsoft.com/office/drawing/2014/main" id="{F39503FA-5AF7-1343-97ED-74063A1F12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2" name="Text Box 84">
              <a:extLst>
                <a:ext uri="{FF2B5EF4-FFF2-40B4-BE49-F238E27FC236}">
                  <a16:creationId xmlns:a16="http://schemas.microsoft.com/office/drawing/2014/main" id="{65445F71-0392-1545-8E73-EFFA475F7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3" name="Group 85">
            <a:extLst>
              <a:ext uri="{FF2B5EF4-FFF2-40B4-BE49-F238E27FC236}">
                <a16:creationId xmlns:a16="http://schemas.microsoft.com/office/drawing/2014/main" id="{948FB213-CBD1-754F-9A31-92B73ABB091D}"/>
              </a:ext>
            </a:extLst>
          </p:cNvPr>
          <p:cNvGrpSpPr>
            <a:grpSpLocks/>
          </p:cNvGrpSpPr>
          <p:nvPr/>
        </p:nvGrpSpPr>
        <p:grpSpPr bwMode="auto">
          <a:xfrm>
            <a:off x="7871034" y="4932362"/>
            <a:ext cx="331788" cy="461963"/>
            <a:chOff x="462" y="1727"/>
            <a:chExt cx="209" cy="291"/>
          </a:xfrm>
        </p:grpSpPr>
        <p:sp>
          <p:nvSpPr>
            <p:cNvPr id="84" name="Rectangle 86">
              <a:extLst>
                <a:ext uri="{FF2B5EF4-FFF2-40B4-BE49-F238E27FC236}">
                  <a16:creationId xmlns:a16="http://schemas.microsoft.com/office/drawing/2014/main" id="{2099BE28-2CBD-FA47-A576-86B1CF474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5" name="Text Box 87">
              <a:extLst>
                <a:ext uri="{FF2B5EF4-FFF2-40B4-BE49-F238E27FC236}">
                  <a16:creationId xmlns:a16="http://schemas.microsoft.com/office/drawing/2014/main" id="{94AB5515-CA17-A64C-8C42-F07410243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" name="Text Box 88">
              <a:extLst>
                <a:ext uri="{FF2B5EF4-FFF2-40B4-BE49-F238E27FC236}">
                  <a16:creationId xmlns:a16="http://schemas.microsoft.com/office/drawing/2014/main" id="{157CE15D-905D-5B44-91B2-249371FA4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3008201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Other HTTP request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essages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87" name="Rectangle 3">
            <a:extLst>
              <a:ext uri="{FF2B5EF4-FFF2-40B4-BE49-F238E27FC236}">
                <a16:creationId xmlns:a16="http://schemas.microsoft.com/office/drawing/2014/main" id="{25316CA5-99B5-7F45-AFB7-B3A2CBFABDDC}"/>
              </a:ext>
            </a:extLst>
          </p:cNvPr>
          <p:cNvSpPr txBox="1">
            <a:spLocks noChangeArrowheads="1"/>
          </p:cNvSpPr>
          <p:nvPr/>
        </p:nvSpPr>
        <p:spPr>
          <a:xfrm>
            <a:off x="685573" y="1727394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indent="0"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</a:rPr>
              <a:t>POST method:</a:t>
            </a:r>
          </a:p>
          <a:p>
            <a:pPr marL="233363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en-US" sz="2400" dirty="0"/>
              <a:t>web page often includes form input</a:t>
            </a:r>
          </a:p>
          <a:p>
            <a:pPr marL="233363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en-US" sz="2400" dirty="0"/>
              <a:t>user input sent from client to server in entity body of HTTP POST request message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EC7D421B-4EDF-C343-AB2D-4624467F5415}"/>
              </a:ext>
            </a:extLst>
          </p:cNvPr>
          <p:cNvSpPr txBox="1">
            <a:spLocks noChangeArrowheads="1"/>
          </p:cNvSpPr>
          <p:nvPr/>
        </p:nvSpPr>
        <p:spPr>
          <a:xfrm>
            <a:off x="685573" y="4466964"/>
            <a:ext cx="5541055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indent="0"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</a:rPr>
              <a:t>GET method </a:t>
            </a:r>
            <a:r>
              <a:rPr lang="en-US" sz="2400" dirty="0"/>
              <a:t>(for sending data to server):</a:t>
            </a:r>
            <a:endParaRPr lang="en-US" dirty="0"/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/>
              <a:t>include user data in URL field of HTTP GET request message (following a ‘?’):</a:t>
            </a:r>
          </a:p>
        </p:txBody>
      </p:sp>
      <p:sp>
        <p:nvSpPr>
          <p:cNvPr id="89" name="Text Box 5">
            <a:extLst>
              <a:ext uri="{FF2B5EF4-FFF2-40B4-BE49-F238E27FC236}">
                <a16:creationId xmlns:a16="http://schemas.microsoft.com/office/drawing/2014/main" id="{B785588B-2DEA-474F-89CA-2613413F7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92" y="5806133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 err="1">
                <a:latin typeface="Courier New" panose="02070309020205020404" pitchFamily="49" charset="0"/>
              </a:rPr>
              <a:t>www.somesite.com</a:t>
            </a:r>
            <a:r>
              <a:rPr lang="en-US" altLang="en-US" sz="1800" b="1" dirty="0">
                <a:latin typeface="Courier New" panose="02070309020205020404" pitchFamily="49" charset="0"/>
              </a:rPr>
              <a:t>/</a:t>
            </a:r>
            <a:r>
              <a:rPr lang="en-US" altLang="en-US" sz="1800" b="1" dirty="0" err="1">
                <a:latin typeface="Courier New" panose="02070309020205020404" pitchFamily="49" charset="0"/>
              </a:rPr>
              <a:t>animalsearch?monkeys&amp;banana</a:t>
            </a:r>
            <a:endParaRPr lang="en-US" altLang="en-US" sz="1800" b="1" dirty="0">
              <a:latin typeface="Courier New" panose="02070309020205020404" pitchFamily="49" charset="0"/>
            </a:endParaRPr>
          </a:p>
        </p:txBody>
      </p:sp>
      <p:sp>
        <p:nvSpPr>
          <p:cNvPr id="90" name="Rectangle 3">
            <a:extLst>
              <a:ext uri="{FF2B5EF4-FFF2-40B4-BE49-F238E27FC236}">
                <a16:creationId xmlns:a16="http://schemas.microsoft.com/office/drawing/2014/main" id="{F9FB5262-4D63-A149-A391-3CDD424427AC}"/>
              </a:ext>
            </a:extLst>
          </p:cNvPr>
          <p:cNvSpPr txBox="1">
            <a:spLocks noChangeArrowheads="1"/>
          </p:cNvSpPr>
          <p:nvPr/>
        </p:nvSpPr>
        <p:spPr>
          <a:xfrm>
            <a:off x="6991758" y="1752600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indent="0"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</a:rPr>
              <a:t>HEAD method:</a:t>
            </a:r>
          </a:p>
          <a:p>
            <a:pPr marL="233363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en-US" sz="2400" dirty="0"/>
              <a:t>requests headers (only) that would be returned</a:t>
            </a:r>
            <a:r>
              <a:rPr lang="en-US" sz="2400" i="1" dirty="0"/>
              <a:t> if </a:t>
            </a:r>
            <a:r>
              <a:rPr lang="en-US" sz="2400" dirty="0"/>
              <a:t>specified URL were requested  with an HTTP GET method. </a:t>
            </a:r>
          </a:p>
        </p:txBody>
      </p:sp>
      <p:sp>
        <p:nvSpPr>
          <p:cNvPr id="91" name="Rectangle 3">
            <a:extLst>
              <a:ext uri="{FF2B5EF4-FFF2-40B4-BE49-F238E27FC236}">
                <a16:creationId xmlns:a16="http://schemas.microsoft.com/office/drawing/2014/main" id="{2D3C6453-B336-C04B-8A91-4E7D3B632FEB}"/>
              </a:ext>
            </a:extLst>
          </p:cNvPr>
          <p:cNvSpPr txBox="1">
            <a:spLocks noChangeArrowheads="1"/>
          </p:cNvSpPr>
          <p:nvPr/>
        </p:nvSpPr>
        <p:spPr>
          <a:xfrm>
            <a:off x="6993371" y="3839527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indent="0"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</a:rPr>
              <a:t>PUT method:</a:t>
            </a:r>
          </a:p>
          <a:p>
            <a:pPr marL="233363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en-US" sz="2400" dirty="0"/>
              <a:t>uploads new file (object) to server</a:t>
            </a:r>
          </a:p>
          <a:p>
            <a:pPr marL="233363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en-US" sz="2400" dirty="0"/>
              <a:t>completely replaces file that exists at specified URL with content in entity body of POST HTTP request message</a:t>
            </a:r>
          </a:p>
        </p:txBody>
      </p:sp>
    </p:spTree>
    <p:extLst>
      <p:ext uri="{BB962C8B-B14F-4D97-AF65-F5344CB8AC3E}">
        <p14:creationId xmlns:p14="http://schemas.microsoft.com/office/powerpoint/2010/main" val="3554971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9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HTTP response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essage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87" name="Text Box 5">
            <a:extLst>
              <a:ext uri="{FF2B5EF4-FFF2-40B4-BE49-F238E27FC236}">
                <a16:creationId xmlns:a16="http://schemas.microsoft.com/office/drawing/2014/main" id="{A994AECC-DC16-7847-B8EE-F2F612ABB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630" y="1555730"/>
            <a:ext cx="405611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A3"/>
                </a:solidFill>
                <a:latin typeface="+mn-lt"/>
              </a:rPr>
              <a:t>status line (protocol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A3"/>
                </a:solidFill>
                <a:latin typeface="+mn-lt"/>
              </a:rPr>
              <a:t>status code status phrase)</a:t>
            </a:r>
            <a:endParaRPr lang="en-US" altLang="en-US" sz="2800" dirty="0">
              <a:solidFill>
                <a:srgbClr val="0000A3"/>
              </a:solidFill>
              <a:latin typeface="+mn-lt"/>
            </a:endParaRPr>
          </a:p>
        </p:txBody>
      </p:sp>
      <p:sp>
        <p:nvSpPr>
          <p:cNvPr id="89" name="Freeform 7">
            <a:extLst>
              <a:ext uri="{FF2B5EF4-FFF2-40B4-BE49-F238E27FC236}">
                <a16:creationId xmlns:a16="http://schemas.microsoft.com/office/drawing/2014/main" id="{CE30C96D-6890-834E-943D-561719CDCAE9}"/>
              </a:ext>
            </a:extLst>
          </p:cNvPr>
          <p:cNvSpPr>
            <a:spLocks/>
          </p:cNvSpPr>
          <p:nvPr/>
        </p:nvSpPr>
        <p:spPr bwMode="auto">
          <a:xfrm>
            <a:off x="4945743" y="1971229"/>
            <a:ext cx="257175" cy="2941638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0000A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" name="Text Box 8">
            <a:extLst>
              <a:ext uri="{FF2B5EF4-FFF2-40B4-BE49-F238E27FC236}">
                <a16:creationId xmlns:a16="http://schemas.microsoft.com/office/drawing/2014/main" id="{9695B2A1-768B-CE41-87A1-8D564F9538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5704" y="2952304"/>
            <a:ext cx="107112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A3"/>
                </a:solidFill>
                <a:latin typeface="+mn-lt"/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A3"/>
                </a:solidFill>
                <a:latin typeface="+mn-lt"/>
              </a:rPr>
              <a:t> lines</a:t>
            </a:r>
            <a:endParaRPr lang="en-US" altLang="en-US" sz="2800" dirty="0">
              <a:solidFill>
                <a:srgbClr val="0000A3"/>
              </a:solidFill>
              <a:latin typeface="+mn-lt"/>
            </a:endParaRPr>
          </a:p>
        </p:txBody>
      </p:sp>
      <p:sp>
        <p:nvSpPr>
          <p:cNvPr id="92" name="Text Box 10">
            <a:extLst>
              <a:ext uri="{FF2B5EF4-FFF2-40B4-BE49-F238E27FC236}">
                <a16:creationId xmlns:a16="http://schemas.microsoft.com/office/drawing/2014/main" id="{71D3CD43-9088-2144-992C-3A77F783A6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9412" y="4803102"/>
            <a:ext cx="360288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A3"/>
                </a:solidFill>
                <a:latin typeface="+mn-lt"/>
              </a:rPr>
              <a:t>data, e.g.,  requested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A3"/>
                </a:solidFill>
                <a:latin typeface="+mn-lt"/>
              </a:rPr>
              <a:t>HTML file</a:t>
            </a:r>
            <a:endParaRPr lang="en-US" altLang="en-US" sz="2800" dirty="0">
              <a:solidFill>
                <a:srgbClr val="0000A3"/>
              </a:solidFill>
              <a:latin typeface="+mn-lt"/>
            </a:endParaRPr>
          </a:p>
        </p:txBody>
      </p:sp>
      <p:sp>
        <p:nvSpPr>
          <p:cNvPr id="93" name="Rectangle 15">
            <a:extLst>
              <a:ext uri="{FF2B5EF4-FFF2-40B4-BE49-F238E27FC236}">
                <a16:creationId xmlns:a16="http://schemas.microsoft.com/office/drawing/2014/main" id="{AE1D96B5-48F4-B842-9424-43BC570F6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1481" y="1710879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it-IT" altLang="en-US" sz="1800" b="1">
                <a:latin typeface="Courier New" panose="02070309020205020404" pitchFamily="49" charset="0"/>
              </a:rPr>
              <a:t>data data data data data ... 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81248C33-8978-FA4A-B68D-07F7345C9C4D}"/>
              </a:ext>
            </a:extLst>
          </p:cNvPr>
          <p:cNvCxnSpPr>
            <a:cxnSpLocks/>
          </p:cNvCxnSpPr>
          <p:nvPr/>
        </p:nvCxnSpPr>
        <p:spPr>
          <a:xfrm>
            <a:off x="3593872" y="1845820"/>
            <a:ext cx="1436915" cy="0"/>
          </a:xfrm>
          <a:prstGeom prst="straightConnector1">
            <a:avLst/>
          </a:prstGeom>
          <a:ln w="19050">
            <a:solidFill>
              <a:srgbClr val="0000A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A1C1D39C-E830-C840-962A-5EF5A5C89548}"/>
              </a:ext>
            </a:extLst>
          </p:cNvPr>
          <p:cNvCxnSpPr>
            <a:cxnSpLocks/>
          </p:cNvCxnSpPr>
          <p:nvPr/>
        </p:nvCxnSpPr>
        <p:spPr>
          <a:xfrm>
            <a:off x="3593872" y="5046220"/>
            <a:ext cx="1436915" cy="0"/>
          </a:xfrm>
          <a:prstGeom prst="straightConnector1">
            <a:avLst/>
          </a:prstGeom>
          <a:ln w="19050">
            <a:solidFill>
              <a:srgbClr val="0000A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1">
            <a:extLst>
              <a:ext uri="{FF2B5EF4-FFF2-40B4-BE49-F238E27FC236}">
                <a16:creationId xmlns:a16="http://schemas.microsoft.com/office/drawing/2014/main" id="{2551C779-9290-AD4E-91BD-E60A7E927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630" y="6155251"/>
            <a:ext cx="95213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/>
              <a:t>* Check out the online interactive exercises for more examples: h</a:t>
            </a:r>
            <a:r>
              <a:rPr lang="en-US" altLang="en-US" sz="1200" dirty="0"/>
              <a:t>ttp://</a:t>
            </a:r>
            <a:r>
              <a:rPr lang="en-US" altLang="en-US" sz="1200" dirty="0" err="1"/>
              <a:t>gaia.cs.umass.edu</a:t>
            </a:r>
            <a:r>
              <a:rPr lang="en-US" altLang="en-US" sz="1200" dirty="0"/>
              <a:t>/</a:t>
            </a:r>
            <a:r>
              <a:rPr lang="en-US" altLang="en-US" sz="1200" dirty="0" err="1"/>
              <a:t>kurose_ross</a:t>
            </a:r>
            <a:r>
              <a:rPr lang="en-US" altLang="en-US" sz="1200" dirty="0"/>
              <a:t>/interactive/</a:t>
            </a:r>
          </a:p>
        </p:txBody>
      </p:sp>
    </p:spTree>
    <p:extLst>
      <p:ext uri="{BB962C8B-B14F-4D97-AF65-F5344CB8AC3E}">
        <p14:creationId xmlns:p14="http://schemas.microsoft.com/office/powerpoint/2010/main" val="19819057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Application </a:t>
            </a:r>
            <a:r>
              <a:rPr lang="en-US" altLang="en-US" dirty="0">
                <a:cs typeface="Calibri" panose="020F0502020204030204" pitchFamily="34" charset="0"/>
              </a:rPr>
              <a:t>l</a:t>
            </a:r>
            <a:r>
              <a:rPr lang="en-US" altLang="en-US" sz="4400" dirty="0">
                <a:cs typeface="Calibri" panose="020F0502020204030204" pitchFamily="34" charset="0"/>
              </a:rPr>
              <a:t>ayer: overview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747307" y="1406319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Our goals: </a:t>
            </a:r>
          </a:p>
          <a:p>
            <a:pPr marL="460375" indent="-346075"/>
            <a:r>
              <a:rPr lang="en-US" altLang="en-US" sz="3200" dirty="0">
                <a:ea typeface="ＭＳ Ｐゴシック" panose="020B0600070205080204" pitchFamily="34" charset="-128"/>
              </a:rPr>
              <a:t>conceptual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</a:t>
            </a:r>
            <a:r>
              <a:rPr lang="en-US" altLang="en-US" sz="3200" dirty="0">
                <a:ea typeface="ＭＳ Ｐゴシック" panose="020B0600070205080204" pitchFamily="34" charset="-128"/>
              </a:rPr>
              <a:t> implementation aspects of application-layer protocols</a:t>
            </a:r>
          </a:p>
          <a:p>
            <a:pPr lvl="1"/>
            <a:r>
              <a:rPr lang="en-US" altLang="en-US" sz="3200" dirty="0">
                <a:ea typeface="ＭＳ Ｐゴシック" panose="020B0600070205080204" pitchFamily="34" charset="-128"/>
              </a:rPr>
              <a:t>transport-layer service models</a:t>
            </a:r>
          </a:p>
          <a:p>
            <a:pPr lvl="1"/>
            <a:r>
              <a:rPr lang="en-US" altLang="en-US" sz="3200" dirty="0">
                <a:ea typeface="ＭＳ Ｐゴシック" panose="020B0600070205080204" pitchFamily="34" charset="-128"/>
              </a:rPr>
              <a:t>client-server paradigm</a:t>
            </a:r>
          </a:p>
          <a:p>
            <a:pPr lvl="1"/>
            <a:r>
              <a:rPr lang="en-US" altLang="en-US" sz="3200" dirty="0">
                <a:ea typeface="ＭＳ Ｐゴシック" panose="020B0600070205080204" pitchFamily="34" charset="-128"/>
              </a:rPr>
              <a:t>peer-to-peer paradigm</a:t>
            </a:r>
            <a:endParaRPr lang="en-US" altLang="en-US" sz="2800" dirty="0">
              <a:ea typeface="ＭＳ Ｐゴシック" panose="020B0600070205080204" pitchFamily="34" charset="-128"/>
            </a:endParaRPr>
          </a:p>
          <a:p>
            <a:endParaRPr lang="en-US" sz="3600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16985" y="1399497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learn about protocols by examining popular application-layer protocols</a:t>
            </a:r>
          </a:p>
          <a:p>
            <a:pPr marL="692150" lvl="1" indent="-349250"/>
            <a:r>
              <a:rPr lang="en-US" altLang="en-US" sz="2800" dirty="0">
                <a:ea typeface="ＭＳ Ｐゴシック" panose="020B0600070205080204" pitchFamily="34" charset="-128"/>
              </a:rPr>
              <a:t>HTTP</a:t>
            </a:r>
          </a:p>
          <a:p>
            <a:pPr marL="692150" lvl="1" indent="-349250"/>
            <a:r>
              <a:rPr lang="en-US" altLang="en-US" sz="2800" dirty="0">
                <a:ea typeface="ＭＳ Ｐゴシック" panose="020B0600070205080204" pitchFamily="34" charset="-128"/>
              </a:rPr>
              <a:t>SMTP, IMAP</a:t>
            </a:r>
          </a:p>
          <a:p>
            <a:pPr marL="692150" lvl="1" indent="-349250"/>
            <a:r>
              <a:rPr lang="en-US" altLang="en-US" sz="2800" dirty="0">
                <a:ea typeface="ＭＳ Ｐゴシック" panose="020B0600070205080204" pitchFamily="34" charset="-128"/>
              </a:rPr>
              <a:t>DNS</a:t>
            </a:r>
          </a:p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programming network applications</a:t>
            </a:r>
          </a:p>
          <a:p>
            <a:pPr marL="692150" lvl="1" indent="-349250"/>
            <a:r>
              <a:rPr lang="en-US" altLang="en-US" sz="2800" dirty="0">
                <a:ea typeface="ＭＳ Ｐゴシック" panose="020B0600070205080204" pitchFamily="34" charset="-128"/>
              </a:rPr>
              <a:t>socket API</a:t>
            </a:r>
            <a:endParaRPr lang="en-US" altLang="en-US" sz="20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274647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HTTP response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tatus </a:t>
            </a:r>
            <a:r>
              <a:rPr lang="en-US" altLang="en-US" dirty="0">
                <a:ea typeface="ＭＳ Ｐゴシック" panose="020B0600070205080204" pitchFamily="34" charset="-128"/>
              </a:rPr>
              <a:t>c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D7D9FAF8-ACB6-2648-AF49-4F1CA2DD361E}"/>
              </a:ext>
            </a:extLst>
          </p:cNvPr>
          <p:cNvSpPr txBox="1">
            <a:spLocks noChangeArrowheads="1"/>
          </p:cNvSpPr>
          <p:nvPr/>
        </p:nvSpPr>
        <p:spPr>
          <a:xfrm>
            <a:off x="1179871" y="2274314"/>
            <a:ext cx="10678300" cy="41687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95000"/>
              </a:lnSpc>
              <a:spcBef>
                <a:spcPts val="4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200 OK</a:t>
            </a:r>
          </a:p>
          <a:p>
            <a:pPr lvl="1">
              <a:lnSpc>
                <a:spcPct val="95000"/>
              </a:lnSpc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request succeeded, requested object later in this message</a:t>
            </a:r>
          </a:p>
          <a:p>
            <a:pPr>
              <a:lnSpc>
                <a:spcPct val="95000"/>
              </a:lnSpc>
              <a:spcBef>
                <a:spcPts val="4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301 Moved Permanently</a:t>
            </a:r>
          </a:p>
          <a:p>
            <a:pPr lvl="1">
              <a:lnSpc>
                <a:spcPct val="95000"/>
              </a:lnSpc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requested object moved, new location specified later in this message (in Location: field)</a:t>
            </a:r>
          </a:p>
          <a:p>
            <a:pPr>
              <a:lnSpc>
                <a:spcPct val="95000"/>
              </a:lnSpc>
              <a:spcBef>
                <a:spcPts val="4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400 Bad Request</a:t>
            </a:r>
          </a:p>
          <a:p>
            <a:pPr lvl="1">
              <a:lnSpc>
                <a:spcPct val="95000"/>
              </a:lnSpc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request msg not understood by server</a:t>
            </a:r>
          </a:p>
          <a:p>
            <a:pPr>
              <a:lnSpc>
                <a:spcPct val="95000"/>
              </a:lnSpc>
              <a:spcBef>
                <a:spcPts val="4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404 Not Found</a:t>
            </a:r>
          </a:p>
          <a:p>
            <a:pPr lvl="1">
              <a:lnSpc>
                <a:spcPct val="95000"/>
              </a:lnSpc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ts val="4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505 HTTP Version Not Supported</a:t>
            </a: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8C98F9E3-E57A-7844-89F3-A6331B046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691" y="1325562"/>
            <a:ext cx="10856280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status code appears in 1st line in server-to-client response message.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some sample codes</a:t>
            </a:r>
            <a:r>
              <a:rPr lang="en-US" altLang="en-US" sz="2400" dirty="0">
                <a:latin typeface="+mn-lt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426430117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Trying out HTTP (client side) for yourself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54162CB5-536A-4D40-94FC-6A99B52D37CF}"/>
              </a:ext>
            </a:extLst>
          </p:cNvPr>
          <p:cNvSpPr txBox="1">
            <a:spLocks noChangeArrowheads="1"/>
          </p:cNvSpPr>
          <p:nvPr/>
        </p:nvSpPr>
        <p:spPr>
          <a:xfrm>
            <a:off x="579438" y="1474924"/>
            <a:ext cx="8096250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1. Telnet to your favorite Web server:</a:t>
            </a:r>
          </a:p>
          <a:p>
            <a:pPr lvl="2">
              <a:buFontTx/>
              <a:buNone/>
            </a:pPr>
            <a:endParaRPr lang="en-US" altLang="en-US" sz="1800" dirty="0">
              <a:ea typeface="ＭＳ Ｐゴシック" panose="020B0600070205080204" pitchFamily="34" charset="-128"/>
            </a:endParaRPr>
          </a:p>
        </p:txBody>
      </p:sp>
      <p:sp>
        <p:nvSpPr>
          <p:cNvPr id="7" name="Text Box 5">
            <a:extLst>
              <a:ext uri="{FF2B5EF4-FFF2-40B4-BE49-F238E27FC236}">
                <a16:creationId xmlns:a16="http://schemas.microsoft.com/office/drawing/2014/main" id="{5AD8FC5E-7EF6-5D4A-947A-76F9FAC50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8629" y="1884363"/>
            <a:ext cx="6244187" cy="1400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indent="-285750">
              <a:spcBef>
                <a:spcPts val="600"/>
              </a:spcBef>
              <a:buClr>
                <a:srgbClr val="0000A3"/>
              </a:buClr>
              <a:buSzTx/>
              <a:buFont typeface="Wingdings" pitchFamily="2" charset="2"/>
              <a:buChar char="§"/>
            </a:pPr>
            <a:r>
              <a:rPr lang="en-US" altLang="en-US" dirty="0">
                <a:latin typeface="+mn-lt"/>
              </a:rPr>
              <a:t>opens TCP connection to port 80 (default HTTP server port)  at </a:t>
            </a:r>
            <a:r>
              <a:rPr lang="en-US" altLang="en-US" dirty="0" err="1">
                <a:latin typeface="+mn-lt"/>
              </a:rPr>
              <a:t>gaia.cs.umass</a:t>
            </a:r>
            <a:r>
              <a:rPr lang="en-US" altLang="en-US" dirty="0">
                <a:latin typeface="+mn-lt"/>
              </a:rPr>
              <a:t>. </a:t>
            </a:r>
            <a:r>
              <a:rPr lang="en-US" altLang="en-US" dirty="0" err="1">
                <a:latin typeface="+mn-lt"/>
              </a:rPr>
              <a:t>edu</a:t>
            </a:r>
            <a:r>
              <a:rPr lang="en-US" altLang="en-US" dirty="0">
                <a:latin typeface="+mn-lt"/>
              </a:rPr>
              <a:t>.</a:t>
            </a:r>
          </a:p>
          <a:p>
            <a:pPr marL="285750" indent="-285750">
              <a:spcBef>
                <a:spcPts val="600"/>
              </a:spcBef>
              <a:buClr>
                <a:srgbClr val="0000A3"/>
              </a:buClr>
              <a:buSzTx/>
              <a:buFont typeface="Wingdings" pitchFamily="2" charset="2"/>
              <a:buChar char="§"/>
            </a:pPr>
            <a:r>
              <a:rPr lang="en-US" altLang="en-US" dirty="0">
                <a:latin typeface="+mn-lt"/>
              </a:rPr>
              <a:t>anything typed in will be sent  to port 80 at </a:t>
            </a:r>
            <a:r>
              <a:rPr lang="en-US" altLang="en-US" dirty="0" err="1">
                <a:latin typeface="+mn-lt"/>
              </a:rPr>
              <a:t>gaia.cs.umass.edu</a:t>
            </a:r>
            <a:endParaRPr lang="en-US" altLang="en-US" sz="2800" dirty="0">
              <a:latin typeface="+mn-lt"/>
            </a:endParaRPr>
          </a:p>
        </p:txBody>
      </p:sp>
      <p:sp>
        <p:nvSpPr>
          <p:cNvPr id="8" name="Text Box 6">
            <a:extLst>
              <a:ext uri="{FF2B5EF4-FFF2-40B4-BE49-F238E27FC236}">
                <a16:creationId xmlns:a16="http://schemas.microsoft.com/office/drawing/2014/main" id="{A05D1437-BBD8-714B-ADDF-C3F7DEF74E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4351" y="1998799"/>
            <a:ext cx="433965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solidFill>
                  <a:srgbClr val="CC0000"/>
                </a:solidFill>
                <a:latin typeface="Courier New" panose="02070309020205020404" pitchFamily="49" charset="0"/>
              </a:rPr>
              <a:t>telnet </a:t>
            </a:r>
            <a:r>
              <a:rPr lang="en-US" altLang="en-US" b="1" dirty="0" err="1">
                <a:solidFill>
                  <a:srgbClr val="CC0000"/>
                </a:solidFill>
                <a:latin typeface="Courier New" panose="02070309020205020404" pitchFamily="49" charset="0"/>
              </a:rPr>
              <a:t>gaia.cs.umass.edu</a:t>
            </a:r>
            <a:r>
              <a:rPr lang="en-US" altLang="en-US" b="1" dirty="0">
                <a:solidFill>
                  <a:srgbClr val="CC0000"/>
                </a:solidFill>
                <a:latin typeface="Courier New" panose="02070309020205020404" pitchFamily="49" charset="0"/>
              </a:rPr>
              <a:t> 80</a:t>
            </a:r>
            <a:endParaRPr lang="en-US" altLang="en-US" sz="3200" dirty="0">
              <a:solidFill>
                <a:srgbClr val="CC0000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8AAC288-3206-534D-929C-FFD2305EC27E}"/>
              </a:ext>
            </a:extLst>
          </p:cNvPr>
          <p:cNvGrpSpPr/>
          <p:nvPr/>
        </p:nvGrpSpPr>
        <p:grpSpPr>
          <a:xfrm>
            <a:off x="711200" y="5286696"/>
            <a:ext cx="8289126" cy="996484"/>
            <a:chOff x="711200" y="5286696"/>
            <a:chExt cx="8289126" cy="996484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06E2A86-603C-764E-9AF8-0B2F20CD2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00" y="5286696"/>
              <a:ext cx="8096250" cy="46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latin typeface="+mn-lt"/>
                </a:rPr>
                <a:t>3. look at response message sent by HTTP server!</a:t>
              </a:r>
            </a:p>
          </p:txBody>
        </p:sp>
        <p:sp>
          <p:nvSpPr>
            <p:cNvPr id="16" name="Text Box 17">
              <a:extLst>
                <a:ext uri="{FF2B5EF4-FFF2-40B4-BE49-F238E27FC236}">
                  <a16:creationId xmlns:a16="http://schemas.microsoft.com/office/drawing/2014/main" id="{A3659547-E754-6B44-903F-76BD7A3006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6295" y="5821515"/>
              <a:ext cx="79340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400" dirty="0">
                  <a:latin typeface="+mn-lt"/>
                </a:rPr>
                <a:t>(or use Wireshark to look at captured HTTP request/response)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6E12EFF-E52A-B84D-934A-7405FA201329}"/>
              </a:ext>
            </a:extLst>
          </p:cNvPr>
          <p:cNvGrpSpPr/>
          <p:nvPr/>
        </p:nvGrpSpPr>
        <p:grpSpPr>
          <a:xfrm>
            <a:off x="727530" y="3145663"/>
            <a:ext cx="11243449" cy="2045073"/>
            <a:chOff x="727530" y="3145663"/>
            <a:chExt cx="11243449" cy="2045073"/>
          </a:xfrm>
        </p:grpSpPr>
        <p:sp>
          <p:nvSpPr>
            <p:cNvPr id="10" name="Rectangle 7">
              <a:extLst>
                <a:ext uri="{FF2B5EF4-FFF2-40B4-BE49-F238E27FC236}">
                  <a16:creationId xmlns:a16="http://schemas.microsoft.com/office/drawing/2014/main" id="{CF530C45-E591-C948-8561-E3D1A663C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530" y="3145663"/>
              <a:ext cx="8096250" cy="46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latin typeface="+mn-lt"/>
                </a:rPr>
                <a:t>2. type in a GET HTTP request:</a:t>
              </a:r>
            </a:p>
            <a:p>
              <a:pPr lvl="2">
                <a:buClrTx/>
                <a:buSzTx/>
                <a:buFontTx/>
                <a:buNone/>
              </a:pPr>
              <a:endParaRPr lang="en-US" altLang="en-US" sz="1800" dirty="0">
                <a:latin typeface="Comic Sans MS" panose="030F0902030302020204" pitchFamily="66" charset="0"/>
              </a:endParaRPr>
            </a:p>
          </p:txBody>
        </p:sp>
        <p:sp>
          <p:nvSpPr>
            <p:cNvPr id="11" name="Text Box 8">
              <a:extLst>
                <a:ext uri="{FF2B5EF4-FFF2-40B4-BE49-F238E27FC236}">
                  <a16:creationId xmlns:a16="http://schemas.microsoft.com/office/drawing/2014/main" id="{44F32261-DA96-6645-A103-A806625BC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8273" y="3748006"/>
              <a:ext cx="741741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 dirty="0">
                  <a:solidFill>
                    <a:srgbClr val="CC0000"/>
                  </a:solidFill>
                  <a:latin typeface="Courier New" panose="02070309020205020404" pitchFamily="49" charset="0"/>
                </a:rPr>
                <a:t>GET /</a:t>
              </a:r>
              <a:r>
                <a:rPr lang="en-US" altLang="en-US" b="1" dirty="0" err="1">
                  <a:solidFill>
                    <a:srgbClr val="CC0000"/>
                  </a:solidFill>
                  <a:latin typeface="Courier New" panose="02070309020205020404" pitchFamily="49" charset="0"/>
                </a:rPr>
                <a:t>kurose_ross</a:t>
              </a:r>
              <a:r>
                <a:rPr lang="en-US" altLang="en-US" b="1" dirty="0">
                  <a:solidFill>
                    <a:srgbClr val="CC0000"/>
                  </a:solidFill>
                  <a:latin typeface="Courier New" panose="02070309020205020404" pitchFamily="49" charset="0"/>
                </a:rPr>
                <a:t>/interactive/</a:t>
              </a:r>
              <a:r>
                <a:rPr lang="en-US" altLang="en-US" b="1" dirty="0" err="1">
                  <a:solidFill>
                    <a:srgbClr val="CC0000"/>
                  </a:solidFill>
                  <a:latin typeface="Courier New" panose="02070309020205020404" pitchFamily="49" charset="0"/>
                </a:rPr>
                <a:t>index.php</a:t>
              </a:r>
              <a:r>
                <a:rPr lang="en-US" altLang="en-US" b="1" dirty="0">
                  <a:solidFill>
                    <a:srgbClr val="CC0000"/>
                  </a:solidFill>
                  <a:latin typeface="Courier New" panose="02070309020205020404" pitchFamily="49" charset="0"/>
                </a:rPr>
                <a:t> HTTP/1.1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 dirty="0">
                  <a:solidFill>
                    <a:srgbClr val="CC0000"/>
                  </a:solidFill>
                  <a:latin typeface="Courier New" panose="02070309020205020404" pitchFamily="49" charset="0"/>
                </a:rPr>
                <a:t>Host: </a:t>
              </a:r>
              <a:r>
                <a:rPr lang="en-US" altLang="en-US" b="1" dirty="0" err="1">
                  <a:solidFill>
                    <a:srgbClr val="CC0000"/>
                  </a:solidFill>
                  <a:latin typeface="Courier New" panose="02070309020205020404" pitchFamily="49" charset="0"/>
                </a:rPr>
                <a:t>gaia.cs.umass.edu</a:t>
              </a:r>
              <a:endParaRPr lang="en-US" altLang="en-US" b="1" dirty="0">
                <a:solidFill>
                  <a:srgbClr val="CC0000"/>
                </a:solidFill>
                <a:latin typeface="Courier New" panose="02070309020205020404" pitchFamily="49" charset="0"/>
              </a:endParaRPr>
            </a:p>
          </p:txBody>
        </p:sp>
        <p:sp>
          <p:nvSpPr>
            <p:cNvPr id="19" name="Text Box 5">
              <a:extLst>
                <a:ext uri="{FF2B5EF4-FFF2-40B4-BE49-F238E27FC236}">
                  <a16:creationId xmlns:a16="http://schemas.microsoft.com/office/drawing/2014/main" id="{A5628D90-F44C-0944-B370-D915188786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26792" y="4175073"/>
              <a:ext cx="6244187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85750" indent="-285750">
                <a:spcBef>
                  <a:spcPct val="0"/>
                </a:spcBef>
                <a:buClr>
                  <a:srgbClr val="0000A3"/>
                </a:buClr>
                <a:buSzTx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by typing this in (hit carriage return twice), you send this minimal (but complete)  GET request to HTTP server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4228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3635EFC9-A521-0240-B257-CD458B330808}"/>
              </a:ext>
            </a:extLst>
          </p:cNvPr>
          <p:cNvSpPr txBox="1">
            <a:spLocks noChangeArrowheads="1"/>
          </p:cNvSpPr>
          <p:nvPr/>
        </p:nvSpPr>
        <p:spPr>
          <a:xfrm>
            <a:off x="751523" y="1368109"/>
            <a:ext cx="5877880" cy="273412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Recall:  HTTP GET/response interaction is </a:t>
            </a: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stateless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no notion of multi-step exchanges of HTTP messages to complete a Web “transaction” 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no need for client/server to track “state” of multi-step exchange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all HTTP requests are independent of each other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no need for client/server to “recover” from a partially-completed-but-never-completely-completed transaction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81F961A-6387-0345-9591-6D8E9EDB9801}"/>
              </a:ext>
            </a:extLst>
          </p:cNvPr>
          <p:cNvSpPr txBox="1"/>
          <p:nvPr/>
        </p:nvSpPr>
        <p:spPr>
          <a:xfrm>
            <a:off x="7777183" y="1266045"/>
            <a:ext cx="33473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A3"/>
                </a:solidFill>
              </a:rPr>
              <a:t>a stateful protocol: </a:t>
            </a:r>
            <a:r>
              <a:rPr lang="en-US" dirty="0"/>
              <a:t>client makes two changes to X, or none at all</a:t>
            </a:r>
          </a:p>
        </p:txBody>
      </p:sp>
      <p:sp>
        <p:nvSpPr>
          <p:cNvPr id="14" name="Line 15">
            <a:extLst>
              <a:ext uri="{FF2B5EF4-FFF2-40B4-BE49-F238E27FC236}">
                <a16:creationId xmlns:a16="http://schemas.microsoft.com/office/drawing/2014/main" id="{E1896121-77D8-FD42-BC74-F51FD18D8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1743" y="2818375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7668C468-5627-F641-A1D5-CCCD71D47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9902430" y="2812025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34" name="Text Box 37">
            <a:extLst>
              <a:ext uri="{FF2B5EF4-FFF2-40B4-BE49-F238E27FC236}">
                <a16:creationId xmlns:a16="http://schemas.microsoft.com/office/drawing/2014/main" id="{4D29A06D-1A18-BA46-8999-A8C319B06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318" y="5664762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bg1">
                    <a:lumMod val="65000"/>
                  </a:schemeClr>
                </a:solidFill>
                <a:latin typeface="+mn-lt"/>
              </a:rPr>
              <a:t>time</a:t>
            </a:r>
          </a:p>
        </p:txBody>
      </p:sp>
      <p:sp>
        <p:nvSpPr>
          <p:cNvPr id="35" name="Text Box 38">
            <a:extLst>
              <a:ext uri="{FF2B5EF4-FFF2-40B4-BE49-F238E27FC236}">
                <a16:creationId xmlns:a16="http://schemas.microsoft.com/office/drawing/2014/main" id="{27466D26-729A-A04F-8FFC-34F73F8EF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4305" y="5647300"/>
            <a:ext cx="51969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bg1">
                    <a:lumMod val="65000"/>
                  </a:schemeClr>
                </a:solidFill>
                <a:latin typeface="+mn-lt"/>
              </a:rPr>
              <a:t>time</a:t>
            </a:r>
          </a:p>
        </p:txBody>
      </p:sp>
      <p:grpSp>
        <p:nvGrpSpPr>
          <p:cNvPr id="36" name="Group 43">
            <a:extLst>
              <a:ext uri="{FF2B5EF4-FFF2-40B4-BE49-F238E27FC236}">
                <a16:creationId xmlns:a16="http://schemas.microsoft.com/office/drawing/2014/main" id="{FAE9785A-4169-E940-B94F-671A4AB9F406}"/>
              </a:ext>
            </a:extLst>
          </p:cNvPr>
          <p:cNvGrpSpPr>
            <a:grpSpLocks/>
          </p:cNvGrpSpPr>
          <p:nvPr/>
        </p:nvGrpSpPr>
        <p:grpSpPr bwMode="auto">
          <a:xfrm>
            <a:off x="9702405" y="2045262"/>
            <a:ext cx="423863" cy="684213"/>
            <a:chOff x="4140" y="429"/>
            <a:chExt cx="1425" cy="2396"/>
          </a:xfrm>
        </p:grpSpPr>
        <p:sp>
          <p:nvSpPr>
            <p:cNvPr id="37" name="Freeform 44">
              <a:extLst>
                <a:ext uri="{FF2B5EF4-FFF2-40B4-BE49-F238E27FC236}">
                  <a16:creationId xmlns:a16="http://schemas.microsoft.com/office/drawing/2014/main" id="{6CED6B20-429D-A742-A5A8-C560D227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38" name="Rectangle 45">
              <a:extLst>
                <a:ext uri="{FF2B5EF4-FFF2-40B4-BE49-F238E27FC236}">
                  <a16:creationId xmlns:a16="http://schemas.microsoft.com/office/drawing/2014/main" id="{3217673F-28F2-7F49-B23F-A3ED64A05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39" name="Freeform 46">
              <a:extLst>
                <a:ext uri="{FF2B5EF4-FFF2-40B4-BE49-F238E27FC236}">
                  <a16:creationId xmlns:a16="http://schemas.microsoft.com/office/drawing/2014/main" id="{2C8F4947-7476-8140-9308-A091DA12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40" name="Freeform 47">
              <a:extLst>
                <a:ext uri="{FF2B5EF4-FFF2-40B4-BE49-F238E27FC236}">
                  <a16:creationId xmlns:a16="http://schemas.microsoft.com/office/drawing/2014/main" id="{C324215D-D2F8-D640-866A-AD06AEA3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41" name="Rectangle 48">
              <a:extLst>
                <a:ext uri="{FF2B5EF4-FFF2-40B4-BE49-F238E27FC236}">
                  <a16:creationId xmlns:a16="http://schemas.microsoft.com/office/drawing/2014/main" id="{AF16B93D-625D-BF47-B9C3-3122406F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grpSp>
          <p:nvGrpSpPr>
            <p:cNvPr id="42" name="Group 49">
              <a:extLst>
                <a:ext uri="{FF2B5EF4-FFF2-40B4-BE49-F238E27FC236}">
                  <a16:creationId xmlns:a16="http://schemas.microsoft.com/office/drawing/2014/main" id="{E5823F1D-E46B-E542-BA9A-BE7B2ADB2B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7" name="AutoShape 50">
                <a:extLst>
                  <a:ext uri="{FF2B5EF4-FFF2-40B4-BE49-F238E27FC236}">
                    <a16:creationId xmlns:a16="http://schemas.microsoft.com/office/drawing/2014/main" id="{5EDFB4BA-9ECC-1D4B-9DE1-6892D81B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68" name="AutoShape 51">
                <a:extLst>
                  <a:ext uri="{FF2B5EF4-FFF2-40B4-BE49-F238E27FC236}">
                    <a16:creationId xmlns:a16="http://schemas.microsoft.com/office/drawing/2014/main" id="{322B0365-5AB5-FB41-8CFB-D0A89CDC6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</p:grpSp>
        <p:sp>
          <p:nvSpPr>
            <p:cNvPr id="43" name="Rectangle 52">
              <a:extLst>
                <a:ext uri="{FF2B5EF4-FFF2-40B4-BE49-F238E27FC236}">
                  <a16:creationId xmlns:a16="http://schemas.microsoft.com/office/drawing/2014/main" id="{29C26A51-8119-1C45-B765-0A6FDC420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grpSp>
          <p:nvGrpSpPr>
            <p:cNvPr id="44" name="Group 53">
              <a:extLst>
                <a:ext uri="{FF2B5EF4-FFF2-40B4-BE49-F238E27FC236}">
                  <a16:creationId xmlns:a16="http://schemas.microsoft.com/office/drawing/2014/main" id="{A0E07450-02B5-944A-993E-ED4E720D6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5" name="AutoShape 54">
                <a:extLst>
                  <a:ext uri="{FF2B5EF4-FFF2-40B4-BE49-F238E27FC236}">
                    <a16:creationId xmlns:a16="http://schemas.microsoft.com/office/drawing/2014/main" id="{B895EECE-8814-364B-ABEF-BDFDB5B69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66" name="AutoShape 55">
                <a:extLst>
                  <a:ext uri="{FF2B5EF4-FFF2-40B4-BE49-F238E27FC236}">
                    <a16:creationId xmlns:a16="http://schemas.microsoft.com/office/drawing/2014/main" id="{19862CEA-43CD-F949-9939-14C77DA0F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</p:grpSp>
        <p:sp>
          <p:nvSpPr>
            <p:cNvPr id="45" name="Rectangle 56">
              <a:extLst>
                <a:ext uri="{FF2B5EF4-FFF2-40B4-BE49-F238E27FC236}">
                  <a16:creationId xmlns:a16="http://schemas.microsoft.com/office/drawing/2014/main" id="{AF3B098B-3C77-8047-942A-938B768EC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46" name="Rectangle 57">
              <a:extLst>
                <a:ext uri="{FF2B5EF4-FFF2-40B4-BE49-F238E27FC236}">
                  <a16:creationId xmlns:a16="http://schemas.microsoft.com/office/drawing/2014/main" id="{B55EF1A5-9C91-874D-A21C-9283813B9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grpSp>
          <p:nvGrpSpPr>
            <p:cNvPr id="47" name="Group 58">
              <a:extLst>
                <a:ext uri="{FF2B5EF4-FFF2-40B4-BE49-F238E27FC236}">
                  <a16:creationId xmlns:a16="http://schemas.microsoft.com/office/drawing/2014/main" id="{4BE447F1-4065-604D-9C52-935316AF90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3" name="AutoShape 59">
                <a:extLst>
                  <a:ext uri="{FF2B5EF4-FFF2-40B4-BE49-F238E27FC236}">
                    <a16:creationId xmlns:a16="http://schemas.microsoft.com/office/drawing/2014/main" id="{B6AF28E0-3DFD-B648-BA8B-C954368CE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64" name="AutoShape 60">
                <a:extLst>
                  <a:ext uri="{FF2B5EF4-FFF2-40B4-BE49-F238E27FC236}">
                    <a16:creationId xmlns:a16="http://schemas.microsoft.com/office/drawing/2014/main" id="{CD352178-7C9F-9247-ADEE-3A9C5EEDD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</p:grpSp>
        <p:sp>
          <p:nvSpPr>
            <p:cNvPr id="48" name="Freeform 61">
              <a:extLst>
                <a:ext uri="{FF2B5EF4-FFF2-40B4-BE49-F238E27FC236}">
                  <a16:creationId xmlns:a16="http://schemas.microsoft.com/office/drawing/2014/main" id="{167E2C73-34F7-5443-B80D-3E31BC26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49" name="Group 62">
              <a:extLst>
                <a:ext uri="{FF2B5EF4-FFF2-40B4-BE49-F238E27FC236}">
                  <a16:creationId xmlns:a16="http://schemas.microsoft.com/office/drawing/2014/main" id="{FD3C1C1A-4BE2-8A4D-B7D1-6FE82CCD5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1" name="AutoShape 63">
                <a:extLst>
                  <a:ext uri="{FF2B5EF4-FFF2-40B4-BE49-F238E27FC236}">
                    <a16:creationId xmlns:a16="http://schemas.microsoft.com/office/drawing/2014/main" id="{37F891D2-79F1-BA40-9E94-2CB7F92C3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62" name="AutoShape 64">
                <a:extLst>
                  <a:ext uri="{FF2B5EF4-FFF2-40B4-BE49-F238E27FC236}">
                    <a16:creationId xmlns:a16="http://schemas.microsoft.com/office/drawing/2014/main" id="{A6F14F93-50F0-1D44-A328-C58C4810E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</p:grpSp>
        <p:sp>
          <p:nvSpPr>
            <p:cNvPr id="50" name="Rectangle 65">
              <a:extLst>
                <a:ext uri="{FF2B5EF4-FFF2-40B4-BE49-F238E27FC236}">
                  <a16:creationId xmlns:a16="http://schemas.microsoft.com/office/drawing/2014/main" id="{002C4B61-E0A4-9947-A2B8-C5E4A183D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51" name="Freeform 66">
              <a:extLst>
                <a:ext uri="{FF2B5EF4-FFF2-40B4-BE49-F238E27FC236}">
                  <a16:creationId xmlns:a16="http://schemas.microsoft.com/office/drawing/2014/main" id="{03750C04-4651-264E-A820-846CC991E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52" name="Freeform 67">
              <a:extLst>
                <a:ext uri="{FF2B5EF4-FFF2-40B4-BE49-F238E27FC236}">
                  <a16:creationId xmlns:a16="http://schemas.microsoft.com/office/drawing/2014/main" id="{8FAC3F30-F8EF-E042-AB16-84DEBD8C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53" name="Oval 68">
              <a:extLst>
                <a:ext uri="{FF2B5EF4-FFF2-40B4-BE49-F238E27FC236}">
                  <a16:creationId xmlns:a16="http://schemas.microsoft.com/office/drawing/2014/main" id="{0AC7D83A-6568-AE4B-9387-52663F1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54" name="Freeform 69">
              <a:extLst>
                <a:ext uri="{FF2B5EF4-FFF2-40B4-BE49-F238E27FC236}">
                  <a16:creationId xmlns:a16="http://schemas.microsoft.com/office/drawing/2014/main" id="{1F36BF90-AD45-4E43-863B-F7093519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400"/>
            </a:p>
          </p:txBody>
        </p:sp>
        <p:sp>
          <p:nvSpPr>
            <p:cNvPr id="55" name="AutoShape 70">
              <a:extLst>
                <a:ext uri="{FF2B5EF4-FFF2-40B4-BE49-F238E27FC236}">
                  <a16:creationId xmlns:a16="http://schemas.microsoft.com/office/drawing/2014/main" id="{F5B54DD4-D0E2-AF41-9405-9DCDB2D7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56" name="AutoShape 71">
              <a:extLst>
                <a:ext uri="{FF2B5EF4-FFF2-40B4-BE49-F238E27FC236}">
                  <a16:creationId xmlns:a16="http://schemas.microsoft.com/office/drawing/2014/main" id="{23D73537-49F7-C342-B924-696A08B3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57" name="Oval 72">
              <a:extLst>
                <a:ext uri="{FF2B5EF4-FFF2-40B4-BE49-F238E27FC236}">
                  <a16:creationId xmlns:a16="http://schemas.microsoft.com/office/drawing/2014/main" id="{BC45042D-B8F2-A44D-9D8F-FC3BBA5D9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58" name="Oval 73">
              <a:extLst>
                <a:ext uri="{FF2B5EF4-FFF2-40B4-BE49-F238E27FC236}">
                  <a16:creationId xmlns:a16="http://schemas.microsoft.com/office/drawing/2014/main" id="{B9F22805-FC3E-6544-AABA-20E89AF95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59" name="Oval 74">
              <a:extLst>
                <a:ext uri="{FF2B5EF4-FFF2-40B4-BE49-F238E27FC236}">
                  <a16:creationId xmlns:a16="http://schemas.microsoft.com/office/drawing/2014/main" id="{EB68854B-BAC2-D941-B3A2-A5819DC3E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60" name="Rectangle 75">
              <a:extLst>
                <a:ext uri="{FF2B5EF4-FFF2-40B4-BE49-F238E27FC236}">
                  <a16:creationId xmlns:a16="http://schemas.microsoft.com/office/drawing/2014/main" id="{D02DEB6D-1661-D243-AA4D-D82ACE64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69" name="Group 76">
            <a:extLst>
              <a:ext uri="{FF2B5EF4-FFF2-40B4-BE49-F238E27FC236}">
                <a16:creationId xmlns:a16="http://schemas.microsoft.com/office/drawing/2014/main" id="{DCF55C78-47F8-BB4D-B7DC-932793317724}"/>
              </a:ext>
            </a:extLst>
          </p:cNvPr>
          <p:cNvGrpSpPr>
            <a:grpSpLocks/>
          </p:cNvGrpSpPr>
          <p:nvPr/>
        </p:nvGrpSpPr>
        <p:grpSpPr bwMode="auto">
          <a:xfrm>
            <a:off x="7700568" y="2067487"/>
            <a:ext cx="698500" cy="709613"/>
            <a:chOff x="-44" y="1473"/>
            <a:chExt cx="981" cy="1105"/>
          </a:xfrm>
        </p:grpSpPr>
        <p:pic>
          <p:nvPicPr>
            <p:cNvPr id="70" name="Picture 77" descr="desktop_computer_stylized_medium">
              <a:extLst>
                <a:ext uri="{FF2B5EF4-FFF2-40B4-BE49-F238E27FC236}">
                  <a16:creationId xmlns:a16="http://schemas.microsoft.com/office/drawing/2014/main" id="{DA88C7F5-3379-274A-B44E-AF12E56C2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78">
              <a:extLst>
                <a:ext uri="{FF2B5EF4-FFF2-40B4-BE49-F238E27FC236}">
                  <a16:creationId xmlns:a16="http://schemas.microsoft.com/office/drawing/2014/main" id="{FAA003F1-DCEB-8040-A71C-4C8DD7155D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400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2F7DE24-824D-8B4E-BB5F-5FEDF024EC8E}"/>
              </a:ext>
            </a:extLst>
          </p:cNvPr>
          <p:cNvGrpSpPr/>
          <p:nvPr/>
        </p:nvGrpSpPr>
        <p:grpSpPr>
          <a:xfrm>
            <a:off x="8211743" y="3942941"/>
            <a:ext cx="1673225" cy="337184"/>
            <a:chOff x="8211743" y="3942941"/>
            <a:chExt cx="1673225" cy="337184"/>
          </a:xfrm>
        </p:grpSpPr>
        <p:sp>
          <p:nvSpPr>
            <p:cNvPr id="77" name="Line 18">
              <a:extLst>
                <a:ext uri="{FF2B5EF4-FFF2-40B4-BE49-F238E27FC236}">
                  <a16:creationId xmlns:a16="http://schemas.microsoft.com/office/drawing/2014/main" id="{3D07B504-4294-484D-A15A-873F55BFA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3942941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C44DF33-D418-CB41-BFC5-96705F979CCC}"/>
                </a:ext>
              </a:extLst>
            </p:cNvPr>
            <p:cNvSpPr txBox="1"/>
            <p:nvPr/>
          </p:nvSpPr>
          <p:spPr>
            <a:xfrm rot="21106037">
              <a:off x="9382305" y="3972348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OK</a:t>
              </a:r>
              <a:endParaRPr lang="en-US" sz="1400" i="1" dirty="0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9C6582D8-E5C3-E94C-91FA-DD082657187F}"/>
              </a:ext>
            </a:extLst>
          </p:cNvPr>
          <p:cNvGrpSpPr/>
          <p:nvPr/>
        </p:nvGrpSpPr>
        <p:grpSpPr>
          <a:xfrm>
            <a:off x="8220565" y="4654247"/>
            <a:ext cx="1673225" cy="307777"/>
            <a:chOff x="8220565" y="4654247"/>
            <a:chExt cx="1673225" cy="307777"/>
          </a:xfrm>
        </p:grpSpPr>
        <p:sp>
          <p:nvSpPr>
            <p:cNvPr id="82" name="Line 18">
              <a:extLst>
                <a:ext uri="{FF2B5EF4-FFF2-40B4-BE49-F238E27FC236}">
                  <a16:creationId xmlns:a16="http://schemas.microsoft.com/office/drawing/2014/main" id="{4C9BF12C-724F-3C4B-9FC7-C0EB274091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20565" y="465532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F7DB85B-1569-344D-AC0D-B969F2CD0B87}"/>
                </a:ext>
              </a:extLst>
            </p:cNvPr>
            <p:cNvSpPr txBox="1"/>
            <p:nvPr/>
          </p:nvSpPr>
          <p:spPr>
            <a:xfrm rot="21106037">
              <a:off x="9360647" y="4654247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OK</a:t>
              </a:r>
              <a:endParaRPr lang="en-US" sz="1400" i="1" dirty="0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AAF2513-9DD5-1A4B-B41D-1AFE8BDB247D}"/>
              </a:ext>
            </a:extLst>
          </p:cNvPr>
          <p:cNvGrpSpPr/>
          <p:nvPr/>
        </p:nvGrpSpPr>
        <p:grpSpPr>
          <a:xfrm>
            <a:off x="8226030" y="4881121"/>
            <a:ext cx="1684338" cy="344172"/>
            <a:chOff x="8226030" y="4881121"/>
            <a:chExt cx="1684338" cy="344172"/>
          </a:xfrm>
        </p:grpSpPr>
        <p:sp>
          <p:nvSpPr>
            <p:cNvPr id="86" name="Line 17">
              <a:extLst>
                <a:ext uri="{FF2B5EF4-FFF2-40B4-BE49-F238E27FC236}">
                  <a16:creationId xmlns:a16="http://schemas.microsoft.com/office/drawing/2014/main" id="{33143F67-A599-EE4C-988D-1E52584BCB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499071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F421034-4844-1843-9EDF-80D2D2191FFC}"/>
                </a:ext>
              </a:extLst>
            </p:cNvPr>
            <p:cNvSpPr txBox="1"/>
            <p:nvPr/>
          </p:nvSpPr>
          <p:spPr>
            <a:xfrm rot="460210">
              <a:off x="8601378" y="4881121"/>
              <a:ext cx="112698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unlock </a:t>
              </a:r>
              <a:r>
                <a:rPr lang="en-US" sz="1400" i="1" dirty="0"/>
                <a:t>X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2E6B42D-EC51-CD42-8E76-639F17FF9C82}"/>
              </a:ext>
            </a:extLst>
          </p:cNvPr>
          <p:cNvGrpSpPr/>
          <p:nvPr/>
        </p:nvGrpSpPr>
        <p:grpSpPr>
          <a:xfrm>
            <a:off x="8211743" y="5253900"/>
            <a:ext cx="1673225" cy="336684"/>
            <a:chOff x="8211743" y="5253900"/>
            <a:chExt cx="1673225" cy="336684"/>
          </a:xfrm>
        </p:grpSpPr>
        <p:sp>
          <p:nvSpPr>
            <p:cNvPr id="87" name="Line 18">
              <a:extLst>
                <a:ext uri="{FF2B5EF4-FFF2-40B4-BE49-F238E27FC236}">
                  <a16:creationId xmlns:a16="http://schemas.microsoft.com/office/drawing/2014/main" id="{981C6A97-493C-1541-8F46-FB6401EE6D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525390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E6BC057-143C-EA4C-9758-617A540239BE}"/>
                </a:ext>
              </a:extLst>
            </p:cNvPr>
            <p:cNvSpPr txBox="1"/>
            <p:nvPr/>
          </p:nvSpPr>
          <p:spPr>
            <a:xfrm rot="21106037">
              <a:off x="9373746" y="5282807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OK</a:t>
              </a:r>
              <a:endParaRPr lang="en-US" sz="1400" i="1" dirty="0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812585BB-270F-6343-8338-140BA89C7E52}"/>
              </a:ext>
            </a:extLst>
          </p:cNvPr>
          <p:cNvGrpSpPr/>
          <p:nvPr/>
        </p:nvGrpSpPr>
        <p:grpSpPr>
          <a:xfrm>
            <a:off x="8226030" y="3575737"/>
            <a:ext cx="1696234" cy="338597"/>
            <a:chOff x="8226030" y="3575737"/>
            <a:chExt cx="1696234" cy="338597"/>
          </a:xfrm>
        </p:grpSpPr>
        <p:sp>
          <p:nvSpPr>
            <p:cNvPr id="76" name="Line 17">
              <a:extLst>
                <a:ext uri="{FF2B5EF4-FFF2-40B4-BE49-F238E27FC236}">
                  <a16:creationId xmlns:a16="http://schemas.microsoft.com/office/drawing/2014/main" id="{06976B72-BDF3-7C48-82E3-924EF74F53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3679752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7D38CDC-448B-6D46-8D67-92FCAC24452A}"/>
                </a:ext>
              </a:extLst>
            </p:cNvPr>
            <p:cNvSpPr txBox="1"/>
            <p:nvPr/>
          </p:nvSpPr>
          <p:spPr>
            <a:xfrm rot="460210">
              <a:off x="8589335" y="3575737"/>
              <a:ext cx="13329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update </a:t>
              </a:r>
              <a:r>
                <a:rPr lang="en-US" sz="1400" i="1" dirty="0"/>
                <a:t>X      X’</a:t>
              </a:r>
            </a:p>
          </p:txBody>
        </p: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196C1467-1B22-FD48-8EA3-AAA9DBA798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331367" y="3750644"/>
              <a:ext cx="221806" cy="2811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0BE549BD-AAEC-8444-851F-3374194952CD}"/>
              </a:ext>
            </a:extLst>
          </p:cNvPr>
          <p:cNvGrpSpPr/>
          <p:nvPr/>
        </p:nvGrpSpPr>
        <p:grpSpPr>
          <a:xfrm>
            <a:off x="8234852" y="4259764"/>
            <a:ext cx="1684338" cy="366949"/>
            <a:chOff x="8234852" y="4259764"/>
            <a:chExt cx="1684338" cy="366949"/>
          </a:xfrm>
        </p:grpSpPr>
        <p:sp>
          <p:nvSpPr>
            <p:cNvPr id="81" name="Line 17">
              <a:extLst>
                <a:ext uri="{FF2B5EF4-FFF2-40B4-BE49-F238E27FC236}">
                  <a16:creationId xmlns:a16="http://schemas.microsoft.com/office/drawing/2014/main" id="{BD9CD2B5-5BAD-F64E-ABCA-CBF632B90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34852" y="439213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C94E783-4022-4840-9168-04845DD3C6E1}"/>
                </a:ext>
              </a:extLst>
            </p:cNvPr>
            <p:cNvSpPr txBox="1"/>
            <p:nvPr/>
          </p:nvSpPr>
          <p:spPr>
            <a:xfrm rot="460210">
              <a:off x="8600615" y="4259764"/>
              <a:ext cx="12570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update </a:t>
              </a:r>
              <a:r>
                <a:rPr lang="en-US" sz="1400" i="1" dirty="0"/>
                <a:t>X      X’’</a:t>
              </a:r>
            </a:p>
          </p:txBody>
        </p:sp>
        <p:cxnSp>
          <p:nvCxnSpPr>
            <p:cNvPr id="96" name="Straight Arrow Connector 95">
              <a:extLst>
                <a:ext uri="{FF2B5EF4-FFF2-40B4-BE49-F238E27FC236}">
                  <a16:creationId xmlns:a16="http://schemas.microsoft.com/office/drawing/2014/main" id="{E91273DD-2DB7-7D46-A38E-BB2C165693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339955" y="4436145"/>
              <a:ext cx="221806" cy="2811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7AF7376-17A3-D741-91E5-0D8534607D08}"/>
              </a:ext>
            </a:extLst>
          </p:cNvPr>
          <p:cNvGrpSpPr/>
          <p:nvPr/>
        </p:nvGrpSpPr>
        <p:grpSpPr>
          <a:xfrm>
            <a:off x="8226030" y="2820539"/>
            <a:ext cx="1684338" cy="362594"/>
            <a:chOff x="8226030" y="2820539"/>
            <a:chExt cx="1684338" cy="36259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770E437-30BF-E34D-A36A-B1465B8979C1}"/>
                </a:ext>
              </a:extLst>
            </p:cNvPr>
            <p:cNvSpPr txBox="1"/>
            <p:nvPr/>
          </p:nvSpPr>
          <p:spPr>
            <a:xfrm rot="460210">
              <a:off x="8283881" y="2820539"/>
              <a:ext cx="15606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lock data record </a:t>
              </a:r>
              <a:r>
                <a:rPr lang="en-US" sz="1400" i="1" dirty="0"/>
                <a:t>X</a:t>
              </a:r>
            </a:p>
          </p:txBody>
        </p:sp>
        <p:sp>
          <p:nvSpPr>
            <p:cNvPr id="18" name="Line 17">
              <a:extLst>
                <a:ext uri="{FF2B5EF4-FFF2-40B4-BE49-F238E27FC236}">
                  <a16:creationId xmlns:a16="http://schemas.microsoft.com/office/drawing/2014/main" id="{226EF0C1-2237-8E46-AB56-8D689EE5C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294855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400"/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D140EC4-5DA8-F040-BC23-C3A90A90AE49}"/>
              </a:ext>
            </a:extLst>
          </p:cNvPr>
          <p:cNvGrpSpPr/>
          <p:nvPr/>
        </p:nvGrpSpPr>
        <p:grpSpPr>
          <a:xfrm>
            <a:off x="8211743" y="3211740"/>
            <a:ext cx="1673225" cy="326272"/>
            <a:chOff x="8211743" y="3211740"/>
            <a:chExt cx="1673225" cy="326272"/>
          </a:xfrm>
        </p:grpSpPr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C78912E7-84E1-824B-B855-60DAC36E52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321174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400"/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839CDE70-7C81-BB40-B7E7-D376841A3505}"/>
                </a:ext>
              </a:extLst>
            </p:cNvPr>
            <p:cNvSpPr txBox="1"/>
            <p:nvPr/>
          </p:nvSpPr>
          <p:spPr>
            <a:xfrm rot="21106037">
              <a:off x="9368027" y="3230235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OK</a:t>
              </a:r>
              <a:endParaRPr lang="en-US" sz="1400" i="1" dirty="0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3FE3FF41-4F60-4C4F-85AB-4CC4494FF63A}"/>
              </a:ext>
            </a:extLst>
          </p:cNvPr>
          <p:cNvGrpSpPr/>
          <p:nvPr/>
        </p:nvGrpSpPr>
        <p:grpSpPr>
          <a:xfrm>
            <a:off x="10136156" y="2957082"/>
            <a:ext cx="522425" cy="400110"/>
            <a:chOff x="10136156" y="2957082"/>
            <a:chExt cx="522425" cy="400110"/>
          </a:xfrm>
        </p:grpSpPr>
        <p:sp>
          <p:nvSpPr>
            <p:cNvPr id="91" name="AutoShape 327">
              <a:extLst>
                <a:ext uri="{FF2B5EF4-FFF2-40B4-BE49-F238E27FC236}">
                  <a16:creationId xmlns:a16="http://schemas.microsoft.com/office/drawing/2014/main" id="{819E3430-D00B-DE4A-BF76-DA4F707FA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9A7AE3A8-B4B7-5D45-9040-2EECD223536E}"/>
                </a:ext>
              </a:extLst>
            </p:cNvPr>
            <p:cNvSpPr txBox="1"/>
            <p:nvPr/>
          </p:nvSpPr>
          <p:spPr>
            <a:xfrm>
              <a:off x="10364121" y="3049415"/>
              <a:ext cx="2944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i="1" dirty="0"/>
                <a:t>X</a:t>
              </a:r>
            </a:p>
          </p:txBody>
        </p:sp>
        <p:pic>
          <p:nvPicPr>
            <p:cNvPr id="101" name="Picture 100">
              <a:extLst>
                <a:ext uri="{FF2B5EF4-FFF2-40B4-BE49-F238E27FC236}">
                  <a16:creationId xmlns:a16="http://schemas.microsoft.com/office/drawing/2014/main" id="{E64171ED-8243-0748-A18D-E9E66AB8CC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sp>
        <p:nvSpPr>
          <p:cNvPr id="102" name="AutoShape 327">
            <a:extLst>
              <a:ext uri="{FF2B5EF4-FFF2-40B4-BE49-F238E27FC236}">
                <a16:creationId xmlns:a16="http://schemas.microsoft.com/office/drawing/2014/main" id="{94D2C5FA-36D2-234A-8CDE-D9DE43DC6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7378" y="2195369"/>
            <a:ext cx="510086" cy="40011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E67923B-2554-D94F-98BF-5970F66E0A80}"/>
              </a:ext>
            </a:extLst>
          </p:cNvPr>
          <p:cNvSpPr txBox="1"/>
          <p:nvPr/>
        </p:nvSpPr>
        <p:spPr>
          <a:xfrm>
            <a:off x="10383166" y="2287702"/>
            <a:ext cx="2944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/>
              <a:t>X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B5B74FE-39C8-5B43-9432-6DE5518154FD}"/>
              </a:ext>
            </a:extLst>
          </p:cNvPr>
          <p:cNvGrpSpPr/>
          <p:nvPr/>
        </p:nvGrpSpPr>
        <p:grpSpPr>
          <a:xfrm>
            <a:off x="10132163" y="3702128"/>
            <a:ext cx="592569" cy="400110"/>
            <a:chOff x="10136156" y="2957082"/>
            <a:chExt cx="592569" cy="400110"/>
          </a:xfrm>
        </p:grpSpPr>
        <p:sp>
          <p:nvSpPr>
            <p:cNvPr id="107" name="AutoShape 327">
              <a:extLst>
                <a:ext uri="{FF2B5EF4-FFF2-40B4-BE49-F238E27FC236}">
                  <a16:creationId xmlns:a16="http://schemas.microsoft.com/office/drawing/2014/main" id="{8B16F450-5DEA-8B45-B210-945CA6750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2167ECA-B9B2-4E40-82B0-9F43976F24FE}"/>
                </a:ext>
              </a:extLst>
            </p:cNvPr>
            <p:cNvSpPr txBox="1"/>
            <p:nvPr/>
          </p:nvSpPr>
          <p:spPr>
            <a:xfrm>
              <a:off x="10364121" y="3049415"/>
              <a:ext cx="3646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i="1" dirty="0"/>
                <a:t>X’</a:t>
              </a:r>
            </a:p>
          </p:txBody>
        </p:sp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06DE726C-08C5-5346-B762-9B140BCB88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6E55A0D6-71A5-1D45-8A52-331867F92A1A}"/>
              </a:ext>
            </a:extLst>
          </p:cNvPr>
          <p:cNvGrpSpPr/>
          <p:nvPr/>
        </p:nvGrpSpPr>
        <p:grpSpPr>
          <a:xfrm>
            <a:off x="10128170" y="4447174"/>
            <a:ext cx="592569" cy="400110"/>
            <a:chOff x="10136156" y="2957082"/>
            <a:chExt cx="592569" cy="400110"/>
          </a:xfrm>
        </p:grpSpPr>
        <p:sp>
          <p:nvSpPr>
            <p:cNvPr id="111" name="AutoShape 327">
              <a:extLst>
                <a:ext uri="{FF2B5EF4-FFF2-40B4-BE49-F238E27FC236}">
                  <a16:creationId xmlns:a16="http://schemas.microsoft.com/office/drawing/2014/main" id="{AD90F81E-B5AA-6341-8460-5E051080A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C02956FF-BB8D-6149-9012-24692DD7049D}"/>
                </a:ext>
              </a:extLst>
            </p:cNvPr>
            <p:cNvSpPr txBox="1"/>
            <p:nvPr/>
          </p:nvSpPr>
          <p:spPr>
            <a:xfrm>
              <a:off x="10364121" y="3049415"/>
              <a:ext cx="3646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i="1" dirty="0"/>
                <a:t>X’’</a:t>
              </a:r>
            </a:p>
          </p:txBody>
        </p:sp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7E37BA2D-D932-D14B-9FD2-5FE1BA0B72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CEB7CAB0-F376-054D-A184-1987E69E5578}"/>
              </a:ext>
            </a:extLst>
          </p:cNvPr>
          <p:cNvGrpSpPr/>
          <p:nvPr/>
        </p:nvGrpSpPr>
        <p:grpSpPr>
          <a:xfrm>
            <a:off x="10126354" y="5192220"/>
            <a:ext cx="726072" cy="400110"/>
            <a:chOff x="10138333" y="2957082"/>
            <a:chExt cx="726072" cy="400110"/>
          </a:xfrm>
        </p:grpSpPr>
        <p:sp>
          <p:nvSpPr>
            <p:cNvPr id="115" name="AutoShape 327">
              <a:extLst>
                <a:ext uri="{FF2B5EF4-FFF2-40B4-BE49-F238E27FC236}">
                  <a16:creationId xmlns:a16="http://schemas.microsoft.com/office/drawing/2014/main" id="{0D7E10F2-D009-F14B-82D2-F08AB2218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87935EAA-1BE1-5D4A-BB6F-A7C69F071ADD}"/>
                </a:ext>
              </a:extLst>
            </p:cNvPr>
            <p:cNvSpPr txBox="1"/>
            <p:nvPr/>
          </p:nvSpPr>
          <p:spPr>
            <a:xfrm>
              <a:off x="10364121" y="3049415"/>
              <a:ext cx="5002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i="1" dirty="0"/>
                <a:t>X’’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6F306746-EF4C-B446-9F1D-1D85D8A99FAC}"/>
              </a:ext>
            </a:extLst>
          </p:cNvPr>
          <p:cNvSpPr txBox="1"/>
          <p:nvPr/>
        </p:nvSpPr>
        <p:spPr>
          <a:xfrm>
            <a:off x="7895870" y="4140346"/>
            <a:ext cx="4142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dirty="0">
                <a:solidFill>
                  <a:srgbClr val="0000A3"/>
                </a:solidFill>
              </a:rPr>
              <a:t>t’</a:t>
            </a:r>
            <a:endParaRPr lang="en-US" sz="1600" i="1" dirty="0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0C0AC55-7635-2346-85C0-10B75BF4C445}"/>
              </a:ext>
            </a:extLst>
          </p:cNvPr>
          <p:cNvSpPr txBox="1"/>
          <p:nvPr/>
        </p:nvSpPr>
        <p:spPr>
          <a:xfrm>
            <a:off x="7384517" y="5969340"/>
            <a:ext cx="41155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i="1" dirty="0">
                <a:solidFill>
                  <a:srgbClr val="C00000"/>
                </a:solidFill>
              </a:rPr>
              <a:t>Q: </a:t>
            </a:r>
            <a:r>
              <a:rPr lang="en-US" sz="1600" dirty="0"/>
              <a:t>what happens if network connection or client crashes at </a:t>
            </a:r>
            <a:r>
              <a:rPr lang="en-US" sz="1600" i="1" dirty="0"/>
              <a:t>t’ </a:t>
            </a:r>
            <a:r>
              <a:rPr lang="en-US" sz="1600" dirty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59085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93" name="Rectangle 3">
            <a:extLst>
              <a:ext uri="{FF2B5EF4-FFF2-40B4-BE49-F238E27FC236}">
                <a16:creationId xmlns:a16="http://schemas.microsoft.com/office/drawing/2014/main" id="{044314F4-5E29-A342-9469-ED1D194C2BEE}"/>
              </a:ext>
            </a:extLst>
          </p:cNvPr>
          <p:cNvSpPr txBox="1">
            <a:spLocks noChangeArrowheads="1"/>
          </p:cNvSpPr>
          <p:nvPr/>
        </p:nvSpPr>
        <p:spPr>
          <a:xfrm>
            <a:off x="622608" y="1452389"/>
            <a:ext cx="6335547" cy="488791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Web sites and client browser  use </a:t>
            </a: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cookies</a:t>
            </a:r>
            <a:r>
              <a:rPr lang="en-US" altLang="en-US" sz="3200" dirty="0">
                <a:ea typeface="ＭＳ Ｐゴシック" panose="020B0600070205080204" pitchFamily="34" charset="-128"/>
              </a:rPr>
              <a:t> to maintain some state between transactions</a:t>
            </a:r>
          </a:p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four components: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800" dirty="0">
                <a:ea typeface="ＭＳ Ｐゴシック" panose="020B0600070205080204" pitchFamily="34" charset="-128"/>
              </a:rPr>
              <a:t>1) cookie header line of HTTP </a:t>
            </a:r>
            <a:r>
              <a:rPr lang="en-US" altLang="en-US" sz="2800" i="1" dirty="0">
                <a:ea typeface="ＭＳ Ｐゴシック" panose="020B0600070205080204" pitchFamily="34" charset="-128"/>
              </a:rPr>
              <a:t>response</a:t>
            </a:r>
            <a:r>
              <a:rPr lang="en-US" altLang="en-US" sz="2800" dirty="0">
                <a:ea typeface="ＭＳ Ｐゴシック" panose="020B0600070205080204" pitchFamily="34" charset="-128"/>
              </a:rPr>
              <a:t> message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800" dirty="0">
                <a:ea typeface="ＭＳ Ｐゴシック" panose="020B0600070205080204" pitchFamily="34" charset="-128"/>
              </a:rPr>
              <a:t>2) cookie header line in next HTTP </a:t>
            </a:r>
            <a:r>
              <a:rPr lang="en-US" altLang="en-US" sz="2800" i="1" dirty="0">
                <a:ea typeface="ＭＳ Ｐゴシック" panose="020B0600070205080204" pitchFamily="34" charset="-128"/>
              </a:rPr>
              <a:t>request</a:t>
            </a:r>
            <a:r>
              <a:rPr lang="en-US" altLang="en-US" sz="2800" dirty="0">
                <a:ea typeface="ＭＳ Ｐゴシック" panose="020B0600070205080204" pitchFamily="34" charset="-128"/>
              </a:rPr>
              <a:t> message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800" dirty="0">
                <a:ea typeface="ＭＳ Ｐゴシック" panose="020B0600070205080204" pitchFamily="34" charset="-128"/>
              </a:rPr>
              <a:t>3) cookie file kept on user</a:t>
            </a:r>
            <a:r>
              <a:rPr lang="ja-JP" altLang="en-US" sz="2800">
                <a:ea typeface="ＭＳ Ｐゴシック" panose="020B0600070205080204" pitchFamily="34" charset="-128"/>
              </a:rPr>
              <a:t>’</a:t>
            </a:r>
            <a:r>
              <a:rPr lang="en-US" altLang="ja-JP" sz="2800" dirty="0">
                <a:ea typeface="ＭＳ Ｐゴシック" panose="020B0600070205080204" pitchFamily="34" charset="-128"/>
              </a:rPr>
              <a:t>s host, managed by user</a:t>
            </a:r>
            <a:r>
              <a:rPr lang="ja-JP" altLang="en-US" sz="2800">
                <a:ea typeface="ＭＳ Ｐゴシック" panose="020B0600070205080204" pitchFamily="34" charset="-128"/>
              </a:rPr>
              <a:t>’</a:t>
            </a:r>
            <a:r>
              <a:rPr lang="en-US" altLang="ja-JP" sz="2800" dirty="0">
                <a:ea typeface="ＭＳ Ｐゴシック" panose="020B0600070205080204" pitchFamily="34" charset="-128"/>
              </a:rPr>
              <a:t>s browser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800" dirty="0">
                <a:ea typeface="ＭＳ Ｐゴシック" panose="020B0600070205080204" pitchFamily="34" charset="-128"/>
              </a:rPr>
              <a:t>4) back-end database at Web site</a:t>
            </a:r>
          </a:p>
        </p:txBody>
      </p:sp>
      <p:sp>
        <p:nvSpPr>
          <p:cNvPr id="94" name="Rectangle 4">
            <a:extLst>
              <a:ext uri="{FF2B5EF4-FFF2-40B4-BE49-F238E27FC236}">
                <a16:creationId xmlns:a16="http://schemas.microsoft.com/office/drawing/2014/main" id="{26408C84-4366-9C43-B55D-97AC8C9FA33A}"/>
              </a:ext>
            </a:extLst>
          </p:cNvPr>
          <p:cNvSpPr txBox="1">
            <a:spLocks noChangeArrowheads="1"/>
          </p:cNvSpPr>
          <p:nvPr/>
        </p:nvSpPr>
        <p:spPr>
          <a:xfrm>
            <a:off x="7599363" y="1452389"/>
            <a:ext cx="4363453" cy="502573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11113">
              <a:buFont typeface="Wingdings" charset="0"/>
              <a:buNone/>
              <a:defRPr/>
            </a:pPr>
            <a:r>
              <a:rPr lang="en-US" dirty="0">
                <a:solidFill>
                  <a:srgbClr val="0000A3"/>
                </a:solidFill>
              </a:rPr>
              <a:t>Example:</a:t>
            </a:r>
          </a:p>
          <a:p>
            <a:pPr marL="233363" indent="-233363"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400" dirty="0"/>
              <a:t>Susan uses browser on laptop, visits specific e-commerce site for first time</a:t>
            </a:r>
          </a:p>
          <a:p>
            <a:pPr marL="233363" indent="-233363">
              <a:spcBef>
                <a:spcPts val="600"/>
              </a:spcBef>
              <a:buFont typeface="Wingdings" charset="2"/>
              <a:buChar char="§"/>
              <a:defRPr/>
            </a:pPr>
            <a:r>
              <a:rPr lang="en-US" sz="2400" dirty="0"/>
              <a:t>when initial HTTP requests arrives at site, site creates: </a:t>
            </a:r>
          </a:p>
          <a:p>
            <a:pPr marL="685800" lvl="1" indent="-228600">
              <a:spcBef>
                <a:spcPts val="600"/>
              </a:spcBef>
              <a:buFont typeface="Arial"/>
              <a:buChar char="•"/>
              <a:defRPr/>
            </a:pPr>
            <a:r>
              <a:rPr lang="en-US" dirty="0"/>
              <a:t>unique ID (aka “cookie”)</a:t>
            </a:r>
          </a:p>
          <a:p>
            <a:pPr marL="685800" lvl="1" indent="-228600">
              <a:spcBef>
                <a:spcPts val="600"/>
              </a:spcBef>
              <a:buFont typeface="Arial"/>
              <a:buChar char="•"/>
              <a:defRPr/>
            </a:pPr>
            <a:r>
              <a:rPr lang="en-US" dirty="0"/>
              <a:t>entry in backend database for ID</a:t>
            </a:r>
          </a:p>
          <a:p>
            <a:pPr marL="342900" indent="-228600">
              <a:spcBef>
                <a:spcPts val="600"/>
              </a:spcBef>
              <a:buFont typeface="Arial"/>
              <a:buChar char="•"/>
              <a:defRPr/>
            </a:pPr>
            <a:r>
              <a:rPr lang="en-US" sz="2400" dirty="0"/>
              <a:t>subsequent HTTP requests from Susan to this site will contain cookie ID value, allowing site to “identify” Susan</a:t>
            </a:r>
          </a:p>
        </p:txBody>
      </p:sp>
    </p:spTree>
    <p:extLst>
      <p:ext uri="{BB962C8B-B14F-4D97-AF65-F5344CB8AC3E}">
        <p14:creationId xmlns:p14="http://schemas.microsoft.com/office/powerpoint/2010/main" val="2680888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96" name="Text Box 5">
            <a:extLst>
              <a:ext uri="{FF2B5EF4-FFF2-40B4-BE49-F238E27FC236}">
                <a16:creationId xmlns:a16="http://schemas.microsoft.com/office/drawing/2014/main" id="{BDD58876-57D5-6242-A5A0-1F4F57BBD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2674" y="1266659"/>
            <a:ext cx="8739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client</a:t>
            </a:r>
          </a:p>
        </p:txBody>
      </p:sp>
      <p:sp>
        <p:nvSpPr>
          <p:cNvPr id="97" name="Text Box 6">
            <a:extLst>
              <a:ext uri="{FF2B5EF4-FFF2-40B4-BE49-F238E27FC236}">
                <a16:creationId xmlns:a16="http://schemas.microsoft.com/office/drawing/2014/main" id="{2C7DB634-32FD-8242-867E-9B9E0867E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2999" y="1555531"/>
            <a:ext cx="9669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server</a:t>
            </a:r>
          </a:p>
        </p:txBody>
      </p:sp>
      <p:grpSp>
        <p:nvGrpSpPr>
          <p:cNvPr id="98" name="Group 90">
            <a:extLst>
              <a:ext uri="{FF2B5EF4-FFF2-40B4-BE49-F238E27FC236}">
                <a16:creationId xmlns:a16="http://schemas.microsoft.com/office/drawing/2014/main" id="{94011BFB-FD4F-E449-8218-8F0FBC795682}"/>
              </a:ext>
            </a:extLst>
          </p:cNvPr>
          <p:cNvGrpSpPr>
            <a:grpSpLocks/>
          </p:cNvGrpSpPr>
          <p:nvPr/>
        </p:nvGrpSpPr>
        <p:grpSpPr bwMode="auto">
          <a:xfrm>
            <a:off x="2996806" y="4057653"/>
            <a:ext cx="3873500" cy="458788"/>
            <a:chOff x="1414" y="2657"/>
            <a:chExt cx="2440" cy="289"/>
          </a:xfrm>
        </p:grpSpPr>
        <p:sp>
          <p:nvSpPr>
            <p:cNvPr id="99" name="Line 16">
              <a:extLst>
                <a:ext uri="{FF2B5EF4-FFF2-40B4-BE49-F238E27FC236}">
                  <a16:creationId xmlns:a16="http://schemas.microsoft.com/office/drawing/2014/main" id="{88BDB1BC-CF22-D740-8FD0-3286D32A2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4" y="2657"/>
              <a:ext cx="2440" cy="24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grpSp>
          <p:nvGrpSpPr>
            <p:cNvPr id="100" name="Group 17">
              <a:extLst>
                <a:ext uri="{FF2B5EF4-FFF2-40B4-BE49-F238E27FC236}">
                  <a16:creationId xmlns:a16="http://schemas.microsoft.com/office/drawing/2014/main" id="{1663D802-36E9-1C4C-BFE3-BD3D00335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3" y="2694"/>
              <a:ext cx="1897" cy="252"/>
              <a:chOff x="3268" y="2846"/>
              <a:chExt cx="1897" cy="252"/>
            </a:xfrm>
          </p:grpSpPr>
          <p:sp>
            <p:nvSpPr>
              <p:cNvPr id="101" name="Rectangle 18">
                <a:extLst>
                  <a:ext uri="{FF2B5EF4-FFF2-40B4-BE49-F238E27FC236}">
                    <a16:creationId xmlns:a16="http://schemas.microsoft.com/office/drawing/2014/main" id="{F3795387-184E-6040-B5E5-4A94444CF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02" name="Text Box 19">
                <a:extLst>
                  <a:ext uri="{FF2B5EF4-FFF2-40B4-BE49-F238E27FC236}">
                    <a16:creationId xmlns:a16="http://schemas.microsoft.com/office/drawing/2014/main" id="{1E8E6531-8FF1-1C40-8C70-630F4E147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897" cy="25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usual HTTP response msg</a:t>
                </a: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</p:grpSp>
      <p:grpSp>
        <p:nvGrpSpPr>
          <p:cNvPr id="103" name="Group 94">
            <a:extLst>
              <a:ext uri="{FF2B5EF4-FFF2-40B4-BE49-F238E27FC236}">
                <a16:creationId xmlns:a16="http://schemas.microsoft.com/office/drawing/2014/main" id="{A02DFDF0-ACF5-0944-BB01-BEA857B2408F}"/>
              </a:ext>
            </a:extLst>
          </p:cNvPr>
          <p:cNvGrpSpPr>
            <a:grpSpLocks/>
          </p:cNvGrpSpPr>
          <p:nvPr/>
        </p:nvGrpSpPr>
        <p:grpSpPr bwMode="auto">
          <a:xfrm>
            <a:off x="3002432" y="5867498"/>
            <a:ext cx="3859213" cy="463549"/>
            <a:chOff x="1392" y="3579"/>
            <a:chExt cx="2431" cy="292"/>
          </a:xfrm>
        </p:grpSpPr>
        <p:sp>
          <p:nvSpPr>
            <p:cNvPr id="104" name="Line 24">
              <a:extLst>
                <a:ext uri="{FF2B5EF4-FFF2-40B4-BE49-F238E27FC236}">
                  <a16:creationId xmlns:a16="http://schemas.microsoft.com/office/drawing/2014/main" id="{EEB16C5E-89E3-9248-A0E9-068D3F51C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2" y="3579"/>
              <a:ext cx="2431" cy="26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07" name="Text Box 27">
              <a:extLst>
                <a:ext uri="{FF2B5EF4-FFF2-40B4-BE49-F238E27FC236}">
                  <a16:creationId xmlns:a16="http://schemas.microsoft.com/office/drawing/2014/main" id="{474B7C25-022E-B449-BFB7-79520686A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8" y="3619"/>
              <a:ext cx="1852" cy="25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usual HTTP response msg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8" name="Text Box 59">
            <a:extLst>
              <a:ext uri="{FF2B5EF4-FFF2-40B4-BE49-F238E27FC236}">
                <a16:creationId xmlns:a16="http://schemas.microsoft.com/office/drawing/2014/main" id="{8FCE1392-BEBB-7649-A72C-5DBA31761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156" y="2293935"/>
            <a:ext cx="178752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cookie file</a:t>
            </a:r>
          </a:p>
        </p:txBody>
      </p:sp>
      <p:sp>
        <p:nvSpPr>
          <p:cNvPr id="109" name="Text Box 66">
            <a:extLst>
              <a:ext uri="{FF2B5EF4-FFF2-40B4-BE49-F238E27FC236}">
                <a16:creationId xmlns:a16="http://schemas.microsoft.com/office/drawing/2014/main" id="{0A6A1E02-F6BE-5D46-AD20-D1F7027FB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772" y="4672055"/>
            <a:ext cx="181011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one week later:</a:t>
            </a:r>
          </a:p>
        </p:txBody>
      </p:sp>
      <p:grpSp>
        <p:nvGrpSpPr>
          <p:cNvPr id="110" name="Group 89">
            <a:extLst>
              <a:ext uri="{FF2B5EF4-FFF2-40B4-BE49-F238E27FC236}">
                <a16:creationId xmlns:a16="http://schemas.microsoft.com/office/drawing/2014/main" id="{40D8E44C-8C6C-D542-9BE7-10406B51CDF5}"/>
              </a:ext>
            </a:extLst>
          </p:cNvPr>
          <p:cNvGrpSpPr>
            <a:grpSpLocks/>
          </p:cNvGrpSpPr>
          <p:nvPr/>
        </p:nvGrpSpPr>
        <p:grpSpPr bwMode="auto">
          <a:xfrm>
            <a:off x="2998327" y="3429000"/>
            <a:ext cx="6777024" cy="1128713"/>
            <a:chOff x="1411" y="2261"/>
            <a:chExt cx="3533" cy="711"/>
          </a:xfrm>
        </p:grpSpPr>
        <p:sp>
          <p:nvSpPr>
            <p:cNvPr id="111" name="Line 12">
              <a:extLst>
                <a:ext uri="{FF2B5EF4-FFF2-40B4-BE49-F238E27FC236}">
                  <a16:creationId xmlns:a16="http://schemas.microsoft.com/office/drawing/2014/main" id="{153DBCD9-AEFE-0D4C-84B4-A29E1AAAC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1" y="2361"/>
              <a:ext cx="2016" cy="24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12" name="Text Box 15">
              <a:extLst>
                <a:ext uri="{FF2B5EF4-FFF2-40B4-BE49-F238E27FC236}">
                  <a16:creationId xmlns:a16="http://schemas.microsoft.com/office/drawing/2014/main" id="{B4EE3ACA-27BC-0046-99A0-E10CEAF86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40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usual HTTP request msg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cookie: 1678</a:t>
              </a:r>
            </a:p>
          </p:txBody>
        </p:sp>
        <p:sp>
          <p:nvSpPr>
            <p:cNvPr id="113" name="Text Box 28">
              <a:extLst>
                <a:ext uri="{FF2B5EF4-FFF2-40B4-BE49-F238E27FC236}">
                  <a16:creationId xmlns:a16="http://schemas.microsoft.com/office/drawing/2014/main" id="{E0C8E058-016B-9643-8EC4-38404A2A2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9" y="2332"/>
              <a:ext cx="607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cookie-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specific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action</a:t>
              </a:r>
            </a:p>
          </p:txBody>
        </p:sp>
        <p:sp>
          <p:nvSpPr>
            <p:cNvPr id="114" name="Line 42">
              <a:extLst>
                <a:ext uri="{FF2B5EF4-FFF2-40B4-BE49-F238E27FC236}">
                  <a16:creationId xmlns:a16="http://schemas.microsoft.com/office/drawing/2014/main" id="{AEE1E959-6738-514B-BC11-A0C6268B08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grpSp>
          <p:nvGrpSpPr>
            <p:cNvPr id="115" name="Group 83">
              <a:extLst>
                <a:ext uri="{FF2B5EF4-FFF2-40B4-BE49-F238E27FC236}">
                  <a16:creationId xmlns:a16="http://schemas.microsoft.com/office/drawing/2014/main" id="{B7857F88-08E3-E240-A20C-5162D29690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" y="2363"/>
              <a:ext cx="539" cy="252"/>
              <a:chOff x="4306" y="2273"/>
              <a:chExt cx="539" cy="252"/>
            </a:xfrm>
          </p:grpSpPr>
          <p:sp>
            <p:nvSpPr>
              <p:cNvPr id="116" name="Rectangle 72">
                <a:extLst>
                  <a:ext uri="{FF2B5EF4-FFF2-40B4-BE49-F238E27FC236}">
                    <a16:creationId xmlns:a16="http://schemas.microsoft.com/office/drawing/2014/main" id="{597ACCEC-4FF2-6B40-8454-C2F1F6A7C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17" name="Text Box 43">
                <a:extLst>
                  <a:ext uri="{FF2B5EF4-FFF2-40B4-BE49-F238E27FC236}">
                    <a16:creationId xmlns:a16="http://schemas.microsoft.com/office/drawing/2014/main" id="{361D7D30-A4D4-5C44-878A-9FE3CEA44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3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access</a:t>
                </a:r>
              </a:p>
            </p:txBody>
          </p:sp>
        </p:grpSp>
      </p:grpSp>
      <p:grpSp>
        <p:nvGrpSpPr>
          <p:cNvPr id="118" name="Group 81">
            <a:extLst>
              <a:ext uri="{FF2B5EF4-FFF2-40B4-BE49-F238E27FC236}">
                <a16:creationId xmlns:a16="http://schemas.microsoft.com/office/drawing/2014/main" id="{CCEC4E82-EFC9-4646-BCEE-C0B8C7E94B5A}"/>
              </a:ext>
            </a:extLst>
          </p:cNvPr>
          <p:cNvGrpSpPr>
            <a:grpSpLocks/>
          </p:cNvGrpSpPr>
          <p:nvPr/>
        </p:nvGrpSpPr>
        <p:grpSpPr bwMode="auto">
          <a:xfrm>
            <a:off x="1704581" y="1762123"/>
            <a:ext cx="1066800" cy="565150"/>
            <a:chOff x="527" y="1047"/>
            <a:chExt cx="855" cy="486"/>
          </a:xfrm>
        </p:grpSpPr>
        <p:sp>
          <p:nvSpPr>
            <p:cNvPr id="119" name="AutoShape 67">
              <a:extLst>
                <a:ext uri="{FF2B5EF4-FFF2-40B4-BE49-F238E27FC236}">
                  <a16:creationId xmlns:a16="http://schemas.microsoft.com/office/drawing/2014/main" id="{3FF0F743-E4ED-2B41-96D3-06A33C244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20" name="Text Box 60">
              <a:extLst>
                <a:ext uri="{FF2B5EF4-FFF2-40B4-BE49-F238E27FC236}">
                  <a16:creationId xmlns:a16="http://schemas.microsoft.com/office/drawing/2014/main" id="{6117DA15-C6DD-B847-B11A-0D6EFDBC12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" y="1193"/>
              <a:ext cx="80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ebay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 8734</a:t>
              </a:r>
            </a:p>
          </p:txBody>
        </p:sp>
      </p:grpSp>
      <p:grpSp>
        <p:nvGrpSpPr>
          <p:cNvPr id="121" name="Group 95">
            <a:extLst>
              <a:ext uri="{FF2B5EF4-FFF2-40B4-BE49-F238E27FC236}">
                <a16:creationId xmlns:a16="http://schemas.microsoft.com/office/drawing/2014/main" id="{6419469C-19C4-3947-B461-0398BDE5A56E}"/>
              </a:ext>
            </a:extLst>
          </p:cNvPr>
          <p:cNvGrpSpPr>
            <a:grpSpLocks/>
          </p:cNvGrpSpPr>
          <p:nvPr/>
        </p:nvGrpSpPr>
        <p:grpSpPr bwMode="auto">
          <a:xfrm>
            <a:off x="2952356" y="1946272"/>
            <a:ext cx="6972540" cy="1301749"/>
            <a:chOff x="1386" y="1327"/>
            <a:chExt cx="3730" cy="820"/>
          </a:xfrm>
        </p:grpSpPr>
        <p:sp>
          <p:nvSpPr>
            <p:cNvPr id="122" name="Line 4">
              <a:extLst>
                <a:ext uri="{FF2B5EF4-FFF2-40B4-BE49-F238E27FC236}">
                  <a16:creationId xmlns:a16="http://schemas.microsoft.com/office/drawing/2014/main" id="{53358BBA-04B8-9D40-89A7-C1749138D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23" name="Text Box 8">
              <a:extLst>
                <a:ext uri="{FF2B5EF4-FFF2-40B4-BE49-F238E27FC236}">
                  <a16:creationId xmlns:a16="http://schemas.microsoft.com/office/drawing/2014/main" id="{437463ED-2B74-A04D-85BF-36A6CD1AD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5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usual HTTP request msg</a:t>
              </a:r>
            </a:p>
          </p:txBody>
        </p:sp>
        <p:sp>
          <p:nvSpPr>
            <p:cNvPr id="124" name="Text Box 31">
              <a:extLst>
                <a:ext uri="{FF2B5EF4-FFF2-40B4-BE49-F238E27FC236}">
                  <a16:creationId xmlns:a16="http://schemas.microsoft.com/office/drawing/2014/main" id="{8689192D-F56C-1640-861C-3C443D419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" y="1390"/>
              <a:ext cx="848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Amazon server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creates ID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1678 for user</a:t>
              </a:r>
              <a:endPara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grpSp>
          <p:nvGrpSpPr>
            <p:cNvPr id="125" name="Group 82">
              <a:extLst>
                <a:ext uri="{FF2B5EF4-FFF2-40B4-BE49-F238E27FC236}">
                  <a16:creationId xmlns:a16="http://schemas.microsoft.com/office/drawing/2014/main" id="{03DF1B1A-A9A9-854D-8891-346BB0DBAA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1730"/>
              <a:ext cx="739" cy="417"/>
              <a:chOff x="4377" y="1640"/>
              <a:chExt cx="739" cy="417"/>
            </a:xfrm>
          </p:grpSpPr>
          <p:sp>
            <p:nvSpPr>
              <p:cNvPr id="126" name="Line 40">
                <a:extLst>
                  <a:ext uri="{FF2B5EF4-FFF2-40B4-BE49-F238E27FC236}">
                    <a16:creationId xmlns:a16="http://schemas.microsoft.com/office/drawing/2014/main" id="{52C051AD-65C2-504B-9A70-F8E72303C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7" name="Rectangle 73">
                <a:extLst>
                  <a:ext uri="{FF2B5EF4-FFF2-40B4-BE49-F238E27FC236}">
                    <a16:creationId xmlns:a16="http://schemas.microsoft.com/office/drawing/2014/main" id="{7F34673E-5298-3241-9317-86EC3DD70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28" name="Text Box 41">
                <a:extLst>
                  <a:ext uri="{FF2B5EF4-FFF2-40B4-BE49-F238E27FC236}">
                    <a16:creationId xmlns:a16="http://schemas.microsoft.com/office/drawing/2014/main" id="{F17F9C36-958E-4C47-BE78-4A1A5F0726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create</a:t>
                </a:r>
              </a:p>
              <a:p>
                <a:pPr marL="0" marR="0" lvl="0" indent="0" defTabSz="914400" eaLnBrk="0" fontAlgn="base" latinLnBrk="0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    entry</a:t>
                </a:r>
              </a:p>
            </p:txBody>
          </p:sp>
        </p:grpSp>
      </p:grpSp>
      <p:grpSp>
        <p:nvGrpSpPr>
          <p:cNvPr id="129" name="Group 88">
            <a:extLst>
              <a:ext uri="{FF2B5EF4-FFF2-40B4-BE49-F238E27FC236}">
                <a16:creationId xmlns:a16="http://schemas.microsoft.com/office/drawing/2014/main" id="{7A1CD3F5-FA12-5E48-9AC5-0FFB79FB2A15}"/>
              </a:ext>
            </a:extLst>
          </p:cNvPr>
          <p:cNvGrpSpPr>
            <a:grpSpLocks/>
          </p:cNvGrpSpPr>
          <p:nvPr/>
        </p:nvGrpSpPr>
        <p:grpSpPr bwMode="auto">
          <a:xfrm>
            <a:off x="1675603" y="2474086"/>
            <a:ext cx="5151555" cy="890270"/>
            <a:chOff x="462" y="1603"/>
            <a:chExt cx="3550" cy="719"/>
          </a:xfrm>
        </p:grpSpPr>
        <p:sp>
          <p:nvSpPr>
            <p:cNvPr id="130" name="Line 9">
              <a:extLst>
                <a:ext uri="{FF2B5EF4-FFF2-40B4-BE49-F238E27FC236}">
                  <a16:creationId xmlns:a16="http://schemas.microsoft.com/office/drawing/2014/main" id="{34D0E0B7-0FCE-BB41-80D4-74036A2750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4" y="1603"/>
              <a:ext cx="2608" cy="2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31" name="Text Box 11">
              <a:extLst>
                <a:ext uri="{FF2B5EF4-FFF2-40B4-BE49-F238E27FC236}">
                  <a16:creationId xmlns:a16="http://schemas.microsoft.com/office/drawing/2014/main" id="{C2A582BF-35AD-EC42-8C5E-BCF7C4420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51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usual HTTP response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set-cookie: 1678 </a:t>
              </a:r>
            </a:p>
          </p:txBody>
        </p:sp>
        <p:grpSp>
          <p:nvGrpSpPr>
            <p:cNvPr id="132" name="Group 76">
              <a:extLst>
                <a:ext uri="{FF2B5EF4-FFF2-40B4-BE49-F238E27FC236}">
                  <a16:creationId xmlns:a16="http://schemas.microsoft.com/office/drawing/2014/main" id="{9B50E41F-6BE8-5B41-B57A-83E988A05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2" y="1836"/>
              <a:ext cx="1004" cy="486"/>
              <a:chOff x="687" y="1746"/>
              <a:chExt cx="1004" cy="486"/>
            </a:xfrm>
          </p:grpSpPr>
          <p:sp>
            <p:nvSpPr>
              <p:cNvPr id="133" name="AutoShape 74">
                <a:extLst>
                  <a:ext uri="{FF2B5EF4-FFF2-40B4-BE49-F238E27FC236}">
                    <a16:creationId xmlns:a16="http://schemas.microsoft.com/office/drawing/2014/main" id="{0B53BA64-2104-564F-AC68-42F70CD18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" y="1746"/>
                <a:ext cx="735" cy="486"/>
              </a:xfrm>
              <a:prstGeom prst="can">
                <a:avLst>
                  <a:gd name="adj" fmla="val 25000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34" name="Text Box 75">
                <a:extLst>
                  <a:ext uri="{FF2B5EF4-FFF2-40B4-BE49-F238E27FC236}">
                    <a16:creationId xmlns:a16="http://schemas.microsoft.com/office/drawing/2014/main" id="{40EF6721-60A7-E646-8306-ACE2C580A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" y="1836"/>
                <a:ext cx="1004" cy="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ebay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 8734</a:t>
                </a:r>
              </a:p>
              <a:p>
                <a:pPr marL="0" marR="0" lvl="0" indent="0" defTabSz="91440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amazon 1678</a:t>
                </a:r>
              </a:p>
            </p:txBody>
          </p:sp>
        </p:grpSp>
      </p:grpSp>
      <p:grpSp>
        <p:nvGrpSpPr>
          <p:cNvPr id="135" name="Group 93">
            <a:extLst>
              <a:ext uri="{FF2B5EF4-FFF2-40B4-BE49-F238E27FC236}">
                <a16:creationId xmlns:a16="http://schemas.microsoft.com/office/drawing/2014/main" id="{3301D1A0-4332-D44D-9339-6985DCD61D45}"/>
              </a:ext>
            </a:extLst>
          </p:cNvPr>
          <p:cNvGrpSpPr>
            <a:grpSpLocks/>
          </p:cNvGrpSpPr>
          <p:nvPr/>
        </p:nvGrpSpPr>
        <p:grpSpPr bwMode="auto">
          <a:xfrm>
            <a:off x="2994226" y="4365354"/>
            <a:ext cx="6781125" cy="2001838"/>
            <a:chOff x="1406" y="2641"/>
            <a:chExt cx="3562" cy="1261"/>
          </a:xfrm>
        </p:grpSpPr>
        <p:sp>
          <p:nvSpPr>
            <p:cNvPr id="136" name="Line 20">
              <a:extLst>
                <a:ext uri="{FF2B5EF4-FFF2-40B4-BE49-F238E27FC236}">
                  <a16:creationId xmlns:a16="http://schemas.microsoft.com/office/drawing/2014/main" id="{27A08B61-84D4-974B-B631-032C83422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6" y="3293"/>
              <a:ext cx="2032" cy="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37" name="Text Box 23">
              <a:extLst>
                <a:ext uri="{FF2B5EF4-FFF2-40B4-BE49-F238E27FC236}">
                  <a16:creationId xmlns:a16="http://schemas.microsoft.com/office/drawing/2014/main" id="{C0FE6E20-0831-D147-9963-B3CABC0FF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40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usual HTTP request msg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cookie: 1678</a:t>
              </a:r>
            </a:p>
          </p:txBody>
        </p:sp>
        <p:sp>
          <p:nvSpPr>
            <p:cNvPr id="138" name="Text Box 29">
              <a:extLst>
                <a:ext uri="{FF2B5EF4-FFF2-40B4-BE49-F238E27FC236}">
                  <a16:creationId xmlns:a16="http://schemas.microsoft.com/office/drawing/2014/main" id="{8241B379-77A9-114B-8D91-05EAB5E6D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" y="3262"/>
              <a:ext cx="607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cookie-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specific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action</a:t>
              </a:r>
            </a:p>
          </p:txBody>
        </p:sp>
        <p:sp>
          <p:nvSpPr>
            <p:cNvPr id="139" name="Line 44">
              <a:extLst>
                <a:ext uri="{FF2B5EF4-FFF2-40B4-BE49-F238E27FC236}">
                  <a16:creationId xmlns:a16="http://schemas.microsoft.com/office/drawing/2014/main" id="{E200A986-F657-7343-BB4C-41C023FA5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40" name="Text Box 71">
              <a:extLst>
                <a:ext uri="{FF2B5EF4-FFF2-40B4-BE49-F238E27FC236}">
                  <a16:creationId xmlns:a16="http://schemas.microsoft.com/office/drawing/2014/main" id="{CCBDD99D-1C5A-2749-9C7B-9D0A6E0A3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7" y="2939"/>
              <a:ext cx="539" cy="2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access</a:t>
              </a:r>
            </a:p>
          </p:txBody>
        </p:sp>
      </p:grpSp>
      <p:grpSp>
        <p:nvGrpSpPr>
          <p:cNvPr id="141" name="Group 77">
            <a:extLst>
              <a:ext uri="{FF2B5EF4-FFF2-40B4-BE49-F238E27FC236}">
                <a16:creationId xmlns:a16="http://schemas.microsoft.com/office/drawing/2014/main" id="{147D74CA-2DA8-1241-A8E8-3EF2E932E88E}"/>
              </a:ext>
            </a:extLst>
          </p:cNvPr>
          <p:cNvGrpSpPr>
            <a:grpSpLocks/>
          </p:cNvGrpSpPr>
          <p:nvPr/>
        </p:nvGrpSpPr>
        <p:grpSpPr bwMode="auto">
          <a:xfrm>
            <a:off x="1655687" y="5113066"/>
            <a:ext cx="1389062" cy="633978"/>
            <a:chOff x="702" y="1746"/>
            <a:chExt cx="1004" cy="486"/>
          </a:xfrm>
        </p:grpSpPr>
        <p:sp>
          <p:nvSpPr>
            <p:cNvPr id="142" name="AutoShape 78">
              <a:extLst>
                <a:ext uri="{FF2B5EF4-FFF2-40B4-BE49-F238E27FC236}">
                  <a16:creationId xmlns:a16="http://schemas.microsoft.com/office/drawing/2014/main" id="{19C72BA2-8506-044E-A290-911BA7AE5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46"/>
              <a:ext cx="773" cy="486"/>
            </a:xfrm>
            <a:prstGeom prst="can">
              <a:avLst>
                <a:gd name="adj" fmla="val 25000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43" name="Text Box 79">
              <a:extLst>
                <a:ext uri="{FF2B5EF4-FFF2-40B4-BE49-F238E27FC236}">
                  <a16:creationId xmlns:a16="http://schemas.microsoft.com/office/drawing/2014/main" id="{DF0A1B9A-EFCF-7042-A14D-D22FE4D35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" y="1851"/>
              <a:ext cx="1004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ebay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 8734</a:t>
              </a:r>
            </a:p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amazon 1678</a:t>
              </a:r>
              <a:endParaRPr kumimoji="0" lang="en-US" alt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44" name="Text Box 80">
            <a:extLst>
              <a:ext uri="{FF2B5EF4-FFF2-40B4-BE49-F238E27FC236}">
                <a16:creationId xmlns:a16="http://schemas.microsoft.com/office/drawing/2014/main" id="{EC583638-A99A-9144-B11A-E459DCDD4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34963" y="2582111"/>
            <a:ext cx="114005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backend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database</a:t>
            </a:r>
          </a:p>
        </p:txBody>
      </p:sp>
      <p:sp>
        <p:nvSpPr>
          <p:cNvPr id="145" name="AutoShape 327">
            <a:extLst>
              <a:ext uri="{FF2B5EF4-FFF2-40B4-BE49-F238E27FC236}">
                <a16:creationId xmlns:a16="http://schemas.microsoft.com/office/drawing/2014/main" id="{774E3BE6-BFC9-C849-B588-B56E574DA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4838" y="3202824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46" name="Group 63">
            <a:extLst>
              <a:ext uri="{FF2B5EF4-FFF2-40B4-BE49-F238E27FC236}">
                <a16:creationId xmlns:a16="http://schemas.microsoft.com/office/drawing/2014/main" id="{1D650FE6-EFAF-DA42-B6C3-89E2D30D6710}"/>
              </a:ext>
            </a:extLst>
          </p:cNvPr>
          <p:cNvGrpSpPr>
            <a:grpSpLocks/>
          </p:cNvGrpSpPr>
          <p:nvPr/>
        </p:nvGrpSpPr>
        <p:grpSpPr bwMode="auto">
          <a:xfrm>
            <a:off x="6709231" y="1274501"/>
            <a:ext cx="351110" cy="610396"/>
            <a:chOff x="4140" y="429"/>
            <a:chExt cx="1425" cy="2396"/>
          </a:xfrm>
        </p:grpSpPr>
        <p:sp>
          <p:nvSpPr>
            <p:cNvPr id="147" name="Freeform 64">
              <a:extLst>
                <a:ext uri="{FF2B5EF4-FFF2-40B4-BE49-F238E27FC236}">
                  <a16:creationId xmlns:a16="http://schemas.microsoft.com/office/drawing/2014/main" id="{23F46B7A-88B4-C64E-A298-064AE8ED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48" name="Rectangle 65">
              <a:extLst>
                <a:ext uri="{FF2B5EF4-FFF2-40B4-BE49-F238E27FC236}">
                  <a16:creationId xmlns:a16="http://schemas.microsoft.com/office/drawing/2014/main" id="{932E7E2F-358A-204B-ACA1-ECA34C748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49" name="Freeform 66">
              <a:extLst>
                <a:ext uri="{FF2B5EF4-FFF2-40B4-BE49-F238E27FC236}">
                  <a16:creationId xmlns:a16="http://schemas.microsoft.com/office/drawing/2014/main" id="{5AD2CC4E-2BC1-3742-B273-CCF955749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50" name="Freeform 67">
              <a:extLst>
                <a:ext uri="{FF2B5EF4-FFF2-40B4-BE49-F238E27FC236}">
                  <a16:creationId xmlns:a16="http://schemas.microsoft.com/office/drawing/2014/main" id="{1DBFB074-4990-854E-B454-9FF52C6C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51" name="Rectangle 68">
              <a:extLst>
                <a:ext uri="{FF2B5EF4-FFF2-40B4-BE49-F238E27FC236}">
                  <a16:creationId xmlns:a16="http://schemas.microsoft.com/office/drawing/2014/main" id="{BE0EBEA8-CD1D-5047-B6F1-2FAA1FF32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grpSp>
          <p:nvGrpSpPr>
            <p:cNvPr id="152" name="Group 69">
              <a:extLst>
                <a:ext uri="{FF2B5EF4-FFF2-40B4-BE49-F238E27FC236}">
                  <a16:creationId xmlns:a16="http://schemas.microsoft.com/office/drawing/2014/main" id="{FB3D83DD-33C0-D64F-AEA3-0EDE47897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" name="AutoShape 70">
                <a:extLst>
                  <a:ext uri="{FF2B5EF4-FFF2-40B4-BE49-F238E27FC236}">
                    <a16:creationId xmlns:a16="http://schemas.microsoft.com/office/drawing/2014/main" id="{9F58D14A-E308-6E43-8765-29117CEB2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8" name="AutoShape 71">
                <a:extLst>
                  <a:ext uri="{FF2B5EF4-FFF2-40B4-BE49-F238E27FC236}">
                    <a16:creationId xmlns:a16="http://schemas.microsoft.com/office/drawing/2014/main" id="{990E0E9A-D7D4-F540-994A-F5A32D42A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153" name="Rectangle 72">
              <a:extLst>
                <a:ext uri="{FF2B5EF4-FFF2-40B4-BE49-F238E27FC236}">
                  <a16:creationId xmlns:a16="http://schemas.microsoft.com/office/drawing/2014/main" id="{914BF847-475C-7C47-96A4-CAFCCACEC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grpSp>
          <p:nvGrpSpPr>
            <p:cNvPr id="154" name="Group 73">
              <a:extLst>
                <a:ext uri="{FF2B5EF4-FFF2-40B4-BE49-F238E27FC236}">
                  <a16:creationId xmlns:a16="http://schemas.microsoft.com/office/drawing/2014/main" id="{A276F146-AB6A-8C4E-BD8B-856A510CB0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5" name="AutoShape 74">
                <a:extLst>
                  <a:ext uri="{FF2B5EF4-FFF2-40B4-BE49-F238E27FC236}">
                    <a16:creationId xmlns:a16="http://schemas.microsoft.com/office/drawing/2014/main" id="{FB783255-C8AF-CD4E-84DF-1573DF917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6" name="AutoShape 75">
                <a:extLst>
                  <a:ext uri="{FF2B5EF4-FFF2-40B4-BE49-F238E27FC236}">
                    <a16:creationId xmlns:a16="http://schemas.microsoft.com/office/drawing/2014/main" id="{46E81119-BF44-D945-96D2-7A6A2F19E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155" name="Rectangle 76">
              <a:extLst>
                <a:ext uri="{FF2B5EF4-FFF2-40B4-BE49-F238E27FC236}">
                  <a16:creationId xmlns:a16="http://schemas.microsoft.com/office/drawing/2014/main" id="{823BB60D-416A-0746-BBEF-9DC4528B9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56" name="Rectangle 77">
              <a:extLst>
                <a:ext uri="{FF2B5EF4-FFF2-40B4-BE49-F238E27FC236}">
                  <a16:creationId xmlns:a16="http://schemas.microsoft.com/office/drawing/2014/main" id="{500EA440-64F5-FE43-A9CD-EC38855A5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grpSp>
          <p:nvGrpSpPr>
            <p:cNvPr id="157" name="Group 78">
              <a:extLst>
                <a:ext uri="{FF2B5EF4-FFF2-40B4-BE49-F238E27FC236}">
                  <a16:creationId xmlns:a16="http://schemas.microsoft.com/office/drawing/2014/main" id="{014CE493-B3CF-454F-97A3-BF80992E3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3" name="AutoShape 79">
                <a:extLst>
                  <a:ext uri="{FF2B5EF4-FFF2-40B4-BE49-F238E27FC236}">
                    <a16:creationId xmlns:a16="http://schemas.microsoft.com/office/drawing/2014/main" id="{40259673-2628-3C41-9A32-A9512F4B2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4" name="AutoShape 80">
                <a:extLst>
                  <a:ext uri="{FF2B5EF4-FFF2-40B4-BE49-F238E27FC236}">
                    <a16:creationId xmlns:a16="http://schemas.microsoft.com/office/drawing/2014/main" id="{F5B75204-14D3-4949-85E6-E03DC0637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158" name="Freeform 81">
              <a:extLst>
                <a:ext uri="{FF2B5EF4-FFF2-40B4-BE49-F238E27FC236}">
                  <a16:creationId xmlns:a16="http://schemas.microsoft.com/office/drawing/2014/main" id="{C088528D-4021-6642-8A80-03351DCF2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grpSp>
          <p:nvGrpSpPr>
            <p:cNvPr id="159" name="Group 82">
              <a:extLst>
                <a:ext uri="{FF2B5EF4-FFF2-40B4-BE49-F238E27FC236}">
                  <a16:creationId xmlns:a16="http://schemas.microsoft.com/office/drawing/2014/main" id="{1859255F-C0C6-124B-9F92-5E236F8BD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1" name="AutoShape 83">
                <a:extLst>
                  <a:ext uri="{FF2B5EF4-FFF2-40B4-BE49-F238E27FC236}">
                    <a16:creationId xmlns:a16="http://schemas.microsoft.com/office/drawing/2014/main" id="{C035ED52-DDB2-C843-9FFF-5BC45A6C0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72" name="AutoShape 84">
                <a:extLst>
                  <a:ext uri="{FF2B5EF4-FFF2-40B4-BE49-F238E27FC236}">
                    <a16:creationId xmlns:a16="http://schemas.microsoft.com/office/drawing/2014/main" id="{E3C20259-037C-3641-A789-24D0DCCDC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160" name="Rectangle 85">
              <a:extLst>
                <a:ext uri="{FF2B5EF4-FFF2-40B4-BE49-F238E27FC236}">
                  <a16:creationId xmlns:a16="http://schemas.microsoft.com/office/drawing/2014/main" id="{AAA45EA2-DB28-264A-8894-70368F48D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61" name="Freeform 86">
              <a:extLst>
                <a:ext uri="{FF2B5EF4-FFF2-40B4-BE49-F238E27FC236}">
                  <a16:creationId xmlns:a16="http://schemas.microsoft.com/office/drawing/2014/main" id="{056A9634-8A28-174F-BB52-3C9B4E96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62" name="Freeform 87">
              <a:extLst>
                <a:ext uri="{FF2B5EF4-FFF2-40B4-BE49-F238E27FC236}">
                  <a16:creationId xmlns:a16="http://schemas.microsoft.com/office/drawing/2014/main" id="{28B4EE70-3F36-D84A-BBF7-26FCDCAB2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63" name="Oval 88">
              <a:extLst>
                <a:ext uri="{FF2B5EF4-FFF2-40B4-BE49-F238E27FC236}">
                  <a16:creationId xmlns:a16="http://schemas.microsoft.com/office/drawing/2014/main" id="{AFA23CDD-2C19-364F-8CB6-E34A3A50A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64" name="Freeform 89">
              <a:extLst>
                <a:ext uri="{FF2B5EF4-FFF2-40B4-BE49-F238E27FC236}">
                  <a16:creationId xmlns:a16="http://schemas.microsoft.com/office/drawing/2014/main" id="{C80FF08C-B05A-5742-B82B-9D6BFBFA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165" name="AutoShape 90">
              <a:extLst>
                <a:ext uri="{FF2B5EF4-FFF2-40B4-BE49-F238E27FC236}">
                  <a16:creationId xmlns:a16="http://schemas.microsoft.com/office/drawing/2014/main" id="{D46EF758-7531-924C-8A33-5AC571E08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66" name="AutoShape 91">
              <a:extLst>
                <a:ext uri="{FF2B5EF4-FFF2-40B4-BE49-F238E27FC236}">
                  <a16:creationId xmlns:a16="http://schemas.microsoft.com/office/drawing/2014/main" id="{E252E208-3522-884B-9DE7-7EB157685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67" name="Oval 92">
              <a:extLst>
                <a:ext uri="{FF2B5EF4-FFF2-40B4-BE49-F238E27FC236}">
                  <a16:creationId xmlns:a16="http://schemas.microsoft.com/office/drawing/2014/main" id="{957DD520-6280-3E4E-BAD7-651F51413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68" name="Oval 93">
              <a:extLst>
                <a:ext uri="{FF2B5EF4-FFF2-40B4-BE49-F238E27FC236}">
                  <a16:creationId xmlns:a16="http://schemas.microsoft.com/office/drawing/2014/main" id="{ECF80637-5F56-1F4E-A6A8-ED0FA8AC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69" name="Oval 94">
              <a:extLst>
                <a:ext uri="{FF2B5EF4-FFF2-40B4-BE49-F238E27FC236}">
                  <a16:creationId xmlns:a16="http://schemas.microsoft.com/office/drawing/2014/main" id="{FFEB5237-B81D-9B45-A444-21BB49902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170" name="Rectangle 95">
              <a:extLst>
                <a:ext uri="{FF2B5EF4-FFF2-40B4-BE49-F238E27FC236}">
                  <a16:creationId xmlns:a16="http://schemas.microsoft.com/office/drawing/2014/main" id="{8C2A523A-6ED6-094A-8260-B51956D79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79" name="Group 96">
            <a:extLst>
              <a:ext uri="{FF2B5EF4-FFF2-40B4-BE49-F238E27FC236}">
                <a16:creationId xmlns:a16="http://schemas.microsoft.com/office/drawing/2014/main" id="{079DFC6E-4E8A-7B4D-8113-190A0989D0FB}"/>
              </a:ext>
            </a:extLst>
          </p:cNvPr>
          <p:cNvGrpSpPr>
            <a:grpSpLocks/>
          </p:cNvGrpSpPr>
          <p:nvPr/>
        </p:nvGrpSpPr>
        <p:grpSpPr bwMode="auto">
          <a:xfrm>
            <a:off x="2734523" y="1369488"/>
            <a:ext cx="667783" cy="586047"/>
            <a:chOff x="-44" y="1473"/>
            <a:chExt cx="981" cy="1105"/>
          </a:xfrm>
        </p:grpSpPr>
        <p:pic>
          <p:nvPicPr>
            <p:cNvPr id="180" name="Picture 97" descr="desktop_computer_stylized_medium">
              <a:extLst>
                <a:ext uri="{FF2B5EF4-FFF2-40B4-BE49-F238E27FC236}">
                  <a16:creationId xmlns:a16="http://schemas.microsoft.com/office/drawing/2014/main" id="{FB14A9C2-A921-3747-8B81-81EE51820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Freeform 98">
              <a:extLst>
                <a:ext uri="{FF2B5EF4-FFF2-40B4-BE49-F238E27FC236}">
                  <a16:creationId xmlns:a16="http://schemas.microsoft.com/office/drawing/2014/main" id="{9C2960BD-B3C9-AE44-9E68-217EF326B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88" name="Line 15">
            <a:extLst>
              <a:ext uri="{FF2B5EF4-FFF2-40B4-BE49-F238E27FC236}">
                <a16:creationId xmlns:a16="http://schemas.microsoft.com/office/drawing/2014/main" id="{9030FA43-2615-A74C-949D-871EDD5258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99897" y="1993139"/>
            <a:ext cx="510" cy="4465805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89" name="Text Box 37">
            <a:extLst>
              <a:ext uri="{FF2B5EF4-FFF2-40B4-BE49-F238E27FC236}">
                <a16:creationId xmlns:a16="http://schemas.microsoft.com/office/drawing/2014/main" id="{7717F97B-37DE-2442-8F9E-81FB9F33A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707" y="6459827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  <a:latin typeface="+mn-lt"/>
              </a:rPr>
              <a:t>time</a:t>
            </a:r>
          </a:p>
        </p:txBody>
      </p:sp>
      <p:sp>
        <p:nvSpPr>
          <p:cNvPr id="90" name="Line 15">
            <a:extLst>
              <a:ext uri="{FF2B5EF4-FFF2-40B4-BE49-F238E27FC236}">
                <a16:creationId xmlns:a16="http://schemas.microsoft.com/office/drawing/2014/main" id="{6E5A588C-0539-7140-B8E3-80735DCD2D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67352" y="2001551"/>
            <a:ext cx="510" cy="4465805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400"/>
          </a:p>
        </p:txBody>
      </p:sp>
      <p:sp>
        <p:nvSpPr>
          <p:cNvPr id="91" name="Text Box 37">
            <a:extLst>
              <a:ext uri="{FF2B5EF4-FFF2-40B4-BE49-F238E27FC236}">
                <a16:creationId xmlns:a16="http://schemas.microsoft.com/office/drawing/2014/main" id="{716E4165-7532-204E-993F-D649CD871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4162" y="6468239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  <a:latin typeface="+mn-lt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4152592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 cookies: comments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CD5F1C3-47BC-1645-A288-078B99127C22}"/>
              </a:ext>
            </a:extLst>
          </p:cNvPr>
          <p:cNvSpPr txBox="1">
            <a:spLocks noChangeArrowheads="1"/>
          </p:cNvSpPr>
          <p:nvPr/>
        </p:nvSpPr>
        <p:spPr>
          <a:xfrm>
            <a:off x="648049" y="1556443"/>
            <a:ext cx="6034668" cy="26416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ea typeface="ＭＳ Ｐゴシック" panose="020B0600070205080204" pitchFamily="34" charset="-128"/>
              </a:rPr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ea typeface="ＭＳ Ｐゴシック" panose="020B0600070205080204" pitchFamily="34" charset="-128"/>
              </a:rPr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ea typeface="ＭＳ Ｐゴシック" panose="020B0600070205080204" pitchFamily="34" charset="-128"/>
              </a:rPr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ea typeface="ＭＳ Ｐゴシック" panose="020B0600070205080204" pitchFamily="34" charset="-128"/>
              </a:rPr>
              <a:t>user session state (Web e-mail)</a:t>
            </a:r>
          </a:p>
        </p:txBody>
      </p:sp>
      <p:sp>
        <p:nvSpPr>
          <p:cNvPr id="89" name="Rectangle 13">
            <a:extLst>
              <a:ext uri="{FF2B5EF4-FFF2-40B4-BE49-F238E27FC236}">
                <a16:creationId xmlns:a16="http://schemas.microsoft.com/office/drawing/2014/main" id="{BC2253F6-EA38-7C47-9CAD-4C2EC6BB2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4291" y="1568189"/>
            <a:ext cx="3810000" cy="3553646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cookies and privacy: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+mn-lt"/>
              </a:rPr>
              <a:t>cookies permit sites to </a:t>
            </a:r>
            <a:r>
              <a:rPr lang="en-US" altLang="en-US" sz="2400" i="1" dirty="0">
                <a:latin typeface="+mn-lt"/>
              </a:rPr>
              <a:t>learn</a:t>
            </a:r>
            <a:r>
              <a:rPr lang="en-US" altLang="en-US" sz="2400" dirty="0">
                <a:latin typeface="+mn-lt"/>
              </a:rPr>
              <a:t> a lot about you on their site.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+mn-lt"/>
              </a:rPr>
              <a:t>third party persistent cookies (tracking cookies) allow common identity (cookie value) to be tracked across multiple web sites</a:t>
            </a:r>
          </a:p>
        </p:txBody>
      </p:sp>
      <p:sp>
        <p:nvSpPr>
          <p:cNvPr id="90" name="Text Box 14">
            <a:extLst>
              <a:ext uri="{FF2B5EF4-FFF2-40B4-BE49-F238E27FC236}">
                <a16:creationId xmlns:a16="http://schemas.microsoft.com/office/drawing/2014/main" id="{D023EC46-D7D8-D04C-9048-D7EFE18FF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9568" y="1325611"/>
            <a:ext cx="838691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99"/>
                </a:solidFill>
                <a:latin typeface="+mn-lt"/>
              </a:rPr>
              <a:t>aside</a:t>
            </a:r>
          </a:p>
        </p:txBody>
      </p:sp>
      <p:sp>
        <p:nvSpPr>
          <p:cNvPr id="91" name="Rectangle 15">
            <a:extLst>
              <a:ext uri="{FF2B5EF4-FFF2-40B4-BE49-F238E27FC236}">
                <a16:creationId xmlns:a16="http://schemas.microsoft.com/office/drawing/2014/main" id="{2C2FE22D-B17F-7C44-AE2F-824976586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62" y="3980757"/>
            <a:ext cx="6689454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Challenge: How to keep </a:t>
            </a:r>
            <a:r>
              <a:rPr lang="en-US" altLang="ja-JP" sz="2800" i="1" dirty="0">
                <a:solidFill>
                  <a:srgbClr val="CC0000"/>
                </a:solidFill>
                <a:latin typeface="+mn-lt"/>
              </a:rPr>
              <a:t>state: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+mn-lt"/>
              </a:rPr>
              <a:t>protocol endpoints: maintain state at sender/receiver over multiple transactions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+mn-lt"/>
              </a:rPr>
              <a:t>cookies: HTTP messages carry state</a:t>
            </a:r>
          </a:p>
        </p:txBody>
      </p:sp>
    </p:spTree>
    <p:extLst>
      <p:ext uri="{BB962C8B-B14F-4D97-AF65-F5344CB8AC3E}">
        <p14:creationId xmlns:p14="http://schemas.microsoft.com/office/powerpoint/2010/main" val="407772432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Web caches (proxy servers)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grpSp>
        <p:nvGrpSpPr>
          <p:cNvPr id="8" name="Group 171">
            <a:extLst>
              <a:ext uri="{FF2B5EF4-FFF2-40B4-BE49-F238E27FC236}">
                <a16:creationId xmlns:a16="http://schemas.microsoft.com/office/drawing/2014/main" id="{E76E25C6-83D0-304F-B3E3-A37D3DAE7B5C}"/>
              </a:ext>
            </a:extLst>
          </p:cNvPr>
          <p:cNvGrpSpPr>
            <a:grpSpLocks/>
          </p:cNvGrpSpPr>
          <p:nvPr/>
        </p:nvGrpSpPr>
        <p:grpSpPr bwMode="auto">
          <a:xfrm>
            <a:off x="6272213" y="2445088"/>
            <a:ext cx="687387" cy="763588"/>
            <a:chOff x="-44" y="1473"/>
            <a:chExt cx="981" cy="1105"/>
          </a:xfrm>
        </p:grpSpPr>
        <p:pic>
          <p:nvPicPr>
            <p:cNvPr id="10" name="Picture 172" descr="desktop_computer_stylized_medium">
              <a:extLst>
                <a:ext uri="{FF2B5EF4-FFF2-40B4-BE49-F238E27FC236}">
                  <a16:creationId xmlns:a16="http://schemas.microsoft.com/office/drawing/2014/main" id="{CB2AE99F-D134-A74A-947C-5E7B017C1D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CC3CBC7E-C664-ED4A-8BFE-4C6C0A390F2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2" name="Group 102">
            <a:extLst>
              <a:ext uri="{FF2B5EF4-FFF2-40B4-BE49-F238E27FC236}">
                <a16:creationId xmlns:a16="http://schemas.microsoft.com/office/drawing/2014/main" id="{341AE079-CB6E-AE4A-A6CF-6667D0BCC3A6}"/>
              </a:ext>
            </a:extLst>
          </p:cNvPr>
          <p:cNvGrpSpPr>
            <a:grpSpLocks/>
          </p:cNvGrpSpPr>
          <p:nvPr/>
        </p:nvGrpSpPr>
        <p:grpSpPr bwMode="auto">
          <a:xfrm>
            <a:off x="6337300" y="4318338"/>
            <a:ext cx="687388" cy="763588"/>
            <a:chOff x="-44" y="1473"/>
            <a:chExt cx="981" cy="1105"/>
          </a:xfrm>
        </p:grpSpPr>
        <p:pic>
          <p:nvPicPr>
            <p:cNvPr id="13" name="Picture 103" descr="desktop_computer_stylized_medium">
              <a:extLst>
                <a:ext uri="{FF2B5EF4-FFF2-40B4-BE49-F238E27FC236}">
                  <a16:creationId xmlns:a16="http://schemas.microsoft.com/office/drawing/2014/main" id="{0F7D667F-14F5-8947-8466-5A2508D1FF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Freeform 104">
              <a:extLst>
                <a:ext uri="{FF2B5EF4-FFF2-40B4-BE49-F238E27FC236}">
                  <a16:creationId xmlns:a16="http://schemas.microsoft.com/office/drawing/2014/main" id="{1CCE495C-FE29-374C-9BCD-5BFBA55DE77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" name="Group 138">
            <a:extLst>
              <a:ext uri="{FF2B5EF4-FFF2-40B4-BE49-F238E27FC236}">
                <a16:creationId xmlns:a16="http://schemas.microsoft.com/office/drawing/2014/main" id="{BCAE7764-70F3-6C4D-BAB2-DE0B7C89D816}"/>
              </a:ext>
            </a:extLst>
          </p:cNvPr>
          <p:cNvGrpSpPr>
            <a:grpSpLocks/>
          </p:cNvGrpSpPr>
          <p:nvPr/>
        </p:nvGrpSpPr>
        <p:grpSpPr bwMode="auto">
          <a:xfrm>
            <a:off x="8475663" y="3207088"/>
            <a:ext cx="400050" cy="715963"/>
            <a:chOff x="4140" y="429"/>
            <a:chExt cx="1425" cy="2396"/>
          </a:xfrm>
        </p:grpSpPr>
        <p:sp>
          <p:nvSpPr>
            <p:cNvPr id="16" name="Freeform 139">
              <a:extLst>
                <a:ext uri="{FF2B5EF4-FFF2-40B4-BE49-F238E27FC236}">
                  <a16:creationId xmlns:a16="http://schemas.microsoft.com/office/drawing/2014/main" id="{F1B2DFA0-F79D-7B41-AEB4-30CE9076E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Rectangle 140">
              <a:extLst>
                <a:ext uri="{FF2B5EF4-FFF2-40B4-BE49-F238E27FC236}">
                  <a16:creationId xmlns:a16="http://schemas.microsoft.com/office/drawing/2014/main" id="{C5E2EFBB-BBC5-9A42-BB0E-E6D6D2C22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8" name="Freeform 141">
              <a:extLst>
                <a:ext uri="{FF2B5EF4-FFF2-40B4-BE49-F238E27FC236}">
                  <a16:creationId xmlns:a16="http://schemas.microsoft.com/office/drawing/2014/main" id="{55529617-AF40-4A4A-B8BE-0A1D9AFF9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42">
              <a:extLst>
                <a:ext uri="{FF2B5EF4-FFF2-40B4-BE49-F238E27FC236}">
                  <a16:creationId xmlns:a16="http://schemas.microsoft.com/office/drawing/2014/main" id="{CD96A818-3AB4-9749-B364-C94B61E39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Rectangle 143">
              <a:extLst>
                <a:ext uri="{FF2B5EF4-FFF2-40B4-BE49-F238E27FC236}">
                  <a16:creationId xmlns:a16="http://schemas.microsoft.com/office/drawing/2014/main" id="{6CB7A8CB-28B7-454A-B6FA-0B497C6E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21" name="Group 144">
              <a:extLst>
                <a:ext uri="{FF2B5EF4-FFF2-40B4-BE49-F238E27FC236}">
                  <a16:creationId xmlns:a16="http://schemas.microsoft.com/office/drawing/2014/main" id="{B151228D-C4D6-FC47-B4C4-E4FEAAC8EB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6" name="AutoShape 145">
                <a:extLst>
                  <a:ext uri="{FF2B5EF4-FFF2-40B4-BE49-F238E27FC236}">
                    <a16:creationId xmlns:a16="http://schemas.microsoft.com/office/drawing/2014/main" id="{581E8E47-6DB1-F54B-9476-01B6F2E30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7" name="AutoShape 146">
                <a:extLst>
                  <a:ext uri="{FF2B5EF4-FFF2-40B4-BE49-F238E27FC236}">
                    <a16:creationId xmlns:a16="http://schemas.microsoft.com/office/drawing/2014/main" id="{7F2D9B2C-626D-344A-83E2-C990F8415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2" name="Rectangle 147">
              <a:extLst>
                <a:ext uri="{FF2B5EF4-FFF2-40B4-BE49-F238E27FC236}">
                  <a16:creationId xmlns:a16="http://schemas.microsoft.com/office/drawing/2014/main" id="{06A6E158-AA9B-7643-9927-3F063660D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23" name="Group 148">
              <a:extLst>
                <a:ext uri="{FF2B5EF4-FFF2-40B4-BE49-F238E27FC236}">
                  <a16:creationId xmlns:a16="http://schemas.microsoft.com/office/drawing/2014/main" id="{24564C8A-097F-5447-B760-9CD6285FD6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" name="AutoShape 149">
                <a:extLst>
                  <a:ext uri="{FF2B5EF4-FFF2-40B4-BE49-F238E27FC236}">
                    <a16:creationId xmlns:a16="http://schemas.microsoft.com/office/drawing/2014/main" id="{04C4FA5A-4748-2D42-BA0D-06AFE4DAE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5" name="AutoShape 150">
                <a:extLst>
                  <a:ext uri="{FF2B5EF4-FFF2-40B4-BE49-F238E27FC236}">
                    <a16:creationId xmlns:a16="http://schemas.microsoft.com/office/drawing/2014/main" id="{84E1D8C6-7DEE-484B-99EE-B608D1AEB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4" name="Rectangle 151">
              <a:extLst>
                <a:ext uri="{FF2B5EF4-FFF2-40B4-BE49-F238E27FC236}">
                  <a16:creationId xmlns:a16="http://schemas.microsoft.com/office/drawing/2014/main" id="{454AD9D8-054B-E244-8A65-C00DC300D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25" name="Rectangle 152">
              <a:extLst>
                <a:ext uri="{FF2B5EF4-FFF2-40B4-BE49-F238E27FC236}">
                  <a16:creationId xmlns:a16="http://schemas.microsoft.com/office/drawing/2014/main" id="{40C54BAB-9592-ED4B-80E1-874156D7B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26" name="Group 153">
              <a:extLst>
                <a:ext uri="{FF2B5EF4-FFF2-40B4-BE49-F238E27FC236}">
                  <a16:creationId xmlns:a16="http://schemas.microsoft.com/office/drawing/2014/main" id="{64CB2613-6494-6C4A-AC96-EDE0548984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" name="AutoShape 154">
                <a:extLst>
                  <a:ext uri="{FF2B5EF4-FFF2-40B4-BE49-F238E27FC236}">
                    <a16:creationId xmlns:a16="http://schemas.microsoft.com/office/drawing/2014/main" id="{A27D1399-0ADF-5D43-8B09-BCD5BD0CD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3" name="AutoShape 155">
                <a:extLst>
                  <a:ext uri="{FF2B5EF4-FFF2-40B4-BE49-F238E27FC236}">
                    <a16:creationId xmlns:a16="http://schemas.microsoft.com/office/drawing/2014/main" id="{20A4C850-89B5-6B44-820C-B66073B75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7" name="Freeform 156">
              <a:extLst>
                <a:ext uri="{FF2B5EF4-FFF2-40B4-BE49-F238E27FC236}">
                  <a16:creationId xmlns:a16="http://schemas.microsoft.com/office/drawing/2014/main" id="{69CA70FC-8D55-3C40-9230-BB1B319F0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" name="Group 157">
              <a:extLst>
                <a:ext uri="{FF2B5EF4-FFF2-40B4-BE49-F238E27FC236}">
                  <a16:creationId xmlns:a16="http://schemas.microsoft.com/office/drawing/2014/main" id="{592B4F87-8FD7-004F-9CBD-2E07936D76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0" name="AutoShape 158">
                <a:extLst>
                  <a:ext uri="{FF2B5EF4-FFF2-40B4-BE49-F238E27FC236}">
                    <a16:creationId xmlns:a16="http://schemas.microsoft.com/office/drawing/2014/main" id="{52452D42-BA3E-B548-9F26-4F10DEBFF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1" name="AutoShape 159">
                <a:extLst>
                  <a:ext uri="{FF2B5EF4-FFF2-40B4-BE49-F238E27FC236}">
                    <a16:creationId xmlns:a16="http://schemas.microsoft.com/office/drawing/2014/main" id="{2E496C07-9C8C-B34F-8201-DBF2AB09E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9" name="Rectangle 160">
              <a:extLst>
                <a:ext uri="{FF2B5EF4-FFF2-40B4-BE49-F238E27FC236}">
                  <a16:creationId xmlns:a16="http://schemas.microsoft.com/office/drawing/2014/main" id="{507783BC-460D-F943-9047-6C6F897FE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0" name="Freeform 161">
              <a:extLst>
                <a:ext uri="{FF2B5EF4-FFF2-40B4-BE49-F238E27FC236}">
                  <a16:creationId xmlns:a16="http://schemas.microsoft.com/office/drawing/2014/main" id="{88257E4A-4830-E644-BAF7-847C2053B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162">
              <a:extLst>
                <a:ext uri="{FF2B5EF4-FFF2-40B4-BE49-F238E27FC236}">
                  <a16:creationId xmlns:a16="http://schemas.microsoft.com/office/drawing/2014/main" id="{24A3F621-17CD-4645-A51D-7042FE22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Oval 163">
              <a:extLst>
                <a:ext uri="{FF2B5EF4-FFF2-40B4-BE49-F238E27FC236}">
                  <a16:creationId xmlns:a16="http://schemas.microsoft.com/office/drawing/2014/main" id="{EA7A271B-C672-7748-BB6C-4320F9AE9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3" name="Freeform 164">
              <a:extLst>
                <a:ext uri="{FF2B5EF4-FFF2-40B4-BE49-F238E27FC236}">
                  <a16:creationId xmlns:a16="http://schemas.microsoft.com/office/drawing/2014/main" id="{BF246A84-BFE7-3049-922B-DD8B6EA2E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AutoShape 165">
              <a:extLst>
                <a:ext uri="{FF2B5EF4-FFF2-40B4-BE49-F238E27FC236}">
                  <a16:creationId xmlns:a16="http://schemas.microsoft.com/office/drawing/2014/main" id="{A85BFA7C-936F-3A41-9B80-F269D0D81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5" name="AutoShape 166">
              <a:extLst>
                <a:ext uri="{FF2B5EF4-FFF2-40B4-BE49-F238E27FC236}">
                  <a16:creationId xmlns:a16="http://schemas.microsoft.com/office/drawing/2014/main" id="{143F5A2C-3FCC-214E-B1DD-37354850C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6" name="Oval 167">
              <a:extLst>
                <a:ext uri="{FF2B5EF4-FFF2-40B4-BE49-F238E27FC236}">
                  <a16:creationId xmlns:a16="http://schemas.microsoft.com/office/drawing/2014/main" id="{9F154E92-095E-194F-B02E-9A00467A0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7" name="Oval 168">
              <a:extLst>
                <a:ext uri="{FF2B5EF4-FFF2-40B4-BE49-F238E27FC236}">
                  <a16:creationId xmlns:a16="http://schemas.microsoft.com/office/drawing/2014/main" id="{9D1FEADC-3D9C-A84B-8B87-2D971178E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38" name="Oval 169">
              <a:extLst>
                <a:ext uri="{FF2B5EF4-FFF2-40B4-BE49-F238E27FC236}">
                  <a16:creationId xmlns:a16="http://schemas.microsoft.com/office/drawing/2014/main" id="{4E9E3512-C0DF-9C4B-84D2-8F5465E6D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9" name="Rectangle 170">
              <a:extLst>
                <a:ext uri="{FF2B5EF4-FFF2-40B4-BE49-F238E27FC236}">
                  <a16:creationId xmlns:a16="http://schemas.microsoft.com/office/drawing/2014/main" id="{4D132F38-B955-6A4E-A501-5DB6D9BF9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48" name="Group 105">
            <a:extLst>
              <a:ext uri="{FF2B5EF4-FFF2-40B4-BE49-F238E27FC236}">
                <a16:creationId xmlns:a16="http://schemas.microsoft.com/office/drawing/2014/main" id="{713D2680-FE84-BF45-82AB-42E37E22BD97}"/>
              </a:ext>
            </a:extLst>
          </p:cNvPr>
          <p:cNvGrpSpPr>
            <a:grpSpLocks/>
          </p:cNvGrpSpPr>
          <p:nvPr/>
        </p:nvGrpSpPr>
        <p:grpSpPr bwMode="auto">
          <a:xfrm>
            <a:off x="10423525" y="2586376"/>
            <a:ext cx="433388" cy="715962"/>
            <a:chOff x="4140" y="429"/>
            <a:chExt cx="1425" cy="2396"/>
          </a:xfrm>
        </p:grpSpPr>
        <p:sp>
          <p:nvSpPr>
            <p:cNvPr id="49" name="Freeform 106">
              <a:extLst>
                <a:ext uri="{FF2B5EF4-FFF2-40B4-BE49-F238E27FC236}">
                  <a16:creationId xmlns:a16="http://schemas.microsoft.com/office/drawing/2014/main" id="{F351644B-40EC-1643-B55C-BD6490B42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Rectangle 107">
              <a:extLst>
                <a:ext uri="{FF2B5EF4-FFF2-40B4-BE49-F238E27FC236}">
                  <a16:creationId xmlns:a16="http://schemas.microsoft.com/office/drawing/2014/main" id="{C431E1A6-A308-714C-9DB4-CD66A6C1E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1" name="Freeform 108">
              <a:extLst>
                <a:ext uri="{FF2B5EF4-FFF2-40B4-BE49-F238E27FC236}">
                  <a16:creationId xmlns:a16="http://schemas.microsoft.com/office/drawing/2014/main" id="{31CFCE65-E538-0841-8EF3-0F63DB89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109">
              <a:extLst>
                <a:ext uri="{FF2B5EF4-FFF2-40B4-BE49-F238E27FC236}">
                  <a16:creationId xmlns:a16="http://schemas.microsoft.com/office/drawing/2014/main" id="{ECC9C409-7630-F84A-B584-5C94715A6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Rectangle 110">
              <a:extLst>
                <a:ext uri="{FF2B5EF4-FFF2-40B4-BE49-F238E27FC236}">
                  <a16:creationId xmlns:a16="http://schemas.microsoft.com/office/drawing/2014/main" id="{F46717B0-272A-7C4F-B732-92EEC8E77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54" name="Group 111">
              <a:extLst>
                <a:ext uri="{FF2B5EF4-FFF2-40B4-BE49-F238E27FC236}">
                  <a16:creationId xmlns:a16="http://schemas.microsoft.com/office/drawing/2014/main" id="{F4ACB840-83DF-404B-A66F-DEBB07186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" name="AutoShape 112">
                <a:extLst>
                  <a:ext uri="{FF2B5EF4-FFF2-40B4-BE49-F238E27FC236}">
                    <a16:creationId xmlns:a16="http://schemas.microsoft.com/office/drawing/2014/main" id="{A911B0DC-A8C2-124C-9C82-2A735A79B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80" name="AutoShape 113">
                <a:extLst>
                  <a:ext uri="{FF2B5EF4-FFF2-40B4-BE49-F238E27FC236}">
                    <a16:creationId xmlns:a16="http://schemas.microsoft.com/office/drawing/2014/main" id="{9F0B8CE7-288A-EE43-A6E4-C3D97C626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55" name="Rectangle 114">
              <a:extLst>
                <a:ext uri="{FF2B5EF4-FFF2-40B4-BE49-F238E27FC236}">
                  <a16:creationId xmlns:a16="http://schemas.microsoft.com/office/drawing/2014/main" id="{766D4B94-8E57-804B-B018-819DFD6CD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56" name="Group 115">
              <a:extLst>
                <a:ext uri="{FF2B5EF4-FFF2-40B4-BE49-F238E27FC236}">
                  <a16:creationId xmlns:a16="http://schemas.microsoft.com/office/drawing/2014/main" id="{D994FF4C-7626-D748-A12D-5D1C5FEE1A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7" name="AutoShape 116">
                <a:extLst>
                  <a:ext uri="{FF2B5EF4-FFF2-40B4-BE49-F238E27FC236}">
                    <a16:creationId xmlns:a16="http://schemas.microsoft.com/office/drawing/2014/main" id="{198A1BC7-4B65-BC4C-8A29-B983D8E1F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78" name="AutoShape 117">
                <a:extLst>
                  <a:ext uri="{FF2B5EF4-FFF2-40B4-BE49-F238E27FC236}">
                    <a16:creationId xmlns:a16="http://schemas.microsoft.com/office/drawing/2014/main" id="{40DD27E4-9779-CF42-BFDD-6696DFFFA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57" name="Rectangle 118">
              <a:extLst>
                <a:ext uri="{FF2B5EF4-FFF2-40B4-BE49-F238E27FC236}">
                  <a16:creationId xmlns:a16="http://schemas.microsoft.com/office/drawing/2014/main" id="{ACA44148-7C10-3C49-BB35-5101746C9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8" name="Rectangle 119">
              <a:extLst>
                <a:ext uri="{FF2B5EF4-FFF2-40B4-BE49-F238E27FC236}">
                  <a16:creationId xmlns:a16="http://schemas.microsoft.com/office/drawing/2014/main" id="{4E7711E0-C3F4-3F44-939E-C5EB99D29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59" name="Group 120">
              <a:extLst>
                <a:ext uri="{FF2B5EF4-FFF2-40B4-BE49-F238E27FC236}">
                  <a16:creationId xmlns:a16="http://schemas.microsoft.com/office/drawing/2014/main" id="{67EE5E5B-A672-4948-A190-6619EF0F40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5" name="AutoShape 121">
                <a:extLst>
                  <a:ext uri="{FF2B5EF4-FFF2-40B4-BE49-F238E27FC236}">
                    <a16:creationId xmlns:a16="http://schemas.microsoft.com/office/drawing/2014/main" id="{05F4D1D6-814A-6E46-A67F-0AB27A8D1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76" name="AutoShape 122">
                <a:extLst>
                  <a:ext uri="{FF2B5EF4-FFF2-40B4-BE49-F238E27FC236}">
                    <a16:creationId xmlns:a16="http://schemas.microsoft.com/office/drawing/2014/main" id="{B26FB4DB-5CE0-0547-A9EF-8F3F889E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60" name="Freeform 123">
              <a:extLst>
                <a:ext uri="{FF2B5EF4-FFF2-40B4-BE49-F238E27FC236}">
                  <a16:creationId xmlns:a16="http://schemas.microsoft.com/office/drawing/2014/main" id="{06773D0F-8045-BA4B-A438-853ED5C1E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" name="Group 124">
              <a:extLst>
                <a:ext uri="{FF2B5EF4-FFF2-40B4-BE49-F238E27FC236}">
                  <a16:creationId xmlns:a16="http://schemas.microsoft.com/office/drawing/2014/main" id="{2289418B-58E5-6F41-8BA5-C30F733D8B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3" name="AutoShape 125">
                <a:extLst>
                  <a:ext uri="{FF2B5EF4-FFF2-40B4-BE49-F238E27FC236}">
                    <a16:creationId xmlns:a16="http://schemas.microsoft.com/office/drawing/2014/main" id="{38E6EBDC-7542-364B-BAB0-D30286482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74" name="AutoShape 126">
                <a:extLst>
                  <a:ext uri="{FF2B5EF4-FFF2-40B4-BE49-F238E27FC236}">
                    <a16:creationId xmlns:a16="http://schemas.microsoft.com/office/drawing/2014/main" id="{54B2EB69-B7C9-EC42-B99F-19CC17D5E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62" name="Rectangle 127">
              <a:extLst>
                <a:ext uri="{FF2B5EF4-FFF2-40B4-BE49-F238E27FC236}">
                  <a16:creationId xmlns:a16="http://schemas.microsoft.com/office/drawing/2014/main" id="{08BCE1F3-76AF-E441-89A0-DA57E700E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63" name="Freeform 128">
              <a:extLst>
                <a:ext uri="{FF2B5EF4-FFF2-40B4-BE49-F238E27FC236}">
                  <a16:creationId xmlns:a16="http://schemas.microsoft.com/office/drawing/2014/main" id="{4B174135-D9EA-854A-9853-AC5CCDD44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129">
              <a:extLst>
                <a:ext uri="{FF2B5EF4-FFF2-40B4-BE49-F238E27FC236}">
                  <a16:creationId xmlns:a16="http://schemas.microsoft.com/office/drawing/2014/main" id="{927D55DC-6C82-634A-B79C-B427EAAD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Oval 130">
              <a:extLst>
                <a:ext uri="{FF2B5EF4-FFF2-40B4-BE49-F238E27FC236}">
                  <a16:creationId xmlns:a16="http://schemas.microsoft.com/office/drawing/2014/main" id="{3BB31101-2EB7-F44D-8AA6-0366039E9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66" name="Freeform 131">
              <a:extLst>
                <a:ext uri="{FF2B5EF4-FFF2-40B4-BE49-F238E27FC236}">
                  <a16:creationId xmlns:a16="http://schemas.microsoft.com/office/drawing/2014/main" id="{79253978-26CE-7249-A74C-F9743D4FB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AutoShape 132">
              <a:extLst>
                <a:ext uri="{FF2B5EF4-FFF2-40B4-BE49-F238E27FC236}">
                  <a16:creationId xmlns:a16="http://schemas.microsoft.com/office/drawing/2014/main" id="{D2E63390-A569-3942-9FC4-1FAF9A9C7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68" name="AutoShape 133">
              <a:extLst>
                <a:ext uri="{FF2B5EF4-FFF2-40B4-BE49-F238E27FC236}">
                  <a16:creationId xmlns:a16="http://schemas.microsoft.com/office/drawing/2014/main" id="{76E84029-5A5D-0B43-A027-68F72A0B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69" name="Oval 134">
              <a:extLst>
                <a:ext uri="{FF2B5EF4-FFF2-40B4-BE49-F238E27FC236}">
                  <a16:creationId xmlns:a16="http://schemas.microsoft.com/office/drawing/2014/main" id="{3E213C1D-2C02-AD4C-9E3D-D83B7E9B8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70" name="Oval 135">
              <a:extLst>
                <a:ext uri="{FF2B5EF4-FFF2-40B4-BE49-F238E27FC236}">
                  <a16:creationId xmlns:a16="http://schemas.microsoft.com/office/drawing/2014/main" id="{8AAFA532-A081-384C-AB75-218BDC209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71" name="Oval 136">
              <a:extLst>
                <a:ext uri="{FF2B5EF4-FFF2-40B4-BE49-F238E27FC236}">
                  <a16:creationId xmlns:a16="http://schemas.microsoft.com/office/drawing/2014/main" id="{56B5635A-EB88-0440-8FBB-410A578DE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72" name="Rectangle 137">
              <a:extLst>
                <a:ext uri="{FF2B5EF4-FFF2-40B4-BE49-F238E27FC236}">
                  <a16:creationId xmlns:a16="http://schemas.microsoft.com/office/drawing/2014/main" id="{DB35C1A6-F8F8-A34C-83A8-1C5F2BC02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sp>
        <p:nvSpPr>
          <p:cNvPr id="81" name="Rectangle 3">
            <a:extLst>
              <a:ext uri="{FF2B5EF4-FFF2-40B4-BE49-F238E27FC236}">
                <a16:creationId xmlns:a16="http://schemas.microsoft.com/office/drawing/2014/main" id="{0E93D937-D6CD-8B48-B770-F30B1D0D993E}"/>
              </a:ext>
            </a:extLst>
          </p:cNvPr>
          <p:cNvSpPr txBox="1">
            <a:spLocks noChangeArrowheads="1"/>
          </p:cNvSpPr>
          <p:nvPr/>
        </p:nvSpPr>
        <p:spPr>
          <a:xfrm>
            <a:off x="817755" y="2025650"/>
            <a:ext cx="4394625" cy="37623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indent="-233363"/>
            <a:r>
              <a:rPr lang="en-US" altLang="en-US" sz="2400" dirty="0">
                <a:ea typeface="ＭＳ Ｐゴシック" panose="020B0600070205080204" pitchFamily="34" charset="-128"/>
              </a:rPr>
              <a:t>user configures browser to point to a </a:t>
            </a:r>
            <a:r>
              <a:rPr lang="en-US" altLang="en-US" sz="24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Web cache</a:t>
            </a:r>
          </a:p>
          <a:p>
            <a:pPr marL="233363" indent="-233363"/>
            <a:r>
              <a:rPr lang="en-US" altLang="en-US" sz="2400" dirty="0">
                <a:ea typeface="ＭＳ Ｐゴシック" panose="020B0600070205080204" pitchFamily="34" charset="-128"/>
              </a:rPr>
              <a:t>browser sends all HTTP requests to cache</a:t>
            </a:r>
          </a:p>
          <a:p>
            <a:pPr marL="685800" lvl="1" indent="-228600"/>
            <a:r>
              <a:rPr lang="en-US" altLang="en-US" i="1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if</a:t>
            </a:r>
            <a:r>
              <a:rPr lang="en-US" altLang="en-US" dirty="0">
                <a:ea typeface="ＭＳ Ｐゴシック" panose="020B0600070205080204" pitchFamily="34" charset="-128"/>
              </a:rPr>
              <a:t> object in cache: cache returns object to client</a:t>
            </a:r>
          </a:p>
          <a:p>
            <a:pPr marL="685800" lvl="1" indent="-228600"/>
            <a:r>
              <a:rPr lang="en-US" altLang="en-US" i="1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else</a:t>
            </a:r>
            <a:r>
              <a:rPr lang="en-US" altLang="en-US" dirty="0">
                <a:ea typeface="ＭＳ Ｐゴシック" panose="020B0600070205080204" pitchFamily="34" charset="-128"/>
              </a:rPr>
              <a:t> cache requests object from origin server, caches received object, then returns object to client</a:t>
            </a:r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333F1EEA-A155-1C41-80CD-10E94B830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381" y="1333500"/>
            <a:ext cx="87503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Goal:</a:t>
            </a:r>
            <a:r>
              <a:rPr lang="en-US" altLang="en-US" sz="2800" dirty="0">
                <a:latin typeface="+mn-lt"/>
              </a:rPr>
              <a:t> satisfy client request without involving origin server</a:t>
            </a:r>
          </a:p>
        </p:txBody>
      </p:sp>
      <p:sp>
        <p:nvSpPr>
          <p:cNvPr id="83" name="Text Box 6">
            <a:extLst>
              <a:ext uri="{FF2B5EF4-FFF2-40B4-BE49-F238E27FC236}">
                <a16:creationId xmlns:a16="http://schemas.microsoft.com/office/drawing/2014/main" id="{70E92C74-86C4-E048-AD53-D4201EAFC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675" y="3118188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+mn-lt"/>
              </a:rPr>
              <a:t>client</a:t>
            </a:r>
            <a:endParaRPr lang="en-US" altLang="en-US" sz="2400">
              <a:latin typeface="+mn-lt"/>
            </a:endParaRPr>
          </a:p>
        </p:txBody>
      </p:sp>
      <p:sp>
        <p:nvSpPr>
          <p:cNvPr id="84" name="Text Box 8">
            <a:extLst>
              <a:ext uri="{FF2B5EF4-FFF2-40B4-BE49-F238E27FC236}">
                <a16:creationId xmlns:a16="http://schemas.microsoft.com/office/drawing/2014/main" id="{5DE1E660-E2FD-8848-B0BB-84A037DCC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8633" y="2524463"/>
            <a:ext cx="83695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+mn-lt"/>
              </a:rPr>
              <a:t>proxy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+mn-lt"/>
              </a:rPr>
              <a:t>server</a:t>
            </a:r>
            <a:endParaRPr lang="en-US" altLang="en-US" sz="2400" dirty="0">
              <a:latin typeface="+mn-lt"/>
            </a:endParaRPr>
          </a:p>
        </p:txBody>
      </p:sp>
      <p:sp>
        <p:nvSpPr>
          <p:cNvPr id="85" name="Text Box 21">
            <a:extLst>
              <a:ext uri="{FF2B5EF4-FFF2-40B4-BE49-F238E27FC236}">
                <a16:creationId xmlns:a16="http://schemas.microsoft.com/office/drawing/2014/main" id="{E15405A8-0743-624D-A374-AA89B476D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8913" y="5089863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+mn-lt"/>
              </a:rPr>
              <a:t>client</a:t>
            </a:r>
            <a:endParaRPr lang="en-US" altLang="en-US" sz="2400">
              <a:latin typeface="+mn-lt"/>
            </a:endParaRPr>
          </a:p>
        </p:txBody>
      </p:sp>
      <p:grpSp>
        <p:nvGrpSpPr>
          <p:cNvPr id="86" name="Group 53">
            <a:extLst>
              <a:ext uri="{FF2B5EF4-FFF2-40B4-BE49-F238E27FC236}">
                <a16:creationId xmlns:a16="http://schemas.microsoft.com/office/drawing/2014/main" id="{006A4F95-0B3D-AC43-A627-71A7FD2195DC}"/>
              </a:ext>
            </a:extLst>
          </p:cNvPr>
          <p:cNvGrpSpPr>
            <a:grpSpLocks/>
          </p:cNvGrpSpPr>
          <p:nvPr/>
        </p:nvGrpSpPr>
        <p:grpSpPr bwMode="auto">
          <a:xfrm>
            <a:off x="6915150" y="3845263"/>
            <a:ext cx="1490663" cy="760413"/>
            <a:chOff x="2942" y="2580"/>
            <a:chExt cx="939" cy="479"/>
          </a:xfrm>
        </p:grpSpPr>
        <p:sp>
          <p:nvSpPr>
            <p:cNvPr id="87" name="Line 19">
              <a:extLst>
                <a:ext uri="{FF2B5EF4-FFF2-40B4-BE49-F238E27FC236}">
                  <a16:creationId xmlns:a16="http://schemas.microsoft.com/office/drawing/2014/main" id="{C4FCDE12-2844-E249-88D6-1248CC2CE8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Text Box 23">
              <a:extLst>
                <a:ext uri="{FF2B5EF4-FFF2-40B4-BE49-F238E27FC236}">
                  <a16:creationId xmlns:a16="http://schemas.microsoft.com/office/drawing/2014/main" id="{BDF0B946-2F1F-B54D-8334-894004430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907361">
              <a:off x="2942" y="2645"/>
              <a:ext cx="82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+mn-lt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+mn-lt"/>
              </a:endParaRPr>
            </a:p>
          </p:txBody>
        </p:sp>
      </p:grpSp>
      <p:grpSp>
        <p:nvGrpSpPr>
          <p:cNvPr id="93" name="Group 54">
            <a:extLst>
              <a:ext uri="{FF2B5EF4-FFF2-40B4-BE49-F238E27FC236}">
                <a16:creationId xmlns:a16="http://schemas.microsoft.com/office/drawing/2014/main" id="{0430DB37-F13E-FB4C-8461-73427AD15541}"/>
              </a:ext>
            </a:extLst>
          </p:cNvPr>
          <p:cNvGrpSpPr>
            <a:grpSpLocks/>
          </p:cNvGrpSpPr>
          <p:nvPr/>
        </p:nvGrpSpPr>
        <p:grpSpPr bwMode="auto">
          <a:xfrm>
            <a:off x="7054850" y="3932576"/>
            <a:ext cx="1487488" cy="785812"/>
            <a:chOff x="3030" y="2635"/>
            <a:chExt cx="937" cy="495"/>
          </a:xfrm>
        </p:grpSpPr>
        <p:sp>
          <p:nvSpPr>
            <p:cNvPr id="94" name="Line 20">
              <a:extLst>
                <a:ext uri="{FF2B5EF4-FFF2-40B4-BE49-F238E27FC236}">
                  <a16:creationId xmlns:a16="http://schemas.microsoft.com/office/drawing/2014/main" id="{68522646-1C6E-6141-85AF-6F21328BD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Text Box 25">
              <a:extLst>
                <a:ext uri="{FF2B5EF4-FFF2-40B4-BE49-F238E27FC236}">
                  <a16:creationId xmlns:a16="http://schemas.microsoft.com/office/drawing/2014/main" id="{497C49B3-B78E-EF40-9F30-9D168B831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862217">
              <a:off x="3069" y="2846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+mn-lt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+mn-lt"/>
              </a:endParaRPr>
            </a:p>
          </p:txBody>
        </p:sp>
      </p:grpSp>
      <p:grpSp>
        <p:nvGrpSpPr>
          <p:cNvPr id="96" name="Group 49">
            <a:extLst>
              <a:ext uri="{FF2B5EF4-FFF2-40B4-BE49-F238E27FC236}">
                <a16:creationId xmlns:a16="http://schemas.microsoft.com/office/drawing/2014/main" id="{8EC23EE2-3572-4749-B83B-56A3E22AF760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2873713"/>
            <a:ext cx="3251200" cy="730250"/>
            <a:chOff x="3002" y="1979"/>
            <a:chExt cx="2048" cy="460"/>
          </a:xfrm>
        </p:grpSpPr>
        <p:sp>
          <p:nvSpPr>
            <p:cNvPr id="97" name="Freeform 18">
              <a:extLst>
                <a:ext uri="{FF2B5EF4-FFF2-40B4-BE49-F238E27FC236}">
                  <a16:creationId xmlns:a16="http://schemas.microsoft.com/office/drawing/2014/main" id="{B3BFA12B-AF52-444A-9C8D-FD235EBCD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Text Box 22">
              <a:extLst>
                <a:ext uri="{FF2B5EF4-FFF2-40B4-BE49-F238E27FC236}">
                  <a16:creationId xmlns:a16="http://schemas.microsoft.com/office/drawing/2014/main" id="{5DC9736F-EB13-904A-A584-847C86859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129" y="2005"/>
              <a:ext cx="82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+mn-lt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+mn-lt"/>
              </a:endParaRPr>
            </a:p>
          </p:txBody>
        </p:sp>
        <p:sp>
          <p:nvSpPr>
            <p:cNvPr id="99" name="Text Box 45">
              <a:extLst>
                <a:ext uri="{FF2B5EF4-FFF2-40B4-BE49-F238E27FC236}">
                  <a16:creationId xmlns:a16="http://schemas.microsoft.com/office/drawing/2014/main" id="{5F201396-3496-B54A-87C0-83E69A7B8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180032">
              <a:off x="4160" y="2015"/>
              <a:ext cx="82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+mn-lt"/>
                </a:rPr>
                <a:t>HTTP request</a:t>
              </a:r>
              <a:endParaRPr lang="en-US" altLang="en-US" sz="2400">
                <a:solidFill>
                  <a:srgbClr val="CC0000"/>
                </a:solidFill>
                <a:latin typeface="+mn-lt"/>
              </a:endParaRPr>
            </a:p>
          </p:txBody>
        </p:sp>
      </p:grpSp>
      <p:sp>
        <p:nvSpPr>
          <p:cNvPr id="100" name="Text Box 47">
            <a:extLst>
              <a:ext uri="{FF2B5EF4-FFF2-40B4-BE49-F238E27FC236}">
                <a16:creationId xmlns:a16="http://schemas.microsoft.com/office/drawing/2014/main" id="{637E5EE1-9119-8E49-9490-A2EECF4B55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4364" y="5228882"/>
            <a:ext cx="708848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origin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server</a:t>
            </a:r>
            <a:endParaRPr lang="en-US" altLang="en-US" sz="2400" dirty="0">
              <a:latin typeface="+mn-lt"/>
            </a:endParaRPr>
          </a:p>
        </p:txBody>
      </p:sp>
      <p:sp>
        <p:nvSpPr>
          <p:cNvPr id="101" name="Text Box 48">
            <a:extLst>
              <a:ext uri="{FF2B5EF4-FFF2-40B4-BE49-F238E27FC236}">
                <a16:creationId xmlns:a16="http://schemas.microsoft.com/office/drawing/2014/main" id="{53C0E2C7-E328-094F-86C2-7FF28BDF9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81826" y="3292132"/>
            <a:ext cx="708848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origin </a:t>
            </a:r>
          </a:p>
          <a:p>
            <a:pPr algn="ctr"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server</a:t>
            </a:r>
            <a:endParaRPr lang="en-US" altLang="en-US" sz="2400" dirty="0">
              <a:latin typeface="+mn-lt"/>
            </a:endParaRPr>
          </a:p>
        </p:txBody>
      </p:sp>
      <p:sp>
        <p:nvSpPr>
          <p:cNvPr id="102" name="Rectangle 55">
            <a:extLst>
              <a:ext uri="{FF2B5EF4-FFF2-40B4-BE49-F238E27FC236}">
                <a16:creationId xmlns:a16="http://schemas.microsoft.com/office/drawing/2014/main" id="{34262177-3A90-E847-B2EC-55D3A7E8E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25" y="4099263"/>
            <a:ext cx="4064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+mn-lt"/>
            </a:endParaRPr>
          </a:p>
        </p:txBody>
      </p:sp>
      <p:pic>
        <p:nvPicPr>
          <p:cNvPr id="103" name="Picture 56">
            <a:extLst>
              <a:ext uri="{FF2B5EF4-FFF2-40B4-BE49-F238E27FC236}">
                <a16:creationId xmlns:a16="http://schemas.microsoft.com/office/drawing/2014/main" id="{D1860A46-FB8D-2145-A291-FDFCD300B2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588" y="2381588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" name="Group 60">
            <a:extLst>
              <a:ext uri="{FF2B5EF4-FFF2-40B4-BE49-F238E27FC236}">
                <a16:creationId xmlns:a16="http://schemas.microsoft.com/office/drawing/2014/main" id="{1E55489F-3411-D147-A30E-37C79E67D16D}"/>
              </a:ext>
            </a:extLst>
          </p:cNvPr>
          <p:cNvGrpSpPr>
            <a:grpSpLocks/>
          </p:cNvGrpSpPr>
          <p:nvPr/>
        </p:nvGrpSpPr>
        <p:grpSpPr bwMode="auto">
          <a:xfrm>
            <a:off x="6237288" y="2421276"/>
            <a:ext cx="4110038" cy="1814512"/>
            <a:chOff x="2515" y="1687"/>
            <a:chExt cx="2589" cy="1143"/>
          </a:xfrm>
        </p:grpSpPr>
        <p:sp>
          <p:nvSpPr>
            <p:cNvPr id="105" name="Freeform 44">
              <a:extLst>
                <a:ext uri="{FF2B5EF4-FFF2-40B4-BE49-F238E27FC236}">
                  <a16:creationId xmlns:a16="http://schemas.microsoft.com/office/drawing/2014/main" id="{AD023CD7-2DF4-0047-A0A8-EE7C8FDF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Text Box 24">
              <a:extLst>
                <a:ext uri="{FF2B5EF4-FFF2-40B4-BE49-F238E27FC236}">
                  <a16:creationId xmlns:a16="http://schemas.microsoft.com/office/drawing/2014/main" id="{3A73F75B-5403-E34F-8197-7456A76E7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2963" y="2243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+mn-lt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+mn-lt"/>
              </a:endParaRPr>
            </a:p>
          </p:txBody>
        </p:sp>
        <p:sp>
          <p:nvSpPr>
            <p:cNvPr id="107" name="Text Box 46">
              <a:extLst>
                <a:ext uri="{FF2B5EF4-FFF2-40B4-BE49-F238E27FC236}">
                  <a16:creationId xmlns:a16="http://schemas.microsoft.com/office/drawing/2014/main" id="{84D34D31-F002-7644-A66C-387CC45D7E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184211">
              <a:off x="4193" y="2231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  <a:latin typeface="+mn-lt"/>
                </a:rPr>
                <a:t>HTTP response</a:t>
              </a:r>
              <a:endParaRPr lang="en-US" altLang="en-US" sz="2400">
                <a:solidFill>
                  <a:srgbClr val="CC0000"/>
                </a:solidFill>
                <a:latin typeface="+mn-lt"/>
              </a:endParaRPr>
            </a:p>
          </p:txBody>
        </p:sp>
        <p:pic>
          <p:nvPicPr>
            <p:cNvPr id="108" name="Picture 57">
              <a:extLst>
                <a:ext uri="{FF2B5EF4-FFF2-40B4-BE49-F238E27FC236}">
                  <a16:creationId xmlns:a16="http://schemas.microsoft.com/office/drawing/2014/main" id="{AAE983CF-984C-9D4D-815F-5073893D27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59">
              <a:extLst>
                <a:ext uri="{FF2B5EF4-FFF2-40B4-BE49-F238E27FC236}">
                  <a16:creationId xmlns:a16="http://schemas.microsoft.com/office/drawing/2014/main" id="{24961BA7-6903-124E-955A-AEDC5B6FBE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10" name="Picture 61">
            <a:extLst>
              <a:ext uri="{FF2B5EF4-FFF2-40B4-BE49-F238E27FC236}">
                <a16:creationId xmlns:a16="http://schemas.microsoft.com/office/drawing/2014/main" id="{DB808EFC-F790-0C46-B5F2-BCC2B49C4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913" y="4362788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" name="Group 69">
            <a:extLst>
              <a:ext uri="{FF2B5EF4-FFF2-40B4-BE49-F238E27FC236}">
                <a16:creationId xmlns:a16="http://schemas.microsoft.com/office/drawing/2014/main" id="{695335D9-4B5E-E746-93FF-954FC244FD37}"/>
              </a:ext>
            </a:extLst>
          </p:cNvPr>
          <p:cNvGrpSpPr>
            <a:grpSpLocks/>
          </p:cNvGrpSpPr>
          <p:nvPr/>
        </p:nvGrpSpPr>
        <p:grpSpPr bwMode="auto">
          <a:xfrm>
            <a:off x="10356850" y="4513601"/>
            <a:ext cx="433388" cy="715962"/>
            <a:chOff x="4140" y="429"/>
            <a:chExt cx="1425" cy="2396"/>
          </a:xfrm>
        </p:grpSpPr>
        <p:sp>
          <p:nvSpPr>
            <p:cNvPr id="112" name="Freeform 70">
              <a:extLst>
                <a:ext uri="{FF2B5EF4-FFF2-40B4-BE49-F238E27FC236}">
                  <a16:creationId xmlns:a16="http://schemas.microsoft.com/office/drawing/2014/main" id="{913873A1-A3E6-344E-AAF4-6A4E4B701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Rectangle 71">
              <a:extLst>
                <a:ext uri="{FF2B5EF4-FFF2-40B4-BE49-F238E27FC236}">
                  <a16:creationId xmlns:a16="http://schemas.microsoft.com/office/drawing/2014/main" id="{F9479AFE-E174-9A43-9DF7-1B7F16C2E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14" name="Freeform 72">
              <a:extLst>
                <a:ext uri="{FF2B5EF4-FFF2-40B4-BE49-F238E27FC236}">
                  <a16:creationId xmlns:a16="http://schemas.microsoft.com/office/drawing/2014/main" id="{23E9FAF3-B381-7C4C-A7D3-7EB568DF1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73">
              <a:extLst>
                <a:ext uri="{FF2B5EF4-FFF2-40B4-BE49-F238E27FC236}">
                  <a16:creationId xmlns:a16="http://schemas.microsoft.com/office/drawing/2014/main" id="{53F58983-234E-A246-9555-A7C2DEFF2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Rectangle 74">
              <a:extLst>
                <a:ext uri="{FF2B5EF4-FFF2-40B4-BE49-F238E27FC236}">
                  <a16:creationId xmlns:a16="http://schemas.microsoft.com/office/drawing/2014/main" id="{3E1E54F4-C6E4-444F-8A9A-F150210FA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17" name="Group 75">
              <a:extLst>
                <a:ext uri="{FF2B5EF4-FFF2-40B4-BE49-F238E27FC236}">
                  <a16:creationId xmlns:a16="http://schemas.microsoft.com/office/drawing/2014/main" id="{A4CBA219-D73A-F84C-9124-6F08F973F5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2" name="AutoShape 76">
                <a:extLst>
                  <a:ext uri="{FF2B5EF4-FFF2-40B4-BE49-F238E27FC236}">
                    <a16:creationId xmlns:a16="http://schemas.microsoft.com/office/drawing/2014/main" id="{0FE32417-DCCC-5442-8FE3-CEC797686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43" name="AutoShape 77">
                <a:extLst>
                  <a:ext uri="{FF2B5EF4-FFF2-40B4-BE49-F238E27FC236}">
                    <a16:creationId xmlns:a16="http://schemas.microsoft.com/office/drawing/2014/main" id="{B9BB341D-6B92-CC44-B3D2-27C02C906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18" name="Rectangle 78">
              <a:extLst>
                <a:ext uri="{FF2B5EF4-FFF2-40B4-BE49-F238E27FC236}">
                  <a16:creationId xmlns:a16="http://schemas.microsoft.com/office/drawing/2014/main" id="{7B4093AD-CF24-BB4D-873D-B07BE93D7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19" name="Group 79">
              <a:extLst>
                <a:ext uri="{FF2B5EF4-FFF2-40B4-BE49-F238E27FC236}">
                  <a16:creationId xmlns:a16="http://schemas.microsoft.com/office/drawing/2014/main" id="{5DE31E60-75E5-0842-8115-088E7A8460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0" name="AutoShape 80">
                <a:extLst>
                  <a:ext uri="{FF2B5EF4-FFF2-40B4-BE49-F238E27FC236}">
                    <a16:creationId xmlns:a16="http://schemas.microsoft.com/office/drawing/2014/main" id="{A7775AA5-23E4-804B-A04F-3193163E7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41" name="AutoShape 81">
                <a:extLst>
                  <a:ext uri="{FF2B5EF4-FFF2-40B4-BE49-F238E27FC236}">
                    <a16:creationId xmlns:a16="http://schemas.microsoft.com/office/drawing/2014/main" id="{547F9DB6-DB83-AC42-B51A-070244A3D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20" name="Rectangle 82">
              <a:extLst>
                <a:ext uri="{FF2B5EF4-FFF2-40B4-BE49-F238E27FC236}">
                  <a16:creationId xmlns:a16="http://schemas.microsoft.com/office/drawing/2014/main" id="{49E7E0E3-CAD5-694A-B97C-46D96020F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21" name="Rectangle 83">
              <a:extLst>
                <a:ext uri="{FF2B5EF4-FFF2-40B4-BE49-F238E27FC236}">
                  <a16:creationId xmlns:a16="http://schemas.microsoft.com/office/drawing/2014/main" id="{AF3E0759-38A3-914A-8FF9-3A7CD9DA8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22" name="Group 84">
              <a:extLst>
                <a:ext uri="{FF2B5EF4-FFF2-40B4-BE49-F238E27FC236}">
                  <a16:creationId xmlns:a16="http://schemas.microsoft.com/office/drawing/2014/main" id="{EB79E284-FD62-3143-AA65-B127E9F6D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8" name="AutoShape 85">
                <a:extLst>
                  <a:ext uri="{FF2B5EF4-FFF2-40B4-BE49-F238E27FC236}">
                    <a16:creationId xmlns:a16="http://schemas.microsoft.com/office/drawing/2014/main" id="{2C0C8BB4-8BF9-B741-AF20-9A03AB77B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9" name="AutoShape 86">
                <a:extLst>
                  <a:ext uri="{FF2B5EF4-FFF2-40B4-BE49-F238E27FC236}">
                    <a16:creationId xmlns:a16="http://schemas.microsoft.com/office/drawing/2014/main" id="{F72720FC-B0AA-A84E-A686-35E8C4524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23" name="Freeform 87">
              <a:extLst>
                <a:ext uri="{FF2B5EF4-FFF2-40B4-BE49-F238E27FC236}">
                  <a16:creationId xmlns:a16="http://schemas.microsoft.com/office/drawing/2014/main" id="{D65F7AB8-77F0-D74F-8AE2-D73E317AB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4" name="Group 88">
              <a:extLst>
                <a:ext uri="{FF2B5EF4-FFF2-40B4-BE49-F238E27FC236}">
                  <a16:creationId xmlns:a16="http://schemas.microsoft.com/office/drawing/2014/main" id="{9C3676B6-DD2E-4C4C-8B2D-1DCDA62C82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6" name="AutoShape 89">
                <a:extLst>
                  <a:ext uri="{FF2B5EF4-FFF2-40B4-BE49-F238E27FC236}">
                    <a16:creationId xmlns:a16="http://schemas.microsoft.com/office/drawing/2014/main" id="{0F2E9EB7-A170-774D-A4E2-360F52DBC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137" name="AutoShape 90">
                <a:extLst>
                  <a:ext uri="{FF2B5EF4-FFF2-40B4-BE49-F238E27FC236}">
                    <a16:creationId xmlns:a16="http://schemas.microsoft.com/office/drawing/2014/main" id="{273D0D93-64F6-E749-8F59-374028243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125" name="Rectangle 91">
              <a:extLst>
                <a:ext uri="{FF2B5EF4-FFF2-40B4-BE49-F238E27FC236}">
                  <a16:creationId xmlns:a16="http://schemas.microsoft.com/office/drawing/2014/main" id="{8086F60F-6926-E949-AF71-568526A13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26" name="Freeform 92">
              <a:extLst>
                <a:ext uri="{FF2B5EF4-FFF2-40B4-BE49-F238E27FC236}">
                  <a16:creationId xmlns:a16="http://schemas.microsoft.com/office/drawing/2014/main" id="{AA04C650-C3D7-6047-BC50-96F547A79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93">
              <a:extLst>
                <a:ext uri="{FF2B5EF4-FFF2-40B4-BE49-F238E27FC236}">
                  <a16:creationId xmlns:a16="http://schemas.microsoft.com/office/drawing/2014/main" id="{B620A447-F22A-1047-AB55-6D3FC6793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Oval 94">
              <a:extLst>
                <a:ext uri="{FF2B5EF4-FFF2-40B4-BE49-F238E27FC236}">
                  <a16:creationId xmlns:a16="http://schemas.microsoft.com/office/drawing/2014/main" id="{D18C1BAC-54EB-2C4D-96E0-DCBA8825D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29" name="Freeform 95">
              <a:extLst>
                <a:ext uri="{FF2B5EF4-FFF2-40B4-BE49-F238E27FC236}">
                  <a16:creationId xmlns:a16="http://schemas.microsoft.com/office/drawing/2014/main" id="{AE9B61EF-DC95-BD4B-8A95-97E504A28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AutoShape 96">
              <a:extLst>
                <a:ext uri="{FF2B5EF4-FFF2-40B4-BE49-F238E27FC236}">
                  <a16:creationId xmlns:a16="http://schemas.microsoft.com/office/drawing/2014/main" id="{AEFFD9A1-A7DB-9741-8160-339984971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1" name="AutoShape 97">
              <a:extLst>
                <a:ext uri="{FF2B5EF4-FFF2-40B4-BE49-F238E27FC236}">
                  <a16:creationId xmlns:a16="http://schemas.microsoft.com/office/drawing/2014/main" id="{4CF0FD3C-4FEA-C74E-B036-01248AA0D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2" name="Oval 98">
              <a:extLst>
                <a:ext uri="{FF2B5EF4-FFF2-40B4-BE49-F238E27FC236}">
                  <a16:creationId xmlns:a16="http://schemas.microsoft.com/office/drawing/2014/main" id="{0CD0CEC4-6C5A-3848-912A-E20E61971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3" name="Oval 99">
              <a:extLst>
                <a:ext uri="{FF2B5EF4-FFF2-40B4-BE49-F238E27FC236}">
                  <a16:creationId xmlns:a16="http://schemas.microsoft.com/office/drawing/2014/main" id="{E813B2FF-58DB-E94B-AA5D-719819E1A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134" name="Oval 100">
              <a:extLst>
                <a:ext uri="{FF2B5EF4-FFF2-40B4-BE49-F238E27FC236}">
                  <a16:creationId xmlns:a16="http://schemas.microsoft.com/office/drawing/2014/main" id="{7FE7A801-184A-CA4F-8BDE-540520412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35" name="Rectangle 101">
              <a:extLst>
                <a:ext uri="{FF2B5EF4-FFF2-40B4-BE49-F238E27FC236}">
                  <a16:creationId xmlns:a16="http://schemas.microsoft.com/office/drawing/2014/main" id="{601DD256-57BB-F948-8A59-299CE2830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4648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Web caches (proxy servers)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144" name="Rectangle 3">
            <a:extLst>
              <a:ext uri="{FF2B5EF4-FFF2-40B4-BE49-F238E27FC236}">
                <a16:creationId xmlns:a16="http://schemas.microsoft.com/office/drawing/2014/main" id="{7B8521C1-7DCD-9344-8BCE-E617E0E93A48}"/>
              </a:ext>
            </a:extLst>
          </p:cNvPr>
          <p:cNvSpPr txBox="1">
            <a:spLocks noChangeArrowheads="1"/>
          </p:cNvSpPr>
          <p:nvPr/>
        </p:nvSpPr>
        <p:spPr>
          <a:xfrm>
            <a:off x="600308" y="1534695"/>
            <a:ext cx="4752277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8" indent="-277813"/>
            <a:r>
              <a:rPr lang="en-US" altLang="en-US" sz="3200" dirty="0">
                <a:ea typeface="ＭＳ Ｐゴシック" panose="020B0600070205080204" pitchFamily="34" charset="-128"/>
              </a:rPr>
              <a:t>Web cache acts as both client and server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server for original requesting client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client to origin server</a:t>
            </a:r>
          </a:p>
          <a:p>
            <a:pPr marL="407988" indent="-277813"/>
            <a:r>
              <a:rPr lang="en-US" altLang="en-US" sz="3200" dirty="0">
                <a:ea typeface="ＭＳ Ｐゴシック" panose="020B0600070205080204" pitchFamily="34" charset="-128"/>
              </a:rPr>
              <a:t>typically cache is installed by ISP (university, company, residential ISP)</a:t>
            </a:r>
          </a:p>
        </p:txBody>
      </p:sp>
      <p:sp>
        <p:nvSpPr>
          <p:cNvPr id="145" name="Rectangle 4">
            <a:extLst>
              <a:ext uri="{FF2B5EF4-FFF2-40B4-BE49-F238E27FC236}">
                <a16:creationId xmlns:a16="http://schemas.microsoft.com/office/drawing/2014/main" id="{F6AE5A0B-A69D-B948-BD0F-B69E446252C4}"/>
              </a:ext>
            </a:extLst>
          </p:cNvPr>
          <p:cNvSpPr txBox="1">
            <a:spLocks noChangeArrowheads="1"/>
          </p:cNvSpPr>
          <p:nvPr/>
        </p:nvSpPr>
        <p:spPr>
          <a:xfrm>
            <a:off x="5544015" y="1534695"/>
            <a:ext cx="6047678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Why </a:t>
            </a:r>
            <a:r>
              <a:rPr lang="en-US" altLang="en-US" sz="3200" dirty="0">
                <a:ea typeface="ＭＳ Ｐゴシック" panose="020B0600070205080204" pitchFamily="34" charset="-128"/>
              </a:rPr>
              <a:t>Web caching?</a:t>
            </a:r>
          </a:p>
          <a:p>
            <a:pPr marL="407988" indent="-287338"/>
            <a:r>
              <a:rPr lang="en-US" altLang="en-US" sz="3200" dirty="0">
                <a:ea typeface="ＭＳ Ｐゴシック" panose="020B0600070205080204" pitchFamily="34" charset="-128"/>
              </a:rPr>
              <a:t>reduce response time for client request </a:t>
            </a:r>
          </a:p>
          <a:p>
            <a:pPr marL="750888" lvl="1" indent="-287338"/>
            <a:r>
              <a:rPr lang="en-US" altLang="en-US" sz="2800" dirty="0">
                <a:ea typeface="ＭＳ Ｐゴシック" panose="020B0600070205080204" pitchFamily="34" charset="-128"/>
              </a:rPr>
              <a:t>cache is closer to client</a:t>
            </a:r>
          </a:p>
          <a:p>
            <a:pPr marL="407988" indent="-287338"/>
            <a:r>
              <a:rPr lang="en-US" altLang="en-US" sz="3200" dirty="0">
                <a:ea typeface="ＭＳ Ｐゴシック" panose="020B0600070205080204" pitchFamily="34" charset="-128"/>
              </a:rPr>
              <a:t>reduce traffic on an institution</a:t>
            </a:r>
            <a:r>
              <a:rPr lang="ja-JP" altLang="en-US" sz="3200">
                <a:ea typeface="ＭＳ Ｐゴシック" panose="020B0600070205080204" pitchFamily="34" charset="-128"/>
              </a:rPr>
              <a:t>’</a:t>
            </a:r>
            <a:r>
              <a:rPr lang="en-US" altLang="ja-JP" sz="3200" dirty="0">
                <a:ea typeface="ＭＳ Ｐゴシック" panose="020B0600070205080204" pitchFamily="34" charset="-128"/>
              </a:rPr>
              <a:t>s access link</a:t>
            </a:r>
          </a:p>
          <a:p>
            <a:pPr marL="407988" indent="-287338"/>
            <a:r>
              <a:rPr lang="en-US" altLang="en-US" sz="3200" dirty="0">
                <a:ea typeface="ＭＳ Ｐゴシック" panose="020B0600070205080204" pitchFamily="34" charset="-128"/>
              </a:rPr>
              <a:t>Internet is dense with caches </a:t>
            </a:r>
          </a:p>
          <a:p>
            <a:pPr marL="750888" lvl="1" indent="-287338"/>
            <a:r>
              <a:rPr lang="en-US" altLang="en-US" sz="2800" dirty="0">
                <a:ea typeface="ＭＳ Ｐゴシック" panose="020B0600070205080204" pitchFamily="34" charset="-128"/>
              </a:rPr>
              <a:t>enables 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poor” content providers to more effectively deliver content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4526658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Caching example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479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367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origin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5442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8307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4027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80219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781940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537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public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424120" y="4516708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5909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6868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0684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06877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682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institutional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500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 Gbps LAN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035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1.54 Mbps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access link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90" name="Oval 137">
            <a:extLst>
              <a:ext uri="{FF2B5EF4-FFF2-40B4-BE49-F238E27FC236}">
                <a16:creationId xmlns:a16="http://schemas.microsoft.com/office/drawing/2014/main" id="{A9F8C12A-15DE-3145-8755-75410365A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2917" y="4742873"/>
            <a:ext cx="940980" cy="509975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91" name="Text Box 138">
            <a:extLst>
              <a:ext uri="{FF2B5EF4-FFF2-40B4-BE49-F238E27FC236}">
                <a16:creationId xmlns:a16="http://schemas.microsoft.com/office/drawing/2014/main" id="{99974D39-E173-B849-B8ED-599FAF90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3897" y="4168466"/>
            <a:ext cx="193357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9525" marR="0" lvl="0" indent="0" defTabSz="91440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defRPr/>
            </a:pPr>
            <a:r>
              <a:rPr kumimoji="0" lang="en-US" alt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problem:</a:t>
            </a:r>
            <a:r>
              <a:rPr kumimoji="0" lang="en-US" altLang="en-US" sz="2000" b="0" i="1" u="none" strike="noStrike" kern="0" cap="none" spc="0" normalizeH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</a:t>
            </a:r>
            <a:r>
              <a:rPr kumimoji="0" lang="en-US" altLang="en-US" sz="2000" b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large delays at high utilization!</a:t>
            </a: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39713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54635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31153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06400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967360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00222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05753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58140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62891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65025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9" name="Rectangle 4">
            <a:extLst>
              <a:ext uri="{FF2B5EF4-FFF2-40B4-BE49-F238E27FC236}">
                <a16:creationId xmlns:a16="http://schemas.microsoft.com/office/drawing/2014/main" id="{3F40E6FA-56EE-4440-AD4E-B2DDBBC6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446" y="4042622"/>
            <a:ext cx="6361287" cy="23024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Performance: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LAN utilization: .0015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utilization = </a:t>
            </a:r>
            <a:r>
              <a:rPr lang="en-US" sz="2400" dirty="0">
                <a:solidFill>
                  <a:srgbClr val="C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.97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end-end delay  =  Internet delay +</a:t>
            </a:r>
          </a:p>
          <a:p>
            <a:pPr eaLnBrk="0" fontAlgn="base" hangingPunct="0">
              <a:lnSpc>
                <a:spcPct val="85000"/>
              </a:lnSpc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    access link delay + LAN delay </a:t>
            </a:r>
          </a:p>
          <a:p>
            <a:pPr eaLnBrk="0" fontAlgn="base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=  2 sec + minutes + </a:t>
            </a:r>
            <a:r>
              <a:rPr lang="en-US" sz="24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usecs</a:t>
            </a:r>
            <a:endParaRPr lang="en-US" sz="2400" dirty="0">
              <a:solidFill>
                <a:srgbClr val="000000"/>
              </a:solidFill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solidFill>
                <a:srgbClr val="000000"/>
              </a:solidFill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Scenario: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rate: 1.54 Mbps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from institutional router to server: 2 sec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Web object size: 100K bits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request rate from browsers to origin servers: 15/sec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data rate to browsers: 1.50 Mbps</a:t>
            </a:r>
          </a:p>
        </p:txBody>
      </p:sp>
    </p:spTree>
    <p:extLst>
      <p:ext uri="{BB962C8B-B14F-4D97-AF65-F5344CB8AC3E}">
        <p14:creationId xmlns:p14="http://schemas.microsoft.com/office/powerpoint/2010/main" val="3337280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0" grpId="0" animBg="1"/>
      <p:bldP spid="291" grpId="0"/>
      <p:bldP spid="529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Caching example: buy a faster access link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479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367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origin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5442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8307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4027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80219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781940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537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public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424120" y="4516708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5909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6868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0684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06877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682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institutional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500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 Gbps LAN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035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1.54 Mbps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access link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39713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54635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31153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06400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967360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00222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05753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58140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62891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65025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9" name="Rectangle 4">
            <a:extLst>
              <a:ext uri="{FF2B5EF4-FFF2-40B4-BE49-F238E27FC236}">
                <a16:creationId xmlns:a16="http://schemas.microsoft.com/office/drawing/2014/main" id="{3F40E6FA-56EE-4440-AD4E-B2DDBBC6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446" y="4042622"/>
            <a:ext cx="6361287" cy="23024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Performance: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LAN utilization: .0015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utilization = .</a:t>
            </a:r>
            <a:r>
              <a:rPr lang="en-US" sz="24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97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end-end delay  =  Internet delay +</a:t>
            </a:r>
          </a:p>
          <a:p>
            <a:pPr eaLnBrk="0" fontAlgn="base" hangingPunct="0">
              <a:lnSpc>
                <a:spcPct val="85000"/>
              </a:lnSpc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    access link delay + LAN delay </a:t>
            </a:r>
          </a:p>
          <a:p>
            <a:pPr eaLnBrk="0" fontAlgn="base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=  2 sec + minutes + </a:t>
            </a:r>
            <a:r>
              <a:rPr lang="en-US" sz="24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usecs</a:t>
            </a:r>
            <a:endParaRPr lang="en-US" sz="2400" dirty="0">
              <a:solidFill>
                <a:srgbClr val="000000"/>
              </a:solidFill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sz="2400" dirty="0">
              <a:solidFill>
                <a:srgbClr val="000000"/>
              </a:solidFill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Scenario: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rate: 1.54 Mbps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from institutional router to server: 2 sec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Web object size: 100K bits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request rate from browsers to origin servers: 15/sec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data rate to browsers: 1.50 Mbps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FF3AF6D-4CBE-BE4A-AF26-B6F34DC9EF33}"/>
              </a:ext>
            </a:extLst>
          </p:cNvPr>
          <p:cNvGrpSpPr/>
          <p:nvPr/>
        </p:nvGrpSpPr>
        <p:grpSpPr>
          <a:xfrm>
            <a:off x="3269205" y="1370475"/>
            <a:ext cx="7974440" cy="2642996"/>
            <a:chOff x="3269205" y="1370475"/>
            <a:chExt cx="7974440" cy="2642996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9AFA7B76-427C-134D-90BC-D4693AEF2136}"/>
                </a:ext>
              </a:extLst>
            </p:cNvPr>
            <p:cNvGrpSpPr/>
            <p:nvPr/>
          </p:nvGrpSpPr>
          <p:grpSpPr>
            <a:xfrm>
              <a:off x="3269205" y="1370475"/>
              <a:ext cx="2248984" cy="736408"/>
              <a:chOff x="4785771" y="3827302"/>
              <a:chExt cx="2248984" cy="736408"/>
            </a:xfrm>
          </p:grpSpPr>
          <p:sp>
            <p:nvSpPr>
              <p:cNvPr id="215" name="Text Box 52">
                <a:extLst>
                  <a:ext uri="{FF2B5EF4-FFF2-40B4-BE49-F238E27FC236}">
                    <a16:creationId xmlns:a16="http://schemas.microsoft.com/office/drawing/2014/main" id="{D9BA6C4C-0CF0-8742-ACB2-5841143818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49268" y="3827302"/>
                <a:ext cx="158548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2400" dirty="0">
                    <a:latin typeface="+mn-lt"/>
                  </a:rPr>
                  <a:t>154 Mbps</a:t>
                </a:r>
              </a:p>
            </p:txBody>
          </p:sp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1FA396C6-E0DB-E54B-9564-C46EF025F0E3}"/>
                  </a:ext>
                </a:extLst>
              </p:cNvPr>
              <p:cNvSpPr/>
              <p:nvPr/>
            </p:nvSpPr>
            <p:spPr>
              <a:xfrm>
                <a:off x="4785771" y="4223523"/>
                <a:ext cx="611420" cy="340187"/>
              </a:xfrm>
              <a:prstGeom prst="rect">
                <a:avLst/>
              </a:prstGeom>
              <a:solidFill>
                <a:schemeClr val="bg1">
                  <a:alpha val="6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Line 51">
                <a:extLst>
                  <a:ext uri="{FF2B5EF4-FFF2-40B4-BE49-F238E27FC236}">
                    <a16:creationId xmlns:a16="http://schemas.microsoft.com/office/drawing/2014/main" id="{5DC119B0-D3C1-9741-8399-6E949D961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28478" y="4140660"/>
                <a:ext cx="680225" cy="423048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43EB18F1-EB9B-AB4E-9315-D47FB051A2D9}"/>
                </a:ext>
              </a:extLst>
            </p:cNvPr>
            <p:cNvGrpSpPr/>
            <p:nvPr/>
          </p:nvGrpSpPr>
          <p:grpSpPr>
            <a:xfrm>
              <a:off x="9113107" y="3496571"/>
              <a:ext cx="2130538" cy="516900"/>
              <a:chOff x="4352719" y="3567941"/>
              <a:chExt cx="2130538" cy="516900"/>
            </a:xfrm>
          </p:grpSpPr>
          <p:sp>
            <p:nvSpPr>
              <p:cNvPr id="219" name="Text Box 52">
                <a:extLst>
                  <a:ext uri="{FF2B5EF4-FFF2-40B4-BE49-F238E27FC236}">
                    <a16:creationId xmlns:a16="http://schemas.microsoft.com/office/drawing/2014/main" id="{414BD24A-A827-744B-8CF6-F9EAA2D920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7770" y="3567941"/>
                <a:ext cx="1585487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cs typeface="Arial" panose="020B0604020202020204" pitchFamily="34" charset="0"/>
                  </a:rPr>
                  <a:t>154 Mbps</a:t>
                </a:r>
              </a:p>
            </p:txBody>
          </p:sp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C3E3E743-58A9-D543-ABF2-E8D950F0D5C4}"/>
                  </a:ext>
                </a:extLst>
              </p:cNvPr>
              <p:cNvSpPr/>
              <p:nvPr/>
            </p:nvSpPr>
            <p:spPr>
              <a:xfrm>
                <a:off x="4352719" y="3822059"/>
                <a:ext cx="527164" cy="262782"/>
              </a:xfrm>
              <a:prstGeom prst="rect">
                <a:avLst/>
              </a:prstGeom>
              <a:solidFill>
                <a:schemeClr val="bg1">
                  <a:alpha val="6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Line 51">
                <a:extLst>
                  <a:ext uri="{FF2B5EF4-FFF2-40B4-BE49-F238E27FC236}">
                    <a16:creationId xmlns:a16="http://schemas.microsoft.com/office/drawing/2014/main" id="{C012F3C8-BFC0-0C46-8D2D-992B1C38C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9229" y="3805441"/>
                <a:ext cx="554004" cy="237118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173CBB2E-654A-474B-8238-296B81F89068}"/>
              </a:ext>
            </a:extLst>
          </p:cNvPr>
          <p:cNvGrpSpPr/>
          <p:nvPr/>
        </p:nvGrpSpPr>
        <p:grpSpPr>
          <a:xfrm>
            <a:off x="4118194" y="4759893"/>
            <a:ext cx="2583033" cy="461665"/>
            <a:chOff x="4114801" y="3880785"/>
            <a:chExt cx="2583033" cy="461665"/>
          </a:xfrm>
        </p:grpSpPr>
        <p:sp>
          <p:nvSpPr>
            <p:cNvPr id="223" name="Text Box 52">
              <a:extLst>
                <a:ext uri="{FF2B5EF4-FFF2-40B4-BE49-F238E27FC236}">
                  <a16:creationId xmlns:a16="http://schemas.microsoft.com/office/drawing/2014/main" id="{FA193B58-E942-8A47-9F5D-3A2B58608D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2347" y="3880785"/>
              <a:ext cx="15854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400" dirty="0">
                  <a:latin typeface="+mn-lt"/>
                </a:rPr>
                <a:t>.0097</a:t>
              </a:r>
            </a:p>
          </p:txBody>
        </p:sp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84682AEF-F684-9F45-A3DA-FEDE9ED18429}"/>
                </a:ext>
              </a:extLst>
            </p:cNvPr>
            <p:cNvSpPr/>
            <p:nvPr/>
          </p:nvSpPr>
          <p:spPr>
            <a:xfrm>
              <a:off x="4114801" y="3955100"/>
              <a:ext cx="498412" cy="340187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Line 51">
              <a:extLst>
                <a:ext uri="{FF2B5EF4-FFF2-40B4-BE49-F238E27FC236}">
                  <a16:creationId xmlns:a16="http://schemas.microsoft.com/office/drawing/2014/main" id="{8F3A165F-08A0-9D4B-B82D-B603502A13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4070" y="4117024"/>
              <a:ext cx="936703" cy="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598125F6-3C0E-B64C-9CC2-9EFB4DA6980E}"/>
              </a:ext>
            </a:extLst>
          </p:cNvPr>
          <p:cNvGrpSpPr/>
          <p:nvPr/>
        </p:nvGrpSpPr>
        <p:grpSpPr>
          <a:xfrm>
            <a:off x="4413584" y="5927345"/>
            <a:ext cx="3023236" cy="698306"/>
            <a:chOff x="3635854" y="3415544"/>
            <a:chExt cx="3023236" cy="698306"/>
          </a:xfrm>
        </p:grpSpPr>
        <p:sp>
          <p:nvSpPr>
            <p:cNvPr id="227" name="Text Box 52">
              <a:extLst>
                <a:ext uri="{FF2B5EF4-FFF2-40B4-BE49-F238E27FC236}">
                  <a16:creationId xmlns:a16="http://schemas.microsoft.com/office/drawing/2014/main" id="{5B815C0E-E9AF-964A-AB0C-F8220D77B6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5973" y="3652185"/>
              <a:ext cx="110311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400" dirty="0" err="1">
                  <a:latin typeface="+mn-lt"/>
                </a:rPr>
                <a:t>msecs</a:t>
              </a:r>
              <a:endParaRPr lang="en-US" altLang="en-US" sz="2400" dirty="0">
                <a:latin typeface="+mn-lt"/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4EE7EB05-EB77-DA46-8D82-2C1B89B59FCD}"/>
                </a:ext>
              </a:extLst>
            </p:cNvPr>
            <p:cNvSpPr/>
            <p:nvPr/>
          </p:nvSpPr>
          <p:spPr>
            <a:xfrm>
              <a:off x="3635854" y="3415544"/>
              <a:ext cx="962683" cy="340187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Line 51">
              <a:extLst>
                <a:ext uri="{FF2B5EF4-FFF2-40B4-BE49-F238E27FC236}">
                  <a16:creationId xmlns:a16="http://schemas.microsoft.com/office/drawing/2014/main" id="{45B58613-BF72-9847-A603-92F5F10A9D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2316" y="3504654"/>
              <a:ext cx="1983056" cy="4616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0" name="Text Box 83">
            <a:extLst>
              <a:ext uri="{FF2B5EF4-FFF2-40B4-BE49-F238E27FC236}">
                <a16:creationId xmlns:a16="http://schemas.microsoft.com/office/drawing/2014/main" id="{3A71517F-2630-E14F-B4A5-B7AD1A333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24" y="6212256"/>
            <a:ext cx="45657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Cost:</a:t>
            </a:r>
            <a:r>
              <a:rPr lang="en-US" altLang="en-US" sz="2400" dirty="0">
                <a:latin typeface="+mn-lt"/>
              </a:rPr>
              <a:t> faster access link (expensive!)</a:t>
            </a:r>
          </a:p>
        </p:txBody>
      </p:sp>
    </p:spTree>
    <p:extLst>
      <p:ext uri="{BB962C8B-B14F-4D97-AF65-F5344CB8AC3E}">
        <p14:creationId xmlns:p14="http://schemas.microsoft.com/office/powerpoint/2010/main" val="1591375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Some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 apps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914400" y="1456928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social networking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Web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text messaging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e-mail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multi-user network games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streaming stored video (YouTube, Hulu, Netflix) 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P2P file sharing</a:t>
            </a:r>
          </a:p>
          <a:p>
            <a:endParaRPr lang="en-US" sz="36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8EDF5219-071B-3D4F-9DD6-1CD36C0FFD4F}"/>
              </a:ext>
            </a:extLst>
          </p:cNvPr>
          <p:cNvSpPr txBox="1">
            <a:spLocks/>
          </p:cNvSpPr>
          <p:nvPr/>
        </p:nvSpPr>
        <p:spPr>
          <a:xfrm>
            <a:off x="6468101" y="1456928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voice over IP (e.g., Skype)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real-time video conferencing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Internet search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remote login</a:t>
            </a:r>
          </a:p>
          <a:p>
            <a:pPr marL="346075" indent="-331788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…</a:t>
            </a:r>
          </a:p>
          <a:p>
            <a:pPr marL="14287" indent="0">
              <a:buClr>
                <a:srgbClr val="0000A8"/>
              </a:buClr>
              <a:buNone/>
            </a:pPr>
            <a:endParaRPr lang="en-US" sz="36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E044202-9730-3D4B-B0F0-0F87E127D55E}"/>
              </a:ext>
            </a:extLst>
          </p:cNvPr>
          <p:cNvSpPr txBox="1"/>
          <p:nvPr/>
        </p:nvSpPr>
        <p:spPr>
          <a:xfrm>
            <a:off x="6946490" y="5161935"/>
            <a:ext cx="35987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i="1" u="sng" dirty="0">
                <a:solidFill>
                  <a:srgbClr val="C00000"/>
                </a:solidFill>
              </a:rPr>
              <a:t>Q:</a:t>
            </a:r>
            <a:r>
              <a:rPr lang="en-US" sz="3600" i="1" dirty="0"/>
              <a:t> your</a:t>
            </a:r>
            <a:r>
              <a:rPr lang="en-US" sz="3600" dirty="0"/>
              <a:t> favorites?</a:t>
            </a:r>
          </a:p>
        </p:txBody>
      </p:sp>
    </p:spTree>
    <p:extLst>
      <p:ext uri="{BB962C8B-B14F-4D97-AF65-F5344CB8AC3E}">
        <p14:creationId xmlns:p14="http://schemas.microsoft.com/office/powerpoint/2010/main" val="319910155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Rectangle 4">
            <a:extLst>
              <a:ext uri="{FF2B5EF4-FFF2-40B4-BE49-F238E27FC236}">
                <a16:creationId xmlns:a16="http://schemas.microsoft.com/office/drawing/2014/main" id="{3F40E6FA-56EE-4440-AD4E-B2DDBBC6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446" y="4042622"/>
            <a:ext cx="6361287" cy="23024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Performance: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LAN utilization: .</a:t>
            </a:r>
            <a:r>
              <a:rPr lang="en-US" sz="2400" dirty="0">
                <a:solidFill>
                  <a:srgbClr val="C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utilization = </a:t>
            </a:r>
            <a:r>
              <a:rPr lang="en-US" sz="2400" dirty="0">
                <a:solidFill>
                  <a:srgbClr val="C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end-end delay  = </a:t>
            </a:r>
            <a:r>
              <a:rPr lang="en-US" sz="2400" dirty="0">
                <a:solidFill>
                  <a:srgbClr val="C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Caching example: install a web cache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479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367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origin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5442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8307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4027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80219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781940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537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public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424346" y="45142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5909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6868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0684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06877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682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institutional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500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 Gbps LAN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035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1.54 Mbps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access link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39713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54635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31153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06400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967360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00222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05753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58140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65025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Scenario: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rate: 1.54 Mbps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from institutional router to server: 2 sec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Web object size: 100K bits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request rate from browsers to origin servers: 15/sec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data rate to browsers: 1.50 Mbps</a:t>
            </a:r>
          </a:p>
        </p:txBody>
      </p: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62891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1B9D561-2CE1-E94C-A5B6-6D386991296C}"/>
              </a:ext>
            </a:extLst>
          </p:cNvPr>
          <p:cNvGrpSpPr/>
          <p:nvPr/>
        </p:nvGrpSpPr>
        <p:grpSpPr>
          <a:xfrm>
            <a:off x="9001301" y="4807753"/>
            <a:ext cx="811212" cy="1033463"/>
            <a:chOff x="9001301" y="5550914"/>
            <a:chExt cx="811212" cy="103346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298426B-04DE-A940-931E-BDC464270408}"/>
                </a:ext>
              </a:extLst>
            </p:cNvPr>
            <p:cNvSpPr/>
            <p:nvPr/>
          </p:nvSpPr>
          <p:spPr>
            <a:xfrm>
              <a:off x="9001301" y="5550914"/>
              <a:ext cx="811212" cy="1033463"/>
            </a:xfrm>
            <a:prstGeom prst="ellipse">
              <a:avLst/>
            </a:prstGeom>
            <a:solidFill>
              <a:srgbClr val="C00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38995C0-BBC9-804D-85E8-324290F772D6}"/>
                </a:ext>
              </a:extLst>
            </p:cNvPr>
            <p:cNvGrpSpPr/>
            <p:nvPr/>
          </p:nvGrpSpPr>
          <p:grpSpPr>
            <a:xfrm>
              <a:off x="9256094" y="5631762"/>
              <a:ext cx="377825" cy="800176"/>
              <a:chOff x="10907888" y="5189290"/>
              <a:chExt cx="377825" cy="800176"/>
            </a:xfrm>
          </p:grpSpPr>
          <p:sp>
            <p:nvSpPr>
              <p:cNvPr id="266" name="Line 80">
                <a:extLst>
                  <a:ext uri="{FF2B5EF4-FFF2-40B4-BE49-F238E27FC236}">
                    <a16:creationId xmlns:a16="http://schemas.microsoft.com/office/drawing/2014/main" id="{DC2C9F57-B9EB-1941-A689-B13B8950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66625" y="5189290"/>
                <a:ext cx="76200" cy="3222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60" name="Group 307">
                <a:extLst>
                  <a:ext uri="{FF2B5EF4-FFF2-40B4-BE49-F238E27FC236}">
                    <a16:creationId xmlns:a16="http://schemas.microsoft.com/office/drawing/2014/main" id="{EBBCE30B-4C00-0843-BA56-FF3F98DF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07888" y="5413204"/>
                <a:ext cx="377825" cy="576262"/>
                <a:chOff x="4140" y="429"/>
                <a:chExt cx="1425" cy="2396"/>
              </a:xfrm>
            </p:grpSpPr>
            <p:sp>
              <p:nvSpPr>
                <p:cNvPr id="461" name="Freeform 308">
                  <a:extLst>
                    <a:ext uri="{FF2B5EF4-FFF2-40B4-BE49-F238E27FC236}">
                      <a16:creationId xmlns:a16="http://schemas.microsoft.com/office/drawing/2014/main" id="{83748550-5535-714B-A011-5732D5AB9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62" name="Rectangle 309">
                  <a:extLst>
                    <a:ext uri="{FF2B5EF4-FFF2-40B4-BE49-F238E27FC236}">
                      <a16:creationId xmlns:a16="http://schemas.microsoft.com/office/drawing/2014/main" id="{9EDD97E5-06A3-F844-AC12-86FF0C988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8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63" name="Freeform 310">
                  <a:extLst>
                    <a:ext uri="{FF2B5EF4-FFF2-40B4-BE49-F238E27FC236}">
                      <a16:creationId xmlns:a16="http://schemas.microsoft.com/office/drawing/2014/main" id="{70945480-4E5A-4D4D-9CB5-2EE3B8B72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64" name="Freeform 311">
                  <a:extLst>
                    <a:ext uri="{FF2B5EF4-FFF2-40B4-BE49-F238E27FC236}">
                      <a16:creationId xmlns:a16="http://schemas.microsoft.com/office/drawing/2014/main" id="{2D50B6AC-633A-E648-9313-0B3333184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65" name="Rectangle 312">
                  <a:extLst>
                    <a:ext uri="{FF2B5EF4-FFF2-40B4-BE49-F238E27FC236}">
                      <a16:creationId xmlns:a16="http://schemas.microsoft.com/office/drawing/2014/main" id="{47F72229-4C07-FF49-B907-A9D7C037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2" y="693"/>
                  <a:ext cx="599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466" name="Group 313">
                  <a:extLst>
                    <a:ext uri="{FF2B5EF4-FFF2-40B4-BE49-F238E27FC236}">
                      <a16:creationId xmlns:a16="http://schemas.microsoft.com/office/drawing/2014/main" id="{A42FF10A-615B-304D-8C35-154C0E4C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91" name="AutoShape 314">
                    <a:extLst>
                      <a:ext uri="{FF2B5EF4-FFF2-40B4-BE49-F238E27FC236}">
                        <a16:creationId xmlns:a16="http://schemas.microsoft.com/office/drawing/2014/main" id="{34A57301-3C4F-8449-804B-13CE58B48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7"/>
                    <a:ext cx="725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492" name="AutoShape 315">
                    <a:extLst>
                      <a:ext uri="{FF2B5EF4-FFF2-40B4-BE49-F238E27FC236}">
                        <a16:creationId xmlns:a16="http://schemas.microsoft.com/office/drawing/2014/main" id="{9A1FA8F9-C3C6-0F4F-92B5-0F88F3CAD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2586"/>
                    <a:ext cx="695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467" name="Rectangle 316">
                  <a:extLst>
                    <a:ext uri="{FF2B5EF4-FFF2-40B4-BE49-F238E27FC236}">
                      <a16:creationId xmlns:a16="http://schemas.microsoft.com/office/drawing/2014/main" id="{9C19D553-23E1-C642-BE27-380720AFE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6"/>
                  <a:ext cx="599" cy="5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468" name="Group 317">
                  <a:extLst>
                    <a:ext uri="{FF2B5EF4-FFF2-40B4-BE49-F238E27FC236}">
                      <a16:creationId xmlns:a16="http://schemas.microsoft.com/office/drawing/2014/main" id="{BA84A45F-1D87-2D4A-ADC6-FBD0F0717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9" name="AutoShape 318">
                    <a:extLst>
                      <a:ext uri="{FF2B5EF4-FFF2-40B4-BE49-F238E27FC236}">
                        <a16:creationId xmlns:a16="http://schemas.microsoft.com/office/drawing/2014/main" id="{9967BFD2-AF98-6C48-9664-709DAD7F6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490" name="AutoShape 319">
                    <a:extLst>
                      <a:ext uri="{FF2B5EF4-FFF2-40B4-BE49-F238E27FC236}">
                        <a16:creationId xmlns:a16="http://schemas.microsoft.com/office/drawing/2014/main" id="{98F66D34-8A75-524A-85C0-CD7FBB230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4"/>
                    <a:ext cx="695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469" name="Rectangle 320">
                  <a:extLst>
                    <a:ext uri="{FF2B5EF4-FFF2-40B4-BE49-F238E27FC236}">
                      <a16:creationId xmlns:a16="http://schemas.microsoft.com/office/drawing/2014/main" id="{C6107AE3-3C09-A34C-964D-28157ABB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8" y="1360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0" name="Rectangle 321">
                  <a:extLst>
                    <a:ext uri="{FF2B5EF4-FFF2-40B4-BE49-F238E27FC236}">
                      <a16:creationId xmlns:a16="http://schemas.microsoft.com/office/drawing/2014/main" id="{737FBD85-26B2-914A-8B0D-606EB3EDB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7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471" name="Group 322">
                  <a:extLst>
                    <a:ext uri="{FF2B5EF4-FFF2-40B4-BE49-F238E27FC236}">
                      <a16:creationId xmlns:a16="http://schemas.microsoft.com/office/drawing/2014/main" id="{E5A59E91-C5CD-894D-8213-3909A8CC3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7" name="AutoShape 323">
                    <a:extLst>
                      <a:ext uri="{FF2B5EF4-FFF2-40B4-BE49-F238E27FC236}">
                        <a16:creationId xmlns:a16="http://schemas.microsoft.com/office/drawing/2014/main" id="{8962A917-2AE1-7242-B9FB-8E9263A51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1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488" name="AutoShape 324">
                    <a:extLst>
                      <a:ext uri="{FF2B5EF4-FFF2-40B4-BE49-F238E27FC236}">
                        <a16:creationId xmlns:a16="http://schemas.microsoft.com/office/drawing/2014/main" id="{97C18552-37AD-CE49-8BBD-05E8608B6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701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472" name="Freeform 325">
                  <a:extLst>
                    <a:ext uri="{FF2B5EF4-FFF2-40B4-BE49-F238E27FC236}">
                      <a16:creationId xmlns:a16="http://schemas.microsoft.com/office/drawing/2014/main" id="{426DAACD-E1F3-7E44-9DC7-B1A44414F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473" name="Group 326">
                  <a:extLst>
                    <a:ext uri="{FF2B5EF4-FFF2-40B4-BE49-F238E27FC236}">
                      <a16:creationId xmlns:a16="http://schemas.microsoft.com/office/drawing/2014/main" id="{73D89D04-968E-6442-873B-B8D1778FD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5" name="AutoShape 327">
                    <a:extLst>
                      <a:ext uri="{FF2B5EF4-FFF2-40B4-BE49-F238E27FC236}">
                        <a16:creationId xmlns:a16="http://schemas.microsoft.com/office/drawing/2014/main" id="{6065DB5E-95E8-8643-B0FE-6CB09E8FD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23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486" name="AutoShape 328">
                    <a:extLst>
                      <a:ext uri="{FF2B5EF4-FFF2-40B4-BE49-F238E27FC236}">
                        <a16:creationId xmlns:a16="http://schemas.microsoft.com/office/drawing/2014/main" id="{F973A90F-0F3C-F744-97ED-8AAC23F79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1"/>
                    <a:ext cx="69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474" name="Rectangle 329">
                  <a:extLst>
                    <a:ext uri="{FF2B5EF4-FFF2-40B4-BE49-F238E27FC236}">
                      <a16:creationId xmlns:a16="http://schemas.microsoft.com/office/drawing/2014/main" id="{F4ADD3E7-CF4E-ED4B-B276-1E6A7B9D4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2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5" name="Freeform 330">
                  <a:extLst>
                    <a:ext uri="{FF2B5EF4-FFF2-40B4-BE49-F238E27FC236}">
                      <a16:creationId xmlns:a16="http://schemas.microsoft.com/office/drawing/2014/main" id="{1CEE161A-40E6-604E-B7AD-3830C72F6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6" name="Freeform 331">
                  <a:extLst>
                    <a:ext uri="{FF2B5EF4-FFF2-40B4-BE49-F238E27FC236}">
                      <a16:creationId xmlns:a16="http://schemas.microsoft.com/office/drawing/2014/main" id="{40DF445E-B42A-CF43-806C-B86CD0017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7" name="Oval 332">
                  <a:extLst>
                    <a:ext uri="{FF2B5EF4-FFF2-40B4-BE49-F238E27FC236}">
                      <a16:creationId xmlns:a16="http://schemas.microsoft.com/office/drawing/2014/main" id="{4AA850BD-AD7E-884D-BB50-C36880F43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7" y="2614"/>
                  <a:ext cx="48" cy="92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8" name="Freeform 333">
                  <a:extLst>
                    <a:ext uri="{FF2B5EF4-FFF2-40B4-BE49-F238E27FC236}">
                      <a16:creationId xmlns:a16="http://schemas.microsoft.com/office/drawing/2014/main" id="{04990E0C-FF14-0448-9208-F0CB93DA5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9" name="AutoShape 334">
                  <a:extLst>
                    <a:ext uri="{FF2B5EF4-FFF2-40B4-BE49-F238E27FC236}">
                      <a16:creationId xmlns:a16="http://schemas.microsoft.com/office/drawing/2014/main" id="{29F22CD1-333F-2444-8E27-DB0645866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0"/>
                  <a:ext cx="1197" cy="14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80" name="AutoShape 335">
                  <a:extLst>
                    <a:ext uri="{FF2B5EF4-FFF2-40B4-BE49-F238E27FC236}">
                      <a16:creationId xmlns:a16="http://schemas.microsoft.com/office/drawing/2014/main" id="{9522690A-CB4D-3F4F-855E-313DECF4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2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81" name="Oval 336">
                  <a:extLst>
                    <a:ext uri="{FF2B5EF4-FFF2-40B4-BE49-F238E27FC236}">
                      <a16:creationId xmlns:a16="http://schemas.microsoft.com/office/drawing/2014/main" id="{749723D7-4892-4246-90CC-F3A241CAD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8" y="2383"/>
                  <a:ext cx="156" cy="14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82" name="Oval 337">
                  <a:extLst>
                    <a:ext uri="{FF2B5EF4-FFF2-40B4-BE49-F238E27FC236}">
                      <a16:creationId xmlns:a16="http://schemas.microsoft.com/office/drawing/2014/main" id="{B774EC24-F0E4-0846-B90E-1164E933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3"/>
                  <a:ext cx="162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Oval 338">
                  <a:extLst>
                    <a:ext uri="{FF2B5EF4-FFF2-40B4-BE49-F238E27FC236}">
                      <a16:creationId xmlns:a16="http://schemas.microsoft.com/office/drawing/2014/main" id="{2751493B-E933-8A4F-BE77-A10013F6A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83"/>
                  <a:ext cx="162" cy="1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84" name="Rectangle 339">
                  <a:extLst>
                    <a:ext uri="{FF2B5EF4-FFF2-40B4-BE49-F238E27FC236}">
                      <a16:creationId xmlns:a16="http://schemas.microsoft.com/office/drawing/2014/main" id="{635CA67E-C290-3742-9D2C-39D9B69DB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2" y="1835"/>
                  <a:ext cx="84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</p:grpSp>
      <p:sp>
        <p:nvSpPr>
          <p:cNvPr id="281" name="Text Box 76">
            <a:extLst>
              <a:ext uri="{FF2B5EF4-FFF2-40B4-BE49-F238E27FC236}">
                <a16:creationId xmlns:a16="http://schemas.microsoft.com/office/drawing/2014/main" id="{3175A1F8-F48E-9749-AA0C-8A115012D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5950" y="4554227"/>
            <a:ext cx="281846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How to compute link 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utilization, delay?</a:t>
            </a:r>
          </a:p>
        </p:txBody>
      </p:sp>
      <p:sp>
        <p:nvSpPr>
          <p:cNvPr id="282" name="Text Box 83">
            <a:extLst>
              <a:ext uri="{FF2B5EF4-FFF2-40B4-BE49-F238E27FC236}">
                <a16:creationId xmlns:a16="http://schemas.microsoft.com/office/drawing/2014/main" id="{445BA7C8-9DBB-B245-98C3-EA83E67E0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24" y="5712506"/>
            <a:ext cx="33066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Cost:</a:t>
            </a:r>
            <a:r>
              <a:rPr lang="en-US" altLang="en-US" sz="2400" dirty="0">
                <a:latin typeface="+mn-lt"/>
              </a:rPr>
              <a:t> web cache (cheap!)</a:t>
            </a:r>
          </a:p>
        </p:txBody>
      </p:sp>
      <p:sp>
        <p:nvSpPr>
          <p:cNvPr id="251" name="Text Box 98">
            <a:extLst>
              <a:ext uri="{FF2B5EF4-FFF2-40B4-BE49-F238E27FC236}">
                <a16:creationId xmlns:a16="http://schemas.microsoft.com/office/drawing/2014/main" id="{40BB819D-0723-5748-B260-0AF0BBAC2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122" y="5793184"/>
            <a:ext cx="16417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local web cache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66878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2" grpId="0"/>
      <p:bldP spid="25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Caching example: install a web cache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479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7367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origin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5442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8307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64027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80219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781940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537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public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409832" y="4470671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5909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6868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0684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06877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682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institutional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500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 Gbps LAN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035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1.54 Mbps 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access link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39713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54635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31153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06400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967360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00222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05753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58140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65025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62891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1B9D561-2CE1-E94C-A5B6-6D386991296C}"/>
              </a:ext>
            </a:extLst>
          </p:cNvPr>
          <p:cNvGrpSpPr/>
          <p:nvPr/>
        </p:nvGrpSpPr>
        <p:grpSpPr>
          <a:xfrm>
            <a:off x="9001301" y="4807753"/>
            <a:ext cx="811212" cy="1033463"/>
            <a:chOff x="9001301" y="5550914"/>
            <a:chExt cx="811212" cy="103346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298426B-04DE-A940-931E-BDC464270408}"/>
                </a:ext>
              </a:extLst>
            </p:cNvPr>
            <p:cNvSpPr/>
            <p:nvPr/>
          </p:nvSpPr>
          <p:spPr>
            <a:xfrm>
              <a:off x="9001301" y="5550914"/>
              <a:ext cx="811212" cy="1033463"/>
            </a:xfrm>
            <a:prstGeom prst="ellipse">
              <a:avLst/>
            </a:prstGeom>
            <a:solidFill>
              <a:srgbClr val="C00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38995C0-BBC9-804D-85E8-324290F772D6}"/>
                </a:ext>
              </a:extLst>
            </p:cNvPr>
            <p:cNvGrpSpPr/>
            <p:nvPr/>
          </p:nvGrpSpPr>
          <p:grpSpPr>
            <a:xfrm>
              <a:off x="9256094" y="5631762"/>
              <a:ext cx="377825" cy="800176"/>
              <a:chOff x="10907888" y="5189290"/>
              <a:chExt cx="377825" cy="800176"/>
            </a:xfrm>
          </p:grpSpPr>
          <p:sp>
            <p:nvSpPr>
              <p:cNvPr id="266" name="Line 80">
                <a:extLst>
                  <a:ext uri="{FF2B5EF4-FFF2-40B4-BE49-F238E27FC236}">
                    <a16:creationId xmlns:a16="http://schemas.microsoft.com/office/drawing/2014/main" id="{DC2C9F57-B9EB-1941-A689-B13B8950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66625" y="5189290"/>
                <a:ext cx="76200" cy="3222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60" name="Group 307">
                <a:extLst>
                  <a:ext uri="{FF2B5EF4-FFF2-40B4-BE49-F238E27FC236}">
                    <a16:creationId xmlns:a16="http://schemas.microsoft.com/office/drawing/2014/main" id="{EBBCE30B-4C00-0843-BA56-FF3F98DF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07888" y="5413204"/>
                <a:ext cx="377825" cy="576262"/>
                <a:chOff x="4140" y="429"/>
                <a:chExt cx="1425" cy="2396"/>
              </a:xfrm>
            </p:grpSpPr>
            <p:sp>
              <p:nvSpPr>
                <p:cNvPr id="461" name="Freeform 308">
                  <a:extLst>
                    <a:ext uri="{FF2B5EF4-FFF2-40B4-BE49-F238E27FC236}">
                      <a16:creationId xmlns:a16="http://schemas.microsoft.com/office/drawing/2014/main" id="{83748550-5535-714B-A011-5732D5AB9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62" name="Rectangle 309">
                  <a:extLst>
                    <a:ext uri="{FF2B5EF4-FFF2-40B4-BE49-F238E27FC236}">
                      <a16:creationId xmlns:a16="http://schemas.microsoft.com/office/drawing/2014/main" id="{9EDD97E5-06A3-F844-AC12-86FF0C988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8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63" name="Freeform 310">
                  <a:extLst>
                    <a:ext uri="{FF2B5EF4-FFF2-40B4-BE49-F238E27FC236}">
                      <a16:creationId xmlns:a16="http://schemas.microsoft.com/office/drawing/2014/main" id="{70945480-4E5A-4D4D-9CB5-2EE3B8B72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64" name="Freeform 311">
                  <a:extLst>
                    <a:ext uri="{FF2B5EF4-FFF2-40B4-BE49-F238E27FC236}">
                      <a16:creationId xmlns:a16="http://schemas.microsoft.com/office/drawing/2014/main" id="{2D50B6AC-633A-E648-9313-0B3333184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65" name="Rectangle 312">
                  <a:extLst>
                    <a:ext uri="{FF2B5EF4-FFF2-40B4-BE49-F238E27FC236}">
                      <a16:creationId xmlns:a16="http://schemas.microsoft.com/office/drawing/2014/main" id="{47F72229-4C07-FF49-B907-A9D7C037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2" y="693"/>
                  <a:ext cx="599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466" name="Group 313">
                  <a:extLst>
                    <a:ext uri="{FF2B5EF4-FFF2-40B4-BE49-F238E27FC236}">
                      <a16:creationId xmlns:a16="http://schemas.microsoft.com/office/drawing/2014/main" id="{A42FF10A-615B-304D-8C35-154C0E4C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91" name="AutoShape 314">
                    <a:extLst>
                      <a:ext uri="{FF2B5EF4-FFF2-40B4-BE49-F238E27FC236}">
                        <a16:creationId xmlns:a16="http://schemas.microsoft.com/office/drawing/2014/main" id="{34A57301-3C4F-8449-804B-13CE58B48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7"/>
                    <a:ext cx="725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492" name="AutoShape 315">
                    <a:extLst>
                      <a:ext uri="{FF2B5EF4-FFF2-40B4-BE49-F238E27FC236}">
                        <a16:creationId xmlns:a16="http://schemas.microsoft.com/office/drawing/2014/main" id="{9A1FA8F9-C3C6-0F4F-92B5-0F88F3CAD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2586"/>
                    <a:ext cx="695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467" name="Rectangle 316">
                  <a:extLst>
                    <a:ext uri="{FF2B5EF4-FFF2-40B4-BE49-F238E27FC236}">
                      <a16:creationId xmlns:a16="http://schemas.microsoft.com/office/drawing/2014/main" id="{9C19D553-23E1-C642-BE27-380720AFE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6"/>
                  <a:ext cx="599" cy="5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468" name="Group 317">
                  <a:extLst>
                    <a:ext uri="{FF2B5EF4-FFF2-40B4-BE49-F238E27FC236}">
                      <a16:creationId xmlns:a16="http://schemas.microsoft.com/office/drawing/2014/main" id="{BA84A45F-1D87-2D4A-ADC6-FBD0F0717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9" name="AutoShape 318">
                    <a:extLst>
                      <a:ext uri="{FF2B5EF4-FFF2-40B4-BE49-F238E27FC236}">
                        <a16:creationId xmlns:a16="http://schemas.microsoft.com/office/drawing/2014/main" id="{9967BFD2-AF98-6C48-9664-709DAD7F6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490" name="AutoShape 319">
                    <a:extLst>
                      <a:ext uri="{FF2B5EF4-FFF2-40B4-BE49-F238E27FC236}">
                        <a16:creationId xmlns:a16="http://schemas.microsoft.com/office/drawing/2014/main" id="{98F66D34-8A75-524A-85C0-CD7FBB230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4"/>
                    <a:ext cx="695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469" name="Rectangle 320">
                  <a:extLst>
                    <a:ext uri="{FF2B5EF4-FFF2-40B4-BE49-F238E27FC236}">
                      <a16:creationId xmlns:a16="http://schemas.microsoft.com/office/drawing/2014/main" id="{C6107AE3-3C09-A34C-964D-28157ABB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8" y="1360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0" name="Rectangle 321">
                  <a:extLst>
                    <a:ext uri="{FF2B5EF4-FFF2-40B4-BE49-F238E27FC236}">
                      <a16:creationId xmlns:a16="http://schemas.microsoft.com/office/drawing/2014/main" id="{737FBD85-26B2-914A-8B0D-606EB3EDB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7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471" name="Group 322">
                  <a:extLst>
                    <a:ext uri="{FF2B5EF4-FFF2-40B4-BE49-F238E27FC236}">
                      <a16:creationId xmlns:a16="http://schemas.microsoft.com/office/drawing/2014/main" id="{E5A59E91-C5CD-894D-8213-3909A8CC3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7" name="AutoShape 323">
                    <a:extLst>
                      <a:ext uri="{FF2B5EF4-FFF2-40B4-BE49-F238E27FC236}">
                        <a16:creationId xmlns:a16="http://schemas.microsoft.com/office/drawing/2014/main" id="{8962A917-2AE1-7242-B9FB-8E9263A51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1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488" name="AutoShape 324">
                    <a:extLst>
                      <a:ext uri="{FF2B5EF4-FFF2-40B4-BE49-F238E27FC236}">
                        <a16:creationId xmlns:a16="http://schemas.microsoft.com/office/drawing/2014/main" id="{97C18552-37AD-CE49-8BBD-05E8608B6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701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472" name="Freeform 325">
                  <a:extLst>
                    <a:ext uri="{FF2B5EF4-FFF2-40B4-BE49-F238E27FC236}">
                      <a16:creationId xmlns:a16="http://schemas.microsoft.com/office/drawing/2014/main" id="{426DAACD-E1F3-7E44-9DC7-B1A44414F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grpSp>
              <p:nvGrpSpPr>
                <p:cNvPr id="473" name="Group 326">
                  <a:extLst>
                    <a:ext uri="{FF2B5EF4-FFF2-40B4-BE49-F238E27FC236}">
                      <a16:creationId xmlns:a16="http://schemas.microsoft.com/office/drawing/2014/main" id="{73D89D04-968E-6442-873B-B8D1778FD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5" name="AutoShape 327">
                    <a:extLst>
                      <a:ext uri="{FF2B5EF4-FFF2-40B4-BE49-F238E27FC236}">
                        <a16:creationId xmlns:a16="http://schemas.microsoft.com/office/drawing/2014/main" id="{6065DB5E-95E8-8643-B0FE-6CB09E8FD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23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  <p:sp>
                <p:nvSpPr>
                  <p:cNvPr id="486" name="AutoShape 328">
                    <a:extLst>
                      <a:ext uri="{FF2B5EF4-FFF2-40B4-BE49-F238E27FC236}">
                        <a16:creationId xmlns:a16="http://schemas.microsoft.com/office/drawing/2014/main" id="{F973A90F-0F3C-F744-97ED-8AAC23F79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1"/>
                    <a:ext cx="69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</a:endParaRPr>
                  </a:p>
                </p:txBody>
              </p:sp>
            </p:grpSp>
            <p:sp>
              <p:nvSpPr>
                <p:cNvPr id="474" name="Rectangle 329">
                  <a:extLst>
                    <a:ext uri="{FF2B5EF4-FFF2-40B4-BE49-F238E27FC236}">
                      <a16:creationId xmlns:a16="http://schemas.microsoft.com/office/drawing/2014/main" id="{F4ADD3E7-CF4E-ED4B-B276-1E6A7B9D4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2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5" name="Freeform 330">
                  <a:extLst>
                    <a:ext uri="{FF2B5EF4-FFF2-40B4-BE49-F238E27FC236}">
                      <a16:creationId xmlns:a16="http://schemas.microsoft.com/office/drawing/2014/main" id="{1CEE161A-40E6-604E-B7AD-3830C72F6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6" name="Freeform 331">
                  <a:extLst>
                    <a:ext uri="{FF2B5EF4-FFF2-40B4-BE49-F238E27FC236}">
                      <a16:creationId xmlns:a16="http://schemas.microsoft.com/office/drawing/2014/main" id="{40DF445E-B42A-CF43-806C-B86CD0017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7" name="Oval 332">
                  <a:extLst>
                    <a:ext uri="{FF2B5EF4-FFF2-40B4-BE49-F238E27FC236}">
                      <a16:creationId xmlns:a16="http://schemas.microsoft.com/office/drawing/2014/main" id="{4AA850BD-AD7E-884D-BB50-C36880F43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7" y="2614"/>
                  <a:ext cx="48" cy="92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8" name="Freeform 333">
                  <a:extLst>
                    <a:ext uri="{FF2B5EF4-FFF2-40B4-BE49-F238E27FC236}">
                      <a16:creationId xmlns:a16="http://schemas.microsoft.com/office/drawing/2014/main" id="{04990E0C-FF14-0448-9208-F0CB93DA5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79" name="AutoShape 334">
                  <a:extLst>
                    <a:ext uri="{FF2B5EF4-FFF2-40B4-BE49-F238E27FC236}">
                      <a16:creationId xmlns:a16="http://schemas.microsoft.com/office/drawing/2014/main" id="{29F22CD1-333F-2444-8E27-DB0645866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0"/>
                  <a:ext cx="1197" cy="14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80" name="AutoShape 335">
                  <a:extLst>
                    <a:ext uri="{FF2B5EF4-FFF2-40B4-BE49-F238E27FC236}">
                      <a16:creationId xmlns:a16="http://schemas.microsoft.com/office/drawing/2014/main" id="{9522690A-CB4D-3F4F-855E-313DECF4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2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81" name="Oval 336">
                  <a:extLst>
                    <a:ext uri="{FF2B5EF4-FFF2-40B4-BE49-F238E27FC236}">
                      <a16:creationId xmlns:a16="http://schemas.microsoft.com/office/drawing/2014/main" id="{749723D7-4892-4246-90CC-F3A241CAD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8" y="2383"/>
                  <a:ext cx="156" cy="14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82" name="Oval 337">
                  <a:extLst>
                    <a:ext uri="{FF2B5EF4-FFF2-40B4-BE49-F238E27FC236}">
                      <a16:creationId xmlns:a16="http://schemas.microsoft.com/office/drawing/2014/main" id="{B774EC24-F0E4-0846-B90E-1164E933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3"/>
                  <a:ext cx="162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Oval 338">
                  <a:extLst>
                    <a:ext uri="{FF2B5EF4-FFF2-40B4-BE49-F238E27FC236}">
                      <a16:creationId xmlns:a16="http://schemas.microsoft.com/office/drawing/2014/main" id="{2751493B-E933-8A4F-BE77-A10013F6A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83"/>
                  <a:ext cx="162" cy="1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84" name="Rectangle 339">
                  <a:extLst>
                    <a:ext uri="{FF2B5EF4-FFF2-40B4-BE49-F238E27FC236}">
                      <a16:creationId xmlns:a16="http://schemas.microsoft.com/office/drawing/2014/main" id="{635CA67E-C290-3742-9D2C-39D9B69DB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2" y="1835"/>
                  <a:ext cx="84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</p:grpSp>
      <p:sp>
        <p:nvSpPr>
          <p:cNvPr id="251" name="Text Box 98">
            <a:extLst>
              <a:ext uri="{FF2B5EF4-FFF2-40B4-BE49-F238E27FC236}">
                <a16:creationId xmlns:a16="http://schemas.microsoft.com/office/drawing/2014/main" id="{40BB819D-0723-5748-B260-0AF0BBAC2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122" y="5793184"/>
            <a:ext cx="16417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local web cache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52" name="Rectangle 4">
            <a:extLst>
              <a:ext uri="{FF2B5EF4-FFF2-40B4-BE49-F238E27FC236}">
                <a16:creationId xmlns:a16="http://schemas.microsoft.com/office/drawing/2014/main" id="{5292EFEC-88AD-0B46-B2E3-643489D30B9D}"/>
              </a:ext>
            </a:extLst>
          </p:cNvPr>
          <p:cNvSpPr txBox="1">
            <a:spLocks noChangeArrowheads="1"/>
          </p:cNvSpPr>
          <p:nvPr/>
        </p:nvSpPr>
        <p:spPr>
          <a:xfrm>
            <a:off x="816624" y="1311713"/>
            <a:ext cx="6166171" cy="2276941"/>
          </a:xfrm>
          <a:prstGeom prst="rect">
            <a:avLst/>
          </a:prstGeom>
        </p:spPr>
        <p:txBody>
          <a:bodyPr vert="horz" lIns="91440" tIns="45720" rIns="91440" bIns="45720" rtlCol="0">
            <a:normAutofit fontScale="77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>
              <a:lnSpc>
                <a:spcPct val="110000"/>
              </a:lnSpc>
              <a:spcBef>
                <a:spcPts val="400"/>
              </a:spcBef>
              <a:buFont typeface="Wingdings" pitchFamily="2" charset="2"/>
              <a:buNone/>
              <a:tabLst>
                <a:tab pos="576263" algn="l"/>
              </a:tabLst>
            </a:pPr>
            <a:r>
              <a:rPr lang="en-US" altLang="en-US" sz="36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Calculating access link utilization, end-end delay with cache:</a:t>
            </a:r>
          </a:p>
          <a:p>
            <a:pPr indent="-231775">
              <a:lnSpc>
                <a:spcPct val="110000"/>
              </a:lnSpc>
              <a:spcBef>
                <a:spcPts val="400"/>
              </a:spcBef>
              <a:tabLst>
                <a:tab pos="53975" algn="l"/>
                <a:tab pos="576263" algn="l"/>
              </a:tabLst>
            </a:pPr>
            <a:r>
              <a:rPr lang="en-US" altLang="en-US" sz="3100" dirty="0">
                <a:ea typeface="ＭＳ Ｐゴシック" panose="020B0600070205080204" pitchFamily="34" charset="-128"/>
              </a:rPr>
              <a:t>suppose cache hit rate is 0.4:  40% requests satisfied at cache, 60% requests satisfied at origin </a:t>
            </a:r>
          </a:p>
          <a:p>
            <a:pPr marL="228600" indent="-228600">
              <a:lnSpc>
                <a:spcPct val="80000"/>
              </a:lnSpc>
              <a:buFont typeface="Wingdings" pitchFamily="2" charset="2"/>
              <a:buNone/>
              <a:tabLst>
                <a:tab pos="576263" algn="l"/>
              </a:tabLst>
            </a:pP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 </a:t>
            </a:r>
          </a:p>
        </p:txBody>
      </p:sp>
      <p:sp>
        <p:nvSpPr>
          <p:cNvPr id="253" name="Rectangle 4">
            <a:extLst>
              <a:ext uri="{FF2B5EF4-FFF2-40B4-BE49-F238E27FC236}">
                <a16:creationId xmlns:a16="http://schemas.microsoft.com/office/drawing/2014/main" id="{0C139AEE-1F5A-A64B-9C16-223417C8C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54" y="3108706"/>
            <a:ext cx="616836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31775" indent="-23177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access link: 60% of requests use access link </a:t>
            </a:r>
          </a:p>
          <a:p>
            <a:pPr marL="231775" indent="-23177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data rate to browsers over access link </a:t>
            </a:r>
          </a:p>
          <a:p>
            <a:pPr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65000"/>
              <a:buFont typeface="ZapfDingbats" charset="0"/>
              <a:buNone/>
              <a:tabLst>
                <a:tab pos="576263" algn="l"/>
              </a:tabLst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       = 0.6 * 1.50 Mbps  =  .9 Mbps </a:t>
            </a:r>
          </a:p>
          <a:p>
            <a:pPr marL="231775" indent="-231775">
              <a:lnSpc>
                <a:spcPct val="90000"/>
              </a:lnSpc>
              <a:spcBef>
                <a:spcPts val="400"/>
              </a:spcBef>
              <a:buClr>
                <a:srgbClr val="0000A3"/>
              </a:buClr>
              <a:buSzPct val="100000"/>
              <a:buFont typeface="Wingdings" pitchFamily="2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utilization = 0.9/1.54 = .58</a:t>
            </a:r>
          </a:p>
        </p:txBody>
      </p:sp>
      <p:sp>
        <p:nvSpPr>
          <p:cNvPr id="271" name="Rectangle 4">
            <a:extLst>
              <a:ext uri="{FF2B5EF4-FFF2-40B4-BE49-F238E27FC236}">
                <a16:creationId xmlns:a16="http://schemas.microsoft.com/office/drawing/2014/main" id="{D2059C01-2D9C-6C48-A831-71AE55D0D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6" y="4715508"/>
            <a:ext cx="6438281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5750" indent="-220663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average end-end delay</a:t>
            </a:r>
          </a:p>
          <a:p>
            <a:pPr marL="342900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tabLst>
                <a:tab pos="576263" algn="l"/>
              </a:tabLst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= 0.6 * (delay from origin servers)</a:t>
            </a:r>
          </a:p>
          <a:p>
            <a:pPr marL="342900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tabLst>
                <a:tab pos="576263" algn="l"/>
              </a:tabLst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           + 0.4 * (delay when satisfied at cache)</a:t>
            </a:r>
          </a:p>
          <a:p>
            <a:pPr marL="342900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tabLst>
                <a:tab pos="576263" algn="l"/>
              </a:tabLst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= 0.6 (2.01) + 0.4 (~msecs) = ~ 1.2 secs</a:t>
            </a:r>
          </a:p>
          <a:p>
            <a:pPr marL="228600" indent="-228600">
              <a:lnSpc>
                <a:spcPct val="80000"/>
              </a:lnSpc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3ABE105-9733-D741-944B-F6DC771B29F2}"/>
              </a:ext>
            </a:extLst>
          </p:cNvPr>
          <p:cNvSpPr txBox="1"/>
          <p:nvPr/>
        </p:nvSpPr>
        <p:spPr>
          <a:xfrm>
            <a:off x="898695" y="6241612"/>
            <a:ext cx="9274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>
                <a:solidFill>
                  <a:srgbClr val="C00000"/>
                </a:solidFill>
                <a:ea typeface="ＭＳ Ｐゴシック" charset="0"/>
                <a:cs typeface="ＭＳ Ｐゴシック" charset="0"/>
              </a:rPr>
              <a:t>lower average end-end delay than with 154 Mbps link (and cheaper too!)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6360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" grpId="0"/>
      <p:bldP spid="271" grpId="0"/>
      <p:bldP spid="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Conditional GET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14337" y="1626575"/>
            <a:ext cx="5597253" cy="513238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Goal:</a:t>
            </a:r>
            <a:r>
              <a:rPr lang="en-US" altLang="en-US" dirty="0">
                <a:ea typeface="ＭＳ Ｐゴシック" panose="020B0600070205080204" pitchFamily="34" charset="-128"/>
              </a:rPr>
              <a:t> don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t send object if cache has up-to-date cached version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no object transmission delay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lower link utilization</a:t>
            </a:r>
          </a:p>
          <a:p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cache:</a:t>
            </a:r>
            <a:r>
              <a:rPr lang="en-US" altLang="en-US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specify date of cached copy in HTTP request</a:t>
            </a:r>
          </a:p>
          <a:p>
            <a:pPr lvl="1">
              <a:buFont typeface="Wingdings" pitchFamily="2" charset="2"/>
              <a:buNone/>
            </a:pPr>
            <a:r>
              <a:rPr lang="en-US" altLang="en-US" b="1" dirty="0">
                <a:ea typeface="ＭＳ Ｐゴシック" panose="020B0600070205080204" pitchFamily="34" charset="-128"/>
              </a:rPr>
              <a:t>If-modified-since: &lt;date&gt;</a:t>
            </a:r>
          </a:p>
          <a:p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server:</a:t>
            </a:r>
            <a:r>
              <a:rPr lang="en-US" altLang="en-US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response contains no object if cached copy is up-to-date: </a:t>
            </a:r>
          </a:p>
          <a:p>
            <a:pPr lvl="1">
              <a:buFont typeface="Wingdings" pitchFamily="2" charset="2"/>
              <a:buNone/>
            </a:pPr>
            <a:r>
              <a:rPr lang="en-US" altLang="en-US" b="1" dirty="0">
                <a:ea typeface="ＭＳ Ｐゴシック" panose="020B0600070205080204" pitchFamily="34" charset="-128"/>
              </a:rPr>
              <a:t>HTTP/1.0 304 Not Modified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273" name="Line 4">
            <a:extLst>
              <a:ext uri="{FF2B5EF4-FFF2-40B4-BE49-F238E27FC236}">
                <a16:creationId xmlns:a16="http://schemas.microsoft.com/office/drawing/2014/main" id="{F2F5CF00-0B08-CD49-8216-B019F02D62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5490" y="2068251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4" name="Text Box 8">
            <a:extLst>
              <a:ext uri="{FF2B5EF4-FFF2-40B4-BE49-F238E27FC236}">
                <a16:creationId xmlns:a16="http://schemas.microsoft.com/office/drawing/2014/main" id="{906861D1-0EDE-1E49-A686-C17A98961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1878" y="1952364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+mn-lt"/>
              </a:rPr>
              <a:t>If-modified-since: &lt;date&gt;</a:t>
            </a:r>
            <a:endParaRPr lang="en-US" altLang="en-US" b="1">
              <a:latin typeface="+mn-lt"/>
            </a:endParaRPr>
          </a:p>
        </p:txBody>
      </p:sp>
      <p:sp>
        <p:nvSpPr>
          <p:cNvPr id="275" name="Line 9">
            <a:extLst>
              <a:ext uri="{FF2B5EF4-FFF2-40B4-BE49-F238E27FC236}">
                <a16:creationId xmlns:a16="http://schemas.microsoft.com/office/drawing/2014/main" id="{ED4D0E55-FFE9-4141-9763-499742C88E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4540" y="2814376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76" name="Group 30">
            <a:extLst>
              <a:ext uri="{FF2B5EF4-FFF2-40B4-BE49-F238E27FC236}">
                <a16:creationId xmlns:a16="http://schemas.microsoft.com/office/drawing/2014/main" id="{F2D4CC5D-48B8-6642-A163-00E2785A7CB2}"/>
              </a:ext>
            </a:extLst>
          </p:cNvPr>
          <p:cNvGrpSpPr>
            <a:grpSpLocks/>
          </p:cNvGrpSpPr>
          <p:nvPr/>
        </p:nvGrpSpPr>
        <p:grpSpPr bwMode="auto">
          <a:xfrm>
            <a:off x="7322828" y="2808026"/>
            <a:ext cx="2643187" cy="865188"/>
            <a:chOff x="2698" y="2036"/>
            <a:chExt cx="1665" cy="545"/>
          </a:xfrm>
        </p:grpSpPr>
        <p:sp>
          <p:nvSpPr>
            <p:cNvPr id="277" name="Rectangle 10">
              <a:extLst>
                <a:ext uri="{FF2B5EF4-FFF2-40B4-BE49-F238E27FC236}">
                  <a16:creationId xmlns:a16="http://schemas.microsoft.com/office/drawing/2014/main" id="{B8FAE946-FF4C-5F4E-8634-A0F622EB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+mn-lt"/>
              </a:endParaRPr>
            </a:p>
          </p:txBody>
        </p: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D0F47DD5-D98D-8947-AE9C-C9BE59718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+mn-lt"/>
                </a:rPr>
                <a:t>HTTP response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latin typeface="+mn-lt"/>
                </a:rPr>
                <a:t>HTTP/1.0 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>
                  <a:latin typeface="+mn-lt"/>
                </a:rPr>
                <a:t>304 Not Modified</a:t>
              </a:r>
              <a:endParaRPr lang="en-US" altLang="en-US" b="1">
                <a:latin typeface="+mn-lt"/>
              </a:endParaRPr>
            </a:p>
          </p:txBody>
        </p:sp>
      </p:grpSp>
      <p:sp>
        <p:nvSpPr>
          <p:cNvPr id="279" name="Text Box 28">
            <a:extLst>
              <a:ext uri="{FF2B5EF4-FFF2-40B4-BE49-F238E27FC236}">
                <a16:creationId xmlns:a16="http://schemas.microsoft.com/office/drawing/2014/main" id="{FD73E46B-3F04-E648-BC54-671B5D578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0040" y="2103176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+mn-lt"/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+mn-lt"/>
              </a:rPr>
              <a:t>not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+mn-lt"/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+mn-lt"/>
              </a:rPr>
              <a:t>before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+mn-lt"/>
              </a:rPr>
              <a:t>&lt;date&gt;</a:t>
            </a:r>
          </a:p>
        </p:txBody>
      </p:sp>
      <p:sp>
        <p:nvSpPr>
          <p:cNvPr id="280" name="Line 31">
            <a:extLst>
              <a:ext uri="{FF2B5EF4-FFF2-40B4-BE49-F238E27FC236}">
                <a16:creationId xmlns:a16="http://schemas.microsoft.com/office/drawing/2014/main" id="{C63FE7CD-8932-5842-A550-AB95E976B065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2603" y="4033576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1" name="Line 32">
            <a:extLst>
              <a:ext uri="{FF2B5EF4-FFF2-40B4-BE49-F238E27FC236}">
                <a16:creationId xmlns:a16="http://schemas.microsoft.com/office/drawing/2014/main" id="{FB4BB9E8-5BA3-1A4B-A22B-B43D879791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02165" y="4632064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2" name="Text Box 34">
            <a:extLst>
              <a:ext uri="{FF2B5EF4-FFF2-40B4-BE49-F238E27FC236}">
                <a16:creationId xmlns:a16="http://schemas.microsoft.com/office/drawing/2014/main" id="{EEDA71D6-F453-1A4D-98C9-B23EA89D5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640" y="4516176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>
                <a:latin typeface="+mn-lt"/>
              </a:rPr>
              <a:t>If-modified-since: &lt;date&gt;</a:t>
            </a:r>
            <a:endParaRPr lang="en-US" altLang="en-US" b="1">
              <a:latin typeface="+mn-lt"/>
            </a:endParaRPr>
          </a:p>
        </p:txBody>
      </p:sp>
      <p:sp>
        <p:nvSpPr>
          <p:cNvPr id="283" name="Line 35">
            <a:extLst>
              <a:ext uri="{FF2B5EF4-FFF2-40B4-BE49-F238E27FC236}">
                <a16:creationId xmlns:a16="http://schemas.microsoft.com/office/drawing/2014/main" id="{8CE24BAA-3E73-704D-A359-BE2DD47924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21215" y="5411526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4" name="Text Box 38">
            <a:extLst>
              <a:ext uri="{FF2B5EF4-FFF2-40B4-BE49-F238E27FC236}">
                <a16:creationId xmlns:a16="http://schemas.microsoft.com/office/drawing/2014/main" id="{6B6CFEBF-546C-2C4A-A9DA-A2BC6976D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5690" y="5355964"/>
            <a:ext cx="2643188" cy="123110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latin typeface="+mn-lt"/>
              </a:rPr>
              <a:t>HTTP response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>
                <a:latin typeface="+mn-lt"/>
              </a:rPr>
              <a:t>HTTP/1.0 200 OK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+mn-lt"/>
              </a:rPr>
              <a:t>&lt;data&gt;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b="1" dirty="0">
              <a:latin typeface="+mn-lt"/>
            </a:endParaRPr>
          </a:p>
        </p:txBody>
      </p:sp>
      <p:sp>
        <p:nvSpPr>
          <p:cNvPr id="285" name="Text Box 39">
            <a:extLst>
              <a:ext uri="{FF2B5EF4-FFF2-40B4-BE49-F238E27FC236}">
                <a16:creationId xmlns:a16="http://schemas.microsoft.com/office/drawing/2014/main" id="{F31EAC50-5999-F949-836E-741F26435F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99415" y="4762239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+mn-lt"/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+mn-lt"/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+mn-lt"/>
              </a:rPr>
              <a:t>after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  <a:latin typeface="+mn-lt"/>
              </a:rPr>
              <a:t>&lt;date&gt;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6DA0E8B-38E2-9342-A1EB-20A2D702A664}"/>
              </a:ext>
            </a:extLst>
          </p:cNvPr>
          <p:cNvGrpSpPr/>
          <p:nvPr/>
        </p:nvGrpSpPr>
        <p:grpSpPr>
          <a:xfrm>
            <a:off x="6311590" y="931601"/>
            <a:ext cx="4549154" cy="787400"/>
            <a:chOff x="6311590" y="931601"/>
            <a:chExt cx="4549154" cy="787400"/>
          </a:xfrm>
        </p:grpSpPr>
        <p:sp>
          <p:nvSpPr>
            <p:cNvPr id="286" name="Text Box 5">
              <a:extLst>
                <a:ext uri="{FF2B5EF4-FFF2-40B4-BE49-F238E27FC236}">
                  <a16:creationId xmlns:a16="http://schemas.microsoft.com/office/drawing/2014/main" id="{E637D672-7B6C-1647-8EEE-A788FA28F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1590" y="1015739"/>
              <a:ext cx="7778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  <a:latin typeface="+mn-lt"/>
                </a:rPr>
                <a:t>client</a:t>
              </a:r>
            </a:p>
          </p:txBody>
        </p:sp>
        <p:sp>
          <p:nvSpPr>
            <p:cNvPr id="287" name="Text Box 6">
              <a:extLst>
                <a:ext uri="{FF2B5EF4-FFF2-40B4-BE49-F238E27FC236}">
                  <a16:creationId xmlns:a16="http://schemas.microsoft.com/office/drawing/2014/main" id="{5AC69B11-5115-184E-9F7C-26E36EF6D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23785" y="1010976"/>
              <a:ext cx="83695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  <a:latin typeface="+mn-lt"/>
                </a:rPr>
                <a:t>server</a:t>
              </a:r>
            </a:p>
          </p:txBody>
        </p:sp>
        <p:grpSp>
          <p:nvGrpSpPr>
            <p:cNvPr id="288" name="Group 34">
              <a:extLst>
                <a:ext uri="{FF2B5EF4-FFF2-40B4-BE49-F238E27FC236}">
                  <a16:creationId xmlns:a16="http://schemas.microsoft.com/office/drawing/2014/main" id="{966CD3F7-7AB2-924F-823A-58555F321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8190" y="931601"/>
              <a:ext cx="422275" cy="685800"/>
              <a:chOff x="4140" y="429"/>
              <a:chExt cx="1425" cy="2396"/>
            </a:xfrm>
          </p:grpSpPr>
          <p:sp>
            <p:nvSpPr>
              <p:cNvPr id="289" name="Freeform 35">
                <a:extLst>
                  <a:ext uri="{FF2B5EF4-FFF2-40B4-BE49-F238E27FC236}">
                    <a16:creationId xmlns:a16="http://schemas.microsoft.com/office/drawing/2014/main" id="{8CE7E2BE-E936-F147-8C06-14388956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Rectangle 36">
                <a:extLst>
                  <a:ext uri="{FF2B5EF4-FFF2-40B4-BE49-F238E27FC236}">
                    <a16:creationId xmlns:a16="http://schemas.microsoft.com/office/drawing/2014/main" id="{A6315B9D-328B-4B4A-938A-EEDFB67D3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0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291" name="Freeform 37">
                <a:extLst>
                  <a:ext uri="{FF2B5EF4-FFF2-40B4-BE49-F238E27FC236}">
                    <a16:creationId xmlns:a16="http://schemas.microsoft.com/office/drawing/2014/main" id="{D6D629FF-99A4-C445-814B-73349ADDC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38">
                <a:extLst>
                  <a:ext uri="{FF2B5EF4-FFF2-40B4-BE49-F238E27FC236}">
                    <a16:creationId xmlns:a16="http://schemas.microsoft.com/office/drawing/2014/main" id="{99A64A90-EA88-094D-B5BA-9DEE55C33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Rectangle 39">
                <a:extLst>
                  <a:ext uri="{FF2B5EF4-FFF2-40B4-BE49-F238E27FC236}">
                    <a16:creationId xmlns:a16="http://schemas.microsoft.com/office/drawing/2014/main" id="{4F858703-B37B-004C-96CE-22FC3EB7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5"/>
                <a:ext cx="600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grpSp>
            <p:nvGrpSpPr>
              <p:cNvPr id="501" name="Group 40">
                <a:extLst>
                  <a:ext uri="{FF2B5EF4-FFF2-40B4-BE49-F238E27FC236}">
                    <a16:creationId xmlns:a16="http://schemas.microsoft.com/office/drawing/2014/main" id="{94FE2F64-7E16-FF44-B770-1FF34858DF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42" name="AutoShape 41">
                  <a:extLst>
                    <a:ext uri="{FF2B5EF4-FFF2-40B4-BE49-F238E27FC236}">
                      <a16:creationId xmlns:a16="http://schemas.microsoft.com/office/drawing/2014/main" id="{FFB919DB-3DB6-2E47-9682-893EFF450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+mn-lt"/>
                  </a:endParaRPr>
                </a:p>
              </p:txBody>
            </p:sp>
            <p:sp>
              <p:nvSpPr>
                <p:cNvPr id="543" name="AutoShape 42">
                  <a:extLst>
                    <a:ext uri="{FF2B5EF4-FFF2-40B4-BE49-F238E27FC236}">
                      <a16:creationId xmlns:a16="http://schemas.microsoft.com/office/drawing/2014/main" id="{4E207D69-67B1-E24E-86A3-1CFB9A8ED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9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+mn-lt"/>
                  </a:endParaRPr>
                </a:p>
              </p:txBody>
            </p:sp>
          </p:grpSp>
          <p:sp>
            <p:nvSpPr>
              <p:cNvPr id="503" name="Rectangle 43">
                <a:extLst>
                  <a:ext uri="{FF2B5EF4-FFF2-40B4-BE49-F238E27FC236}">
                    <a16:creationId xmlns:a16="http://schemas.microsoft.com/office/drawing/2014/main" id="{B50DC330-10D1-2A4E-ACAC-FF9B40FF0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17"/>
                <a:ext cx="595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grpSp>
            <p:nvGrpSpPr>
              <p:cNvPr id="504" name="Group 44">
                <a:extLst>
                  <a:ext uri="{FF2B5EF4-FFF2-40B4-BE49-F238E27FC236}">
                    <a16:creationId xmlns:a16="http://schemas.microsoft.com/office/drawing/2014/main" id="{2E12D255-3950-B547-9406-602D45CB34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40" name="AutoShape 45">
                  <a:extLst>
                    <a:ext uri="{FF2B5EF4-FFF2-40B4-BE49-F238E27FC236}">
                      <a16:creationId xmlns:a16="http://schemas.microsoft.com/office/drawing/2014/main" id="{BE313EB5-0E75-D64F-9B58-846AEC112D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9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+mn-lt"/>
                  </a:endParaRPr>
                </a:p>
              </p:txBody>
            </p:sp>
            <p:sp>
              <p:nvSpPr>
                <p:cNvPr id="541" name="AutoShape 46">
                  <a:extLst>
                    <a:ext uri="{FF2B5EF4-FFF2-40B4-BE49-F238E27FC236}">
                      <a16:creationId xmlns:a16="http://schemas.microsoft.com/office/drawing/2014/main" id="{7CDD2F87-9EE6-9841-BDE1-56E95B3F00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6"/>
                  <a:ext cx="695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+mn-lt"/>
                  </a:endParaRPr>
                </a:p>
              </p:txBody>
            </p:sp>
          </p:grpSp>
          <p:sp>
            <p:nvSpPr>
              <p:cNvPr id="505" name="Rectangle 47">
                <a:extLst>
                  <a:ext uri="{FF2B5EF4-FFF2-40B4-BE49-F238E27FC236}">
                    <a16:creationId xmlns:a16="http://schemas.microsoft.com/office/drawing/2014/main" id="{A3C6AC3E-B182-224E-ABE3-984D17D8A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600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06" name="Rectangle 48">
                <a:extLst>
                  <a:ext uri="{FF2B5EF4-FFF2-40B4-BE49-F238E27FC236}">
                    <a16:creationId xmlns:a16="http://schemas.microsoft.com/office/drawing/2014/main" id="{D49F39F4-203C-5E48-875C-EE137013C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5"/>
                <a:ext cx="600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grpSp>
            <p:nvGrpSpPr>
              <p:cNvPr id="507" name="Group 49">
                <a:extLst>
                  <a:ext uri="{FF2B5EF4-FFF2-40B4-BE49-F238E27FC236}">
                    <a16:creationId xmlns:a16="http://schemas.microsoft.com/office/drawing/2014/main" id="{CBB7495C-CDDF-B74E-AC55-41F4E153E9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38" name="AutoShape 50">
                  <a:extLst>
                    <a:ext uri="{FF2B5EF4-FFF2-40B4-BE49-F238E27FC236}">
                      <a16:creationId xmlns:a16="http://schemas.microsoft.com/office/drawing/2014/main" id="{DBD04B1C-004E-494D-9602-0F1310B0C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7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+mn-lt"/>
                  </a:endParaRPr>
                </a:p>
              </p:txBody>
            </p:sp>
            <p:sp>
              <p:nvSpPr>
                <p:cNvPr id="539" name="AutoShape 51">
                  <a:extLst>
                    <a:ext uri="{FF2B5EF4-FFF2-40B4-BE49-F238E27FC236}">
                      <a16:creationId xmlns:a16="http://schemas.microsoft.com/office/drawing/2014/main" id="{3D0C8D43-BC47-E747-9FD0-5C502E897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+mn-lt"/>
                  </a:endParaRPr>
                </a:p>
              </p:txBody>
            </p:sp>
          </p:grpSp>
          <p:sp>
            <p:nvSpPr>
              <p:cNvPr id="508" name="Freeform 52">
                <a:extLst>
                  <a:ext uri="{FF2B5EF4-FFF2-40B4-BE49-F238E27FC236}">
                    <a16:creationId xmlns:a16="http://schemas.microsoft.com/office/drawing/2014/main" id="{00C2FD89-F255-5B44-B5A0-4E02CB37B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09" name="Group 53">
                <a:extLst>
                  <a:ext uri="{FF2B5EF4-FFF2-40B4-BE49-F238E27FC236}">
                    <a16:creationId xmlns:a16="http://schemas.microsoft.com/office/drawing/2014/main" id="{C35E79E1-71FE-4E4A-83A2-F8C0643953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6" name="AutoShape 54">
                  <a:extLst>
                    <a:ext uri="{FF2B5EF4-FFF2-40B4-BE49-F238E27FC236}">
                      <a16:creationId xmlns:a16="http://schemas.microsoft.com/office/drawing/2014/main" id="{95A667E4-D78B-7A4C-A440-4917259D7A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+mn-lt"/>
                  </a:endParaRPr>
                </a:p>
              </p:txBody>
            </p:sp>
            <p:sp>
              <p:nvSpPr>
                <p:cNvPr id="537" name="AutoShape 55">
                  <a:extLst>
                    <a:ext uri="{FF2B5EF4-FFF2-40B4-BE49-F238E27FC236}">
                      <a16:creationId xmlns:a16="http://schemas.microsoft.com/office/drawing/2014/main" id="{ED50BD44-2B1A-A041-ACD3-EEFDC8341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+mn-lt"/>
                  </a:endParaRPr>
                </a:p>
              </p:txBody>
            </p:sp>
          </p:grpSp>
          <p:sp>
            <p:nvSpPr>
              <p:cNvPr id="510" name="Rectangle 56">
                <a:extLst>
                  <a:ext uri="{FF2B5EF4-FFF2-40B4-BE49-F238E27FC236}">
                    <a16:creationId xmlns:a16="http://schemas.microsoft.com/office/drawing/2014/main" id="{5DA6EF43-A6D1-5A48-BBCA-48444D1A9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29"/>
                <a:ext cx="70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18" name="Freeform 57">
                <a:extLst>
                  <a:ext uri="{FF2B5EF4-FFF2-40B4-BE49-F238E27FC236}">
                    <a16:creationId xmlns:a16="http://schemas.microsoft.com/office/drawing/2014/main" id="{3C6C8679-5D2D-A24A-B371-C4C1F50D1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58">
                <a:extLst>
                  <a:ext uri="{FF2B5EF4-FFF2-40B4-BE49-F238E27FC236}">
                    <a16:creationId xmlns:a16="http://schemas.microsoft.com/office/drawing/2014/main" id="{84C1EB21-DBAC-5D42-A7C0-5F245901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Oval 59">
                <a:extLst>
                  <a:ext uri="{FF2B5EF4-FFF2-40B4-BE49-F238E27FC236}">
                    <a16:creationId xmlns:a16="http://schemas.microsoft.com/office/drawing/2014/main" id="{D88785FB-A16E-B34D-8961-EB75C81E8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09"/>
                <a:ext cx="48" cy="100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29" name="Freeform 60">
                <a:extLst>
                  <a:ext uri="{FF2B5EF4-FFF2-40B4-BE49-F238E27FC236}">
                    <a16:creationId xmlns:a16="http://schemas.microsoft.com/office/drawing/2014/main" id="{137D376C-6C12-0648-BCAA-30DCACD94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AutoShape 61">
                <a:extLst>
                  <a:ext uri="{FF2B5EF4-FFF2-40B4-BE49-F238E27FC236}">
                    <a16:creationId xmlns:a16="http://schemas.microsoft.com/office/drawing/2014/main" id="{3524D490-AC16-CF4B-AAFE-EF4C666B3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31" name="AutoShape 62">
                <a:extLst>
                  <a:ext uri="{FF2B5EF4-FFF2-40B4-BE49-F238E27FC236}">
                    <a16:creationId xmlns:a16="http://schemas.microsoft.com/office/drawing/2014/main" id="{B279651A-6EBD-F542-B219-9B4C83AF4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1" cy="8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32" name="Oval 63">
                <a:extLst>
                  <a:ext uri="{FF2B5EF4-FFF2-40B4-BE49-F238E27FC236}">
                    <a16:creationId xmlns:a16="http://schemas.microsoft.com/office/drawing/2014/main" id="{15D5DA26-8982-F44B-A3F7-03FEC745A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1"/>
                <a:ext cx="161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33" name="Oval 64">
                <a:extLst>
                  <a:ext uri="{FF2B5EF4-FFF2-40B4-BE49-F238E27FC236}">
                    <a16:creationId xmlns:a16="http://schemas.microsoft.com/office/drawing/2014/main" id="{25B61B78-2AA0-A245-9C22-EC0A104A4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1"/>
                <a:ext cx="155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  <p:sp>
            <p:nvSpPr>
              <p:cNvPr id="534" name="Oval 65">
                <a:extLst>
                  <a:ext uri="{FF2B5EF4-FFF2-40B4-BE49-F238E27FC236}">
                    <a16:creationId xmlns:a16="http://schemas.microsoft.com/office/drawing/2014/main" id="{78934A6A-6F9D-5541-8897-F81821D1A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1"/>
                <a:ext cx="161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35" name="Rectangle 66">
                <a:extLst>
                  <a:ext uri="{FF2B5EF4-FFF2-40B4-BE49-F238E27FC236}">
                    <a16:creationId xmlns:a16="http://schemas.microsoft.com/office/drawing/2014/main" id="{4994117A-432E-094B-BF94-5385D43F9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8"/>
                <a:ext cx="86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grpSp>
          <p:nvGrpSpPr>
            <p:cNvPr id="544" name="Group 67">
              <a:extLst>
                <a:ext uri="{FF2B5EF4-FFF2-40B4-BE49-F238E27FC236}">
                  <a16:creationId xmlns:a16="http://schemas.microsoft.com/office/drawing/2014/main" id="{A6DA78F5-835E-D242-9B19-A42AE8C147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87853" y="976051"/>
              <a:ext cx="742950" cy="742950"/>
              <a:chOff x="-44" y="1473"/>
              <a:chExt cx="981" cy="1105"/>
            </a:xfrm>
          </p:grpSpPr>
          <p:pic>
            <p:nvPicPr>
              <p:cNvPr id="545" name="Picture 68" descr="desktop_computer_stylized_medium">
                <a:extLst>
                  <a:ext uri="{FF2B5EF4-FFF2-40B4-BE49-F238E27FC236}">
                    <a16:creationId xmlns:a16="http://schemas.microsoft.com/office/drawing/2014/main" id="{AF3FF2A0-2B19-2846-B88C-3A51C71882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6" name="Freeform 69">
                <a:extLst>
                  <a:ext uri="{FF2B5EF4-FFF2-40B4-BE49-F238E27FC236}">
                    <a16:creationId xmlns:a16="http://schemas.microsoft.com/office/drawing/2014/main" id="{77A4C668-554A-6C44-A4D3-0F6A27C1F48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7626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  <p:bldP spid="279" grpId="0"/>
      <p:bldP spid="282" grpId="0" animBg="1"/>
      <p:bldP spid="284" grpId="0" animBg="1"/>
      <p:bldP spid="285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673719" y="1118384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 algn="ctr">
              <a:buNone/>
            </a:pPr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Key goal: </a:t>
            </a:r>
            <a:r>
              <a:rPr lang="en-US" altLang="en-US" dirty="0">
                <a:ea typeface="ＭＳ Ｐゴシック" panose="020B0600070205080204" pitchFamily="34" charset="-128"/>
              </a:rPr>
              <a:t>decreased delay in multi-object </a:t>
            </a:r>
            <a:r>
              <a:rPr lang="en-US" altLang="en-US">
                <a:ea typeface="ＭＳ Ｐゴシック" panose="020B0600070205080204" pitchFamily="34" charset="-128"/>
              </a:rPr>
              <a:t>HTTP requests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FB527882-F34C-8945-BA16-5C2965DA631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1752600"/>
            <a:ext cx="10654118" cy="393044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>
              <a:buNone/>
            </a:pPr>
            <a:r>
              <a:rPr lang="en-US" altLang="en-US" sz="3200" i="1" u="sng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HTTP1.1:</a:t>
            </a:r>
            <a:r>
              <a:rPr lang="en-US" altLang="en-US" sz="3200" u="sng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introduced </a:t>
            </a:r>
            <a:r>
              <a:rPr lang="en-US" altLang="en-US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multiple, pipelined GETs</a:t>
            </a:r>
            <a:r>
              <a:rPr lang="en-US" altLang="en-US" sz="3200" dirty="0">
                <a:ea typeface="ＭＳ Ｐゴシック" panose="020B0600070205080204" pitchFamily="34" charset="-128"/>
              </a:rPr>
              <a:t> over single TCP connection</a:t>
            </a:r>
            <a:endParaRPr lang="en-US" altLang="en-US" sz="3200" b="1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ea typeface="ＭＳ Ｐゴシック" panose="020B0600070205080204" pitchFamily="34" charset="-128"/>
              </a:rPr>
              <a:t>server responds </a:t>
            </a:r>
            <a:r>
              <a:rPr lang="en-US" altLang="en-US" i="1" dirty="0">
                <a:ea typeface="ＭＳ Ｐゴシック" panose="020B0600070205080204" pitchFamily="34" charset="-128"/>
              </a:rPr>
              <a:t>in-order</a:t>
            </a:r>
            <a:r>
              <a:rPr lang="en-US" altLang="en-US" dirty="0">
                <a:ea typeface="ＭＳ Ｐゴシック" panose="020B0600070205080204" pitchFamily="34" charset="-128"/>
              </a:rPr>
              <a:t> (FCFS: first-come-first-served scheduling) to GET requests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with FCFS, small object may have to wait for transmission  (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head-of-line (HOL) blocking</a:t>
            </a:r>
            <a:r>
              <a:rPr lang="en-US" altLang="en-US" dirty="0">
                <a:ea typeface="ＭＳ Ｐゴシック" panose="020B0600070205080204" pitchFamily="34" charset="-128"/>
              </a:rPr>
              <a:t>) behind large object(s)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loss recovery (retransmitting lost TCP segments) stalls object transmission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1525AA11-641B-8146-AFF2-E882C58784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440742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673719" y="1118384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 algn="ctr">
              <a:buNone/>
            </a:pPr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Key goal: </a:t>
            </a:r>
            <a:r>
              <a:rPr lang="en-US" altLang="en-US" dirty="0">
                <a:ea typeface="ＭＳ Ｐゴシック" panose="020B0600070205080204" pitchFamily="34" charset="-128"/>
              </a:rPr>
              <a:t>decreased delay in multi-object </a:t>
            </a:r>
            <a:r>
              <a:rPr lang="en-US" altLang="en-US">
                <a:ea typeface="ＭＳ Ｐゴシック" panose="020B0600070205080204" pitchFamily="34" charset="-128"/>
              </a:rPr>
              <a:t>HTTP requests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56" name="Rectangle 3">
            <a:extLst>
              <a:ext uri="{FF2B5EF4-FFF2-40B4-BE49-F238E27FC236}">
                <a16:creationId xmlns:a16="http://schemas.microsoft.com/office/drawing/2014/main" id="{9A8B785A-4E29-F546-8152-139D7CF7C8F9}"/>
              </a:ext>
            </a:extLst>
          </p:cNvPr>
          <p:cNvSpPr txBox="1">
            <a:spLocks noChangeArrowheads="1"/>
          </p:cNvSpPr>
          <p:nvPr/>
        </p:nvSpPr>
        <p:spPr>
          <a:xfrm>
            <a:off x="1003084" y="2048927"/>
            <a:ext cx="10458375" cy="448727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>
              <a:buNone/>
            </a:pPr>
            <a:r>
              <a:rPr lang="en-US" altLang="en-US" sz="3200" i="1" u="sng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HTTP/2: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sz="2000" dirty="0">
                <a:ea typeface="ＭＳ Ｐゴシック" panose="020B0600070205080204" pitchFamily="34" charset="-128"/>
              </a:rPr>
              <a:t>[RFC 7540, 2015] </a:t>
            </a:r>
            <a:r>
              <a:rPr lang="en-US" altLang="en-US" sz="3200" dirty="0">
                <a:ea typeface="ＭＳ Ｐゴシック" panose="020B0600070205080204" pitchFamily="34" charset="-128"/>
              </a:rPr>
              <a:t>increased flexibility at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server</a:t>
            </a:r>
            <a:r>
              <a:rPr lang="en-US" altLang="en-US" sz="3200" dirty="0">
                <a:ea typeface="ＭＳ Ｐゴシック" panose="020B0600070205080204" pitchFamily="34" charset="-128"/>
              </a:rPr>
              <a:t> in sending objects to client:</a:t>
            </a:r>
          </a:p>
          <a:p>
            <a:pPr marL="346075" indent="-280988"/>
            <a:r>
              <a:rPr lang="en-US" altLang="en-US" dirty="0">
                <a:ea typeface="ＭＳ Ｐゴシック" panose="020B0600070205080204" pitchFamily="34" charset="-128"/>
              </a:rPr>
              <a:t>methods, status codes, most header fields unchanged from HTTP 1.1</a:t>
            </a:r>
          </a:p>
          <a:p>
            <a:pPr marL="346075" indent="-280988"/>
            <a:r>
              <a:rPr lang="en-US" altLang="en-US" dirty="0">
                <a:ea typeface="ＭＳ Ｐゴシック" panose="020B0600070205080204" pitchFamily="34" charset="-128"/>
              </a:rPr>
              <a:t>transmission order of requested objects based on client-specified object priority </a:t>
            </a:r>
            <a:r>
              <a:rPr lang="en-US" altLang="en-US" sz="2400" dirty="0">
                <a:ea typeface="ＭＳ Ｐゴシック" panose="020B0600070205080204" pitchFamily="34" charset="-128"/>
              </a:rPr>
              <a:t>(not necessarily FCFS)</a:t>
            </a:r>
          </a:p>
          <a:p>
            <a:pPr marL="346075" indent="-280988"/>
            <a:r>
              <a:rPr lang="en-US" altLang="en-US" i="1" dirty="0">
                <a:ea typeface="ＭＳ Ｐゴシック" panose="020B0600070205080204" pitchFamily="34" charset="-128"/>
              </a:rPr>
              <a:t>push</a:t>
            </a:r>
            <a:r>
              <a:rPr lang="en-US" altLang="en-US" dirty="0">
                <a:ea typeface="ＭＳ Ｐゴシック" panose="020B0600070205080204" pitchFamily="34" charset="-128"/>
              </a:rPr>
              <a:t> unrequested objects to client</a:t>
            </a:r>
          </a:p>
          <a:p>
            <a:pPr marL="346075" indent="-280988"/>
            <a:r>
              <a:rPr lang="en-US" altLang="en-US" dirty="0">
                <a:ea typeface="ＭＳ Ｐゴシック" panose="020B0600070205080204" pitchFamily="34" charset="-128"/>
              </a:rPr>
              <a:t>divide objects into frames, schedule frames to mitigate HOL blocking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11978295-803F-FC46-BFCF-47BC5B65601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2177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HTTP/2: mitigating HOL blocking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274501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HTTP 1.1: client requests 1 large object (e.g., video file, and 3 smaller objects)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9C81A400-509D-8B49-94F6-4A247623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0584" y="290250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client</a:t>
            </a: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C4A8696-15E9-F34E-9D6B-A386450B2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9972" y="1892257"/>
            <a:ext cx="8369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server</a:t>
            </a:r>
          </a:p>
        </p:txBody>
      </p:sp>
      <p:grpSp>
        <p:nvGrpSpPr>
          <p:cNvPr id="13" name="Group 34">
            <a:extLst>
              <a:ext uri="{FF2B5EF4-FFF2-40B4-BE49-F238E27FC236}">
                <a16:creationId xmlns:a16="http://schemas.microsoft.com/office/drawing/2014/main" id="{3F9049F0-AD0D-BB4A-9A38-AE6CD2DEE44B}"/>
              </a:ext>
            </a:extLst>
          </p:cNvPr>
          <p:cNvGrpSpPr>
            <a:grpSpLocks/>
          </p:cNvGrpSpPr>
          <p:nvPr/>
        </p:nvGrpSpPr>
        <p:grpSpPr bwMode="auto">
          <a:xfrm>
            <a:off x="7234967" y="2262203"/>
            <a:ext cx="422275" cy="685800"/>
            <a:chOff x="4140" y="429"/>
            <a:chExt cx="1425" cy="2396"/>
          </a:xfrm>
        </p:grpSpPr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803C6B5A-D9D1-EB4A-A391-52C6BC68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Rectangle 36">
              <a:extLst>
                <a:ext uri="{FF2B5EF4-FFF2-40B4-BE49-F238E27FC236}">
                  <a16:creationId xmlns:a16="http://schemas.microsoft.com/office/drawing/2014/main" id="{743E8922-0B4F-124B-8E08-EAFC48A26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B8099CED-B66E-A64F-9D64-36008CA1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8E10A1E3-E714-724B-9A56-653D39FC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Rectangle 39">
              <a:extLst>
                <a:ext uri="{FF2B5EF4-FFF2-40B4-BE49-F238E27FC236}">
                  <a16:creationId xmlns:a16="http://schemas.microsoft.com/office/drawing/2014/main" id="{51B7511E-9F4A-634B-B78E-ADF6D02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9" name="Group 40">
              <a:extLst>
                <a:ext uri="{FF2B5EF4-FFF2-40B4-BE49-F238E27FC236}">
                  <a16:creationId xmlns:a16="http://schemas.microsoft.com/office/drawing/2014/main" id="{5B0CC43F-BAC2-3140-B5A3-62B0B2DB2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" name="AutoShape 41">
                <a:extLst>
                  <a:ext uri="{FF2B5EF4-FFF2-40B4-BE49-F238E27FC236}">
                    <a16:creationId xmlns:a16="http://schemas.microsoft.com/office/drawing/2014/main" id="{15BC3053-32F0-D74D-89AF-8B97E27A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5" name="AutoShape 42">
                <a:extLst>
                  <a:ext uri="{FF2B5EF4-FFF2-40B4-BE49-F238E27FC236}">
                    <a16:creationId xmlns:a16="http://schemas.microsoft.com/office/drawing/2014/main" id="{20995AA6-2DCD-3745-B56B-D4A2BD01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0AB9F72-54CB-1348-80D1-B314D48A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21" name="Group 44">
              <a:extLst>
                <a:ext uri="{FF2B5EF4-FFF2-40B4-BE49-F238E27FC236}">
                  <a16:creationId xmlns:a16="http://schemas.microsoft.com/office/drawing/2014/main" id="{9E4659C2-4E42-B443-84EF-9148F9288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" name="AutoShape 45">
                <a:extLst>
                  <a:ext uri="{FF2B5EF4-FFF2-40B4-BE49-F238E27FC236}">
                    <a16:creationId xmlns:a16="http://schemas.microsoft.com/office/drawing/2014/main" id="{D8903B39-8265-544A-9AFB-566D599B9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3" name="AutoShape 46">
                <a:extLst>
                  <a:ext uri="{FF2B5EF4-FFF2-40B4-BE49-F238E27FC236}">
                    <a16:creationId xmlns:a16="http://schemas.microsoft.com/office/drawing/2014/main" id="{FD67A903-00AF-8F4D-B4F7-1CE98137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2" name="Rectangle 47">
              <a:extLst>
                <a:ext uri="{FF2B5EF4-FFF2-40B4-BE49-F238E27FC236}">
                  <a16:creationId xmlns:a16="http://schemas.microsoft.com/office/drawing/2014/main" id="{4CE4A0E0-E439-5A47-BF8B-98C51081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23" name="Rectangle 48">
              <a:extLst>
                <a:ext uri="{FF2B5EF4-FFF2-40B4-BE49-F238E27FC236}">
                  <a16:creationId xmlns:a16="http://schemas.microsoft.com/office/drawing/2014/main" id="{9C3A9589-0AF1-484B-8D65-785BF63F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24" name="Group 49">
              <a:extLst>
                <a:ext uri="{FF2B5EF4-FFF2-40B4-BE49-F238E27FC236}">
                  <a16:creationId xmlns:a16="http://schemas.microsoft.com/office/drawing/2014/main" id="{B0BBD09F-6C03-C742-8A03-DE01670CB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" name="AutoShape 50">
                <a:extLst>
                  <a:ext uri="{FF2B5EF4-FFF2-40B4-BE49-F238E27FC236}">
                    <a16:creationId xmlns:a16="http://schemas.microsoft.com/office/drawing/2014/main" id="{F540A08B-AEF4-A545-BD11-4851FF84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1" name="AutoShape 51">
                <a:extLst>
                  <a:ext uri="{FF2B5EF4-FFF2-40B4-BE49-F238E27FC236}">
                    <a16:creationId xmlns:a16="http://schemas.microsoft.com/office/drawing/2014/main" id="{3E831A66-2030-664B-A089-E131017C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id="{EB110631-8DF7-8E4E-A94B-F2F52EA1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" name="Group 53">
              <a:extLst>
                <a:ext uri="{FF2B5EF4-FFF2-40B4-BE49-F238E27FC236}">
                  <a16:creationId xmlns:a16="http://schemas.microsoft.com/office/drawing/2014/main" id="{0605E8F2-9F9A-7648-8BA6-ABA0DFC79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" name="AutoShape 54">
                <a:extLst>
                  <a:ext uri="{FF2B5EF4-FFF2-40B4-BE49-F238E27FC236}">
                    <a16:creationId xmlns:a16="http://schemas.microsoft.com/office/drawing/2014/main" id="{D18E181B-E7B4-7D4A-A9B8-9FDE56CEB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39" name="AutoShape 55">
                <a:extLst>
                  <a:ext uri="{FF2B5EF4-FFF2-40B4-BE49-F238E27FC236}">
                    <a16:creationId xmlns:a16="http://schemas.microsoft.com/office/drawing/2014/main" id="{0A0D2D66-4293-5E42-AB2B-B27978D8D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9DA363B-DCCE-0E42-97D8-C3675780D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28" name="Freeform 57">
              <a:extLst>
                <a:ext uri="{FF2B5EF4-FFF2-40B4-BE49-F238E27FC236}">
                  <a16:creationId xmlns:a16="http://schemas.microsoft.com/office/drawing/2014/main" id="{003F54F8-B50A-A745-830C-199E1BDB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7C5A7536-BE63-4040-ABA1-74B2DEB3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Oval 59">
              <a:extLst>
                <a:ext uri="{FF2B5EF4-FFF2-40B4-BE49-F238E27FC236}">
                  <a16:creationId xmlns:a16="http://schemas.microsoft.com/office/drawing/2014/main" id="{22686AD2-E3C1-444A-BFBF-DA435777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1" name="Freeform 60">
              <a:extLst>
                <a:ext uri="{FF2B5EF4-FFF2-40B4-BE49-F238E27FC236}">
                  <a16:creationId xmlns:a16="http://schemas.microsoft.com/office/drawing/2014/main" id="{A511E8EF-CCBE-984C-81CA-5741AD13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AutoShape 61">
              <a:extLst>
                <a:ext uri="{FF2B5EF4-FFF2-40B4-BE49-F238E27FC236}">
                  <a16:creationId xmlns:a16="http://schemas.microsoft.com/office/drawing/2014/main" id="{E12F38C4-3DA7-4848-A901-A1CCC933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3" name="AutoShape 62">
              <a:extLst>
                <a:ext uri="{FF2B5EF4-FFF2-40B4-BE49-F238E27FC236}">
                  <a16:creationId xmlns:a16="http://schemas.microsoft.com/office/drawing/2014/main" id="{48A88A52-5BBB-4743-AF8B-09BA6FDF0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4" name="Oval 63">
              <a:extLst>
                <a:ext uri="{FF2B5EF4-FFF2-40B4-BE49-F238E27FC236}">
                  <a16:creationId xmlns:a16="http://schemas.microsoft.com/office/drawing/2014/main" id="{D48CE070-E4DE-984E-B8A5-1FAECB3FC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5" name="Oval 64">
              <a:extLst>
                <a:ext uri="{FF2B5EF4-FFF2-40B4-BE49-F238E27FC236}">
                  <a16:creationId xmlns:a16="http://schemas.microsoft.com/office/drawing/2014/main" id="{3AACC7F2-958D-5A4E-B37D-C55208B6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36" name="Oval 65">
              <a:extLst>
                <a:ext uri="{FF2B5EF4-FFF2-40B4-BE49-F238E27FC236}">
                  <a16:creationId xmlns:a16="http://schemas.microsoft.com/office/drawing/2014/main" id="{F26427F9-3E33-EB43-B662-FA88A41C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7" name="Rectangle 66">
              <a:extLst>
                <a:ext uri="{FF2B5EF4-FFF2-40B4-BE49-F238E27FC236}">
                  <a16:creationId xmlns:a16="http://schemas.microsoft.com/office/drawing/2014/main" id="{8F1829D6-46E0-BC42-B764-C952B46A2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46" name="Group 67">
            <a:extLst>
              <a:ext uri="{FF2B5EF4-FFF2-40B4-BE49-F238E27FC236}">
                <a16:creationId xmlns:a16="http://schemas.microsoft.com/office/drawing/2014/main" id="{E398CB23-1767-0048-89F5-62C5E9AF7865}"/>
              </a:ext>
            </a:extLst>
          </p:cNvPr>
          <p:cNvGrpSpPr>
            <a:grpSpLocks/>
          </p:cNvGrpSpPr>
          <p:nvPr/>
        </p:nvGrpSpPr>
        <p:grpSpPr bwMode="auto">
          <a:xfrm>
            <a:off x="2885332" y="2291964"/>
            <a:ext cx="742950" cy="742950"/>
            <a:chOff x="-44" y="1473"/>
            <a:chExt cx="981" cy="1105"/>
          </a:xfrm>
        </p:grpSpPr>
        <p:pic>
          <p:nvPicPr>
            <p:cNvPr id="47" name="Picture 68" descr="desktop_computer_stylized_medium">
              <a:extLst>
                <a:ext uri="{FF2B5EF4-FFF2-40B4-BE49-F238E27FC236}">
                  <a16:creationId xmlns:a16="http://schemas.microsoft.com/office/drawing/2014/main" id="{8EC7FF3D-42E5-D345-8DA9-637E325A4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9">
              <a:extLst>
                <a:ext uri="{FF2B5EF4-FFF2-40B4-BE49-F238E27FC236}">
                  <a16:creationId xmlns:a16="http://schemas.microsoft.com/office/drawing/2014/main" id="{A9F3AAA5-0B80-934E-BA4C-75AD71012D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FD5BA50-AF40-4342-8C77-22AF37730C06}"/>
              </a:ext>
            </a:extLst>
          </p:cNvPr>
          <p:cNvCxnSpPr>
            <a:cxnSpLocks/>
          </p:cNvCxnSpPr>
          <p:nvPr/>
        </p:nvCxnSpPr>
        <p:spPr>
          <a:xfrm>
            <a:off x="3526536" y="2791484"/>
            <a:ext cx="3910012" cy="2607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BCF97F68-AA2C-FB49-ABBC-199B7521D0A1}"/>
              </a:ext>
            </a:extLst>
          </p:cNvPr>
          <p:cNvSpPr txBox="1"/>
          <p:nvPr/>
        </p:nvSpPr>
        <p:spPr>
          <a:xfrm>
            <a:off x="6093263" y="2667596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GET O</a:t>
            </a:r>
            <a:r>
              <a:rPr lang="en-US" sz="1600" baseline="-25000" dirty="0"/>
              <a:t>1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54675CA-3B4C-CC4F-AFB8-7456C2CEC59A}"/>
              </a:ext>
            </a:extLst>
          </p:cNvPr>
          <p:cNvSpPr txBox="1"/>
          <p:nvPr/>
        </p:nvSpPr>
        <p:spPr>
          <a:xfrm>
            <a:off x="5291796" y="25967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GET O</a:t>
            </a:r>
            <a:r>
              <a:rPr lang="en-US" sz="1600" baseline="-25000" dirty="0"/>
              <a:t>2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BB1F67B-C0F8-024A-91A3-3517B8E3A8B6}"/>
              </a:ext>
            </a:extLst>
          </p:cNvPr>
          <p:cNvSpPr txBox="1"/>
          <p:nvPr/>
        </p:nvSpPr>
        <p:spPr>
          <a:xfrm>
            <a:off x="4513773" y="2538104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GET O</a:t>
            </a:r>
            <a:r>
              <a:rPr lang="en-US" sz="1600" baseline="-25000" dirty="0"/>
              <a:t>3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D26801-4441-6448-9C51-E7BF273943AE}"/>
              </a:ext>
            </a:extLst>
          </p:cNvPr>
          <p:cNvSpPr txBox="1"/>
          <p:nvPr/>
        </p:nvSpPr>
        <p:spPr>
          <a:xfrm>
            <a:off x="3721264" y="24738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GET O</a:t>
            </a:r>
            <a:r>
              <a:rPr lang="en-US" sz="1600" baseline="-25000" dirty="0"/>
              <a:t>4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38FF6E3C-DC0A-2A42-A83A-2B0D55A3D376}"/>
              </a:ext>
            </a:extLst>
          </p:cNvPr>
          <p:cNvSpPr/>
          <p:nvPr/>
        </p:nvSpPr>
        <p:spPr>
          <a:xfrm>
            <a:off x="8620343" y="3108868"/>
            <a:ext cx="892098" cy="19713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90AB6BC-5FA2-CD42-9930-4B26196539D4}"/>
              </a:ext>
            </a:extLst>
          </p:cNvPr>
          <p:cNvSpPr/>
          <p:nvPr/>
        </p:nvSpPr>
        <p:spPr>
          <a:xfrm>
            <a:off x="8624001" y="5094824"/>
            <a:ext cx="892097" cy="110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BCCEA0D-BD56-2144-8446-6F45775C9DAB}"/>
              </a:ext>
            </a:extLst>
          </p:cNvPr>
          <p:cNvGrpSpPr/>
          <p:nvPr/>
        </p:nvGrpSpPr>
        <p:grpSpPr>
          <a:xfrm>
            <a:off x="3400914" y="3064264"/>
            <a:ext cx="4052925" cy="2231577"/>
            <a:chOff x="3400914" y="3064264"/>
            <a:chExt cx="4052925" cy="2231577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FD6DCCE9-A422-404A-94DE-DE520C1D28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914" y="5022530"/>
              <a:ext cx="4052925" cy="27331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F7FDDA2-EA85-004E-AB1B-97A9090ECD2A}"/>
                </a:ext>
              </a:extLst>
            </p:cNvPr>
            <p:cNvSpPr/>
            <p:nvPr/>
          </p:nvSpPr>
          <p:spPr>
            <a:xfrm>
              <a:off x="3517643" y="3064264"/>
              <a:ext cx="3868169" cy="2226179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67383 w 3876052"/>
                <a:gd name="connsiteY0" fmla="*/ 0 h 2226179"/>
                <a:gd name="connsiteX1" fmla="*/ 411 w 3876052"/>
                <a:gd name="connsiteY1" fmla="*/ 273465 h 2226179"/>
                <a:gd name="connsiteX2" fmla="*/ 411 w 3876052"/>
                <a:gd name="connsiteY2" fmla="*/ 2226179 h 2226179"/>
                <a:gd name="connsiteX3" fmla="*/ 3875929 w 3876052"/>
                <a:gd name="connsiteY3" fmla="*/ 1956987 h 2226179"/>
                <a:gd name="connsiteX4" fmla="*/ 3867383 w 3876052"/>
                <a:gd name="connsiteY4" fmla="*/ 0 h 2226179"/>
                <a:gd name="connsiteX0" fmla="*/ 3867383 w 3871845"/>
                <a:gd name="connsiteY0" fmla="*/ 0 h 2226179"/>
                <a:gd name="connsiteX1" fmla="*/ 411 w 3871845"/>
                <a:gd name="connsiteY1" fmla="*/ 273465 h 2226179"/>
                <a:gd name="connsiteX2" fmla="*/ 411 w 3871845"/>
                <a:gd name="connsiteY2" fmla="*/ 2226179 h 2226179"/>
                <a:gd name="connsiteX3" fmla="*/ 3871656 w 3871845"/>
                <a:gd name="connsiteY3" fmla="*/ 1969806 h 2226179"/>
                <a:gd name="connsiteX4" fmla="*/ 3867383 w 3871845"/>
                <a:gd name="connsiteY4" fmla="*/ 0 h 2226179"/>
                <a:gd name="connsiteX0" fmla="*/ 3867383 w 3872034"/>
                <a:gd name="connsiteY0" fmla="*/ 0 h 2226179"/>
                <a:gd name="connsiteX1" fmla="*/ 411 w 3872034"/>
                <a:gd name="connsiteY1" fmla="*/ 273465 h 2226179"/>
                <a:gd name="connsiteX2" fmla="*/ 411 w 3872034"/>
                <a:gd name="connsiteY2" fmla="*/ 2226179 h 2226179"/>
                <a:gd name="connsiteX3" fmla="*/ 3871656 w 3872034"/>
                <a:gd name="connsiteY3" fmla="*/ 1969806 h 2226179"/>
                <a:gd name="connsiteX4" fmla="*/ 3867383 w 3872034"/>
                <a:gd name="connsiteY4" fmla="*/ 0 h 2226179"/>
                <a:gd name="connsiteX0" fmla="*/ 3867383 w 3868169"/>
                <a:gd name="connsiteY0" fmla="*/ 0 h 2226179"/>
                <a:gd name="connsiteX1" fmla="*/ 411 w 3868169"/>
                <a:gd name="connsiteY1" fmla="*/ 273465 h 2226179"/>
                <a:gd name="connsiteX2" fmla="*/ 411 w 3868169"/>
                <a:gd name="connsiteY2" fmla="*/ 2226179 h 2226179"/>
                <a:gd name="connsiteX3" fmla="*/ 3863110 w 3868169"/>
                <a:gd name="connsiteY3" fmla="*/ 1969806 h 2226179"/>
                <a:gd name="connsiteX4" fmla="*/ 3867383 w 3868169"/>
                <a:gd name="connsiteY4" fmla="*/ 0 h 222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8169" h="2226179">
                  <a:moveTo>
                    <a:pt x="3867383" y="0"/>
                  </a:moveTo>
                  <a:lnTo>
                    <a:pt x="411" y="273465"/>
                  </a:lnTo>
                  <a:cubicBezTo>
                    <a:pt x="1835" y="927218"/>
                    <a:pt x="-1013" y="1572426"/>
                    <a:pt x="411" y="2226179"/>
                  </a:cubicBezTo>
                  <a:lnTo>
                    <a:pt x="3863110" y="1969806"/>
                  </a:lnTo>
                  <a:cubicBezTo>
                    <a:pt x="3864534" y="1311780"/>
                    <a:pt x="3870232" y="615297"/>
                    <a:pt x="386738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032D652-964E-9F43-98C4-FFCFB51B8116}"/>
              </a:ext>
            </a:extLst>
          </p:cNvPr>
          <p:cNvGrpSpPr/>
          <p:nvPr/>
        </p:nvGrpSpPr>
        <p:grpSpPr>
          <a:xfrm>
            <a:off x="3389679" y="5054301"/>
            <a:ext cx="4064160" cy="386589"/>
            <a:chOff x="3389679" y="5054301"/>
            <a:chExt cx="4064160" cy="386589"/>
          </a:xfrm>
        </p:grpSpPr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74B14409-7AA2-6647-870D-F81D3E4A7B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89679" y="5161562"/>
              <a:ext cx="4064160" cy="27932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40D71812-E6AC-D143-8CC1-FD1BA4C52E80}"/>
                </a:ext>
              </a:extLst>
            </p:cNvPr>
            <p:cNvSpPr/>
            <p:nvPr/>
          </p:nvSpPr>
          <p:spPr>
            <a:xfrm>
              <a:off x="3519116" y="5054301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0FB06DE-F29F-A246-84EE-63E1636623F1}"/>
              </a:ext>
            </a:extLst>
          </p:cNvPr>
          <p:cNvGrpSpPr/>
          <p:nvPr/>
        </p:nvGrpSpPr>
        <p:grpSpPr>
          <a:xfrm>
            <a:off x="3401181" y="5445216"/>
            <a:ext cx="4028803" cy="375356"/>
            <a:chOff x="3401181" y="5445216"/>
            <a:chExt cx="4028803" cy="375356"/>
          </a:xfrm>
        </p:grpSpPr>
        <p:cxnSp>
          <p:nvCxnSpPr>
            <p:cNvPr id="62" name="Straight Arrow Connector 61">
              <a:extLst>
                <a:ext uri="{FF2B5EF4-FFF2-40B4-BE49-F238E27FC236}">
                  <a16:creationId xmlns:a16="http://schemas.microsoft.com/office/drawing/2014/main" id="{58B400F4-D655-EC45-9A58-A60137EE25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1181" y="5534648"/>
              <a:ext cx="4028803" cy="269984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E5D9F6BF-C428-4448-A3F0-EC7E244381F1}"/>
                </a:ext>
              </a:extLst>
            </p:cNvPr>
            <p:cNvSpPr/>
            <p:nvPr/>
          </p:nvSpPr>
          <p:spPr>
            <a:xfrm>
              <a:off x="3504762" y="5445216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FF15201-6C51-0E4C-8DF2-2874D9BB5094}"/>
              </a:ext>
            </a:extLst>
          </p:cNvPr>
          <p:cNvGrpSpPr/>
          <p:nvPr/>
        </p:nvGrpSpPr>
        <p:grpSpPr>
          <a:xfrm>
            <a:off x="1750742" y="5112121"/>
            <a:ext cx="1641327" cy="338554"/>
            <a:chOff x="1750742" y="5112121"/>
            <a:chExt cx="1641327" cy="338554"/>
          </a:xfrm>
        </p:grpSpPr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720A34E6-D1D9-9946-A671-F07C730518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290443"/>
              <a:ext cx="164132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1869B0B9-3B24-694E-ACA6-3C15E7F0A7AA}"/>
                </a:ext>
              </a:extLst>
            </p:cNvPr>
            <p:cNvGrpSpPr/>
            <p:nvPr/>
          </p:nvGrpSpPr>
          <p:grpSpPr>
            <a:xfrm>
              <a:off x="2136070" y="5112121"/>
              <a:ext cx="459104" cy="338554"/>
              <a:chOff x="2709565" y="5090498"/>
              <a:chExt cx="459104" cy="338554"/>
            </a:xfrm>
          </p:grpSpPr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50D49D93-5523-2D40-A4B4-2C25959CCB4C}"/>
                  </a:ext>
                </a:extLst>
              </p:cNvPr>
              <p:cNvSpPr/>
              <p:nvPr/>
            </p:nvSpPr>
            <p:spPr>
              <a:xfrm>
                <a:off x="2785241" y="5146384"/>
                <a:ext cx="252731" cy="22746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024E2305-8E5C-AA43-A3E7-0B4250CBA647}"/>
                  </a:ext>
                </a:extLst>
              </p:cNvPr>
              <p:cNvSpPr txBox="1"/>
              <p:nvPr/>
            </p:nvSpPr>
            <p:spPr>
              <a:xfrm>
                <a:off x="2709565" y="5090498"/>
                <a:ext cx="45910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/>
                  <a:t>O</a:t>
                </a:r>
                <a:r>
                  <a:rPr lang="en-US" sz="1600" baseline="-25000" dirty="0"/>
                  <a:t>1</a:t>
                </a:r>
              </a:p>
            </p:txBody>
          </p:sp>
        </p:grp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63ACB7C6-C932-A244-9314-0E6B7F0BABA7}"/>
              </a:ext>
            </a:extLst>
          </p:cNvPr>
          <p:cNvSpPr/>
          <p:nvPr/>
        </p:nvSpPr>
        <p:spPr>
          <a:xfrm>
            <a:off x="2453226" y="5330278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600D4F-86F9-0C49-A7FC-8E1F0F10C16E}"/>
              </a:ext>
            </a:extLst>
          </p:cNvPr>
          <p:cNvGrpSpPr/>
          <p:nvPr/>
        </p:nvGrpSpPr>
        <p:grpSpPr>
          <a:xfrm>
            <a:off x="1750742" y="5274392"/>
            <a:ext cx="1641172" cy="338554"/>
            <a:chOff x="1750742" y="5274392"/>
            <a:chExt cx="1641172" cy="338554"/>
          </a:xfrm>
        </p:grpSpPr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6CC15AA8-A7F6-FE4A-B121-E8AC009EFE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442843"/>
              <a:ext cx="164117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597425E-DF5C-7647-B600-A70497B20E94}"/>
                </a:ext>
              </a:extLst>
            </p:cNvPr>
            <p:cNvSpPr txBox="1"/>
            <p:nvPr/>
          </p:nvSpPr>
          <p:spPr>
            <a:xfrm>
              <a:off x="2384556" y="5274392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O</a:t>
              </a:r>
              <a:r>
                <a:rPr lang="en-US" sz="1600" baseline="-25000" dirty="0"/>
                <a:t>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F5B72F1-6258-1D46-8B4C-28D067B642BD}"/>
              </a:ext>
            </a:extLst>
          </p:cNvPr>
          <p:cNvGrpSpPr/>
          <p:nvPr/>
        </p:nvGrpSpPr>
        <p:grpSpPr>
          <a:xfrm>
            <a:off x="1750742" y="5500058"/>
            <a:ext cx="1644347" cy="338554"/>
            <a:chOff x="1750742" y="5500058"/>
            <a:chExt cx="1644347" cy="338554"/>
          </a:xfrm>
        </p:grpSpPr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665F1FBC-EB6D-914C-954B-043B19E2C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670973"/>
              <a:ext cx="164434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8D8925B-CD48-6346-BBE6-8AD1F024192A}"/>
                </a:ext>
              </a:extLst>
            </p:cNvPr>
            <p:cNvSpPr txBox="1"/>
            <p:nvPr/>
          </p:nvSpPr>
          <p:spPr>
            <a:xfrm>
              <a:off x="2578111" y="5500058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O</a:t>
              </a:r>
              <a:r>
                <a:rPr lang="en-US" sz="1600" baseline="-25000" dirty="0"/>
                <a:t>3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E3B66F0-9018-8E4D-819B-CF6530707FCC}"/>
              </a:ext>
            </a:extLst>
          </p:cNvPr>
          <p:cNvGrpSpPr/>
          <p:nvPr/>
        </p:nvGrpSpPr>
        <p:grpSpPr>
          <a:xfrm>
            <a:off x="1750742" y="5634943"/>
            <a:ext cx="1641326" cy="338554"/>
            <a:chOff x="1750742" y="5634943"/>
            <a:chExt cx="1641326" cy="338554"/>
          </a:xfrm>
        </p:grpSpPr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B9888CD-41C5-4646-87F1-56C4C74BA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804632"/>
              <a:ext cx="164132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D494163-6EBC-544B-A9C5-6828F477C4BF}"/>
                </a:ext>
              </a:extLst>
            </p:cNvPr>
            <p:cNvSpPr txBox="1"/>
            <p:nvPr/>
          </p:nvSpPr>
          <p:spPr>
            <a:xfrm>
              <a:off x="2779553" y="5634943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O</a:t>
              </a:r>
              <a:r>
                <a:rPr lang="en-US" sz="1600" baseline="-25000" dirty="0"/>
                <a:t>4</a:t>
              </a:r>
            </a:p>
          </p:txBody>
        </p: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CFAEFC89-AAE1-D248-8065-2DCB806A42B8}"/>
              </a:ext>
            </a:extLst>
          </p:cNvPr>
          <p:cNvSpPr/>
          <p:nvPr/>
        </p:nvSpPr>
        <p:spPr>
          <a:xfrm>
            <a:off x="8624002" y="5214579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85586A7-784E-134B-85D7-D63EAD126974}"/>
              </a:ext>
            </a:extLst>
          </p:cNvPr>
          <p:cNvSpPr/>
          <p:nvPr/>
        </p:nvSpPr>
        <p:spPr>
          <a:xfrm>
            <a:off x="8624002" y="5303700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88A20BE8-0DED-0F46-A15A-6CA9C220DD67}"/>
              </a:ext>
            </a:extLst>
          </p:cNvPr>
          <p:cNvSpPr/>
          <p:nvPr/>
        </p:nvSpPr>
        <p:spPr>
          <a:xfrm>
            <a:off x="8620344" y="5425404"/>
            <a:ext cx="892097" cy="110302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AF7AE2C-A59F-D247-BD00-087A82CBE885}"/>
              </a:ext>
            </a:extLst>
          </p:cNvPr>
          <p:cNvSpPr txBox="1"/>
          <p:nvPr/>
        </p:nvSpPr>
        <p:spPr>
          <a:xfrm>
            <a:off x="8322039" y="2665582"/>
            <a:ext cx="25605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object data requested</a:t>
            </a:r>
          </a:p>
        </p:txBody>
      </p:sp>
      <p:sp>
        <p:nvSpPr>
          <p:cNvPr id="101" name="Left Arrow 100">
            <a:extLst>
              <a:ext uri="{FF2B5EF4-FFF2-40B4-BE49-F238E27FC236}">
                <a16:creationId xmlns:a16="http://schemas.microsoft.com/office/drawing/2014/main" id="{9C9ACF7A-93F7-1144-933E-C07E1A9255BB}"/>
              </a:ext>
            </a:extLst>
          </p:cNvPr>
          <p:cNvSpPr/>
          <p:nvPr/>
        </p:nvSpPr>
        <p:spPr>
          <a:xfrm>
            <a:off x="7955470" y="4068021"/>
            <a:ext cx="596846" cy="369332"/>
          </a:xfrm>
          <a:prstGeom prst="lef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F92C3131-42F8-4447-929E-4F663CB535C3}"/>
              </a:ext>
            </a:extLst>
          </p:cNvPr>
          <p:cNvSpPr/>
          <p:nvPr/>
        </p:nvSpPr>
        <p:spPr>
          <a:xfrm>
            <a:off x="10065868" y="3696565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C66EC781-091E-0F4D-AB0D-84A37CFCF6E8}"/>
              </a:ext>
            </a:extLst>
          </p:cNvPr>
          <p:cNvSpPr txBox="1"/>
          <p:nvPr/>
        </p:nvSpPr>
        <p:spPr>
          <a:xfrm>
            <a:off x="9706653" y="389874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</a:t>
            </a:r>
            <a:r>
              <a:rPr lang="en-US" sz="2400" baseline="-25000" dirty="0"/>
              <a:t>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F385891B-C7EB-5245-A25D-276FD77536AB}"/>
              </a:ext>
            </a:extLst>
          </p:cNvPr>
          <p:cNvSpPr/>
          <p:nvPr/>
        </p:nvSpPr>
        <p:spPr>
          <a:xfrm>
            <a:off x="10303411" y="3858836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D8408DC-4E3D-7747-AD30-D5058E1B4D77}"/>
              </a:ext>
            </a:extLst>
          </p:cNvPr>
          <p:cNvSpPr txBox="1"/>
          <p:nvPr/>
        </p:nvSpPr>
        <p:spPr>
          <a:xfrm>
            <a:off x="9717406" y="474795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</a:t>
            </a:r>
            <a:r>
              <a:rPr lang="en-US" sz="2400" baseline="-25000" dirty="0"/>
              <a:t>2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952069D3-515D-EA47-80C1-EAE65F1325BF}"/>
              </a:ext>
            </a:extLst>
          </p:cNvPr>
          <p:cNvSpPr txBox="1"/>
          <p:nvPr/>
        </p:nvSpPr>
        <p:spPr>
          <a:xfrm>
            <a:off x="9717374" y="5101897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</a:t>
            </a:r>
            <a:r>
              <a:rPr lang="en-US" sz="2400" baseline="-25000" dirty="0"/>
              <a:t>3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6E9B31D-F0E0-5E40-9F14-0871A03773A6}"/>
              </a:ext>
            </a:extLst>
          </p:cNvPr>
          <p:cNvSpPr txBox="1"/>
          <p:nvPr/>
        </p:nvSpPr>
        <p:spPr>
          <a:xfrm>
            <a:off x="9722211" y="542540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</a:t>
            </a:r>
            <a:r>
              <a:rPr lang="en-US" sz="2400" baseline="-25000" dirty="0"/>
              <a:t>4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10A1F28-D7BB-BD4E-8F4C-AE1B9F56323C}"/>
              </a:ext>
            </a:extLst>
          </p:cNvPr>
          <p:cNvCxnSpPr>
            <a:cxnSpLocks/>
          </p:cNvCxnSpPr>
          <p:nvPr/>
        </p:nvCxnSpPr>
        <p:spPr>
          <a:xfrm>
            <a:off x="9583543" y="5324881"/>
            <a:ext cx="18618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389079BE-214E-8B42-950F-55C58E69DED5}"/>
              </a:ext>
            </a:extLst>
          </p:cNvPr>
          <p:cNvCxnSpPr>
            <a:cxnSpLocks/>
          </p:cNvCxnSpPr>
          <p:nvPr/>
        </p:nvCxnSpPr>
        <p:spPr>
          <a:xfrm flipV="1">
            <a:off x="9589060" y="5022530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BA29B81E-105C-7842-9461-2546211EC2C6}"/>
              </a:ext>
            </a:extLst>
          </p:cNvPr>
          <p:cNvCxnSpPr>
            <a:cxnSpLocks/>
          </p:cNvCxnSpPr>
          <p:nvPr/>
        </p:nvCxnSpPr>
        <p:spPr>
          <a:xfrm>
            <a:off x="9593643" y="5502519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3">
            <a:extLst>
              <a:ext uri="{FF2B5EF4-FFF2-40B4-BE49-F238E27FC236}">
                <a16:creationId xmlns:a16="http://schemas.microsoft.com/office/drawing/2014/main" id="{A8987A85-6673-8C45-92B4-FA947F072F67}"/>
              </a:ext>
            </a:extLst>
          </p:cNvPr>
          <p:cNvSpPr txBox="1">
            <a:spLocks noChangeArrowheads="1"/>
          </p:cNvSpPr>
          <p:nvPr/>
        </p:nvSpPr>
        <p:spPr>
          <a:xfrm>
            <a:off x="2410244" y="6238081"/>
            <a:ext cx="8451975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sz="2400" i="1" dirty="0">
                <a:ea typeface="ＭＳ Ｐゴシック" panose="020B0600070205080204" pitchFamily="34" charset="-128"/>
              </a:rPr>
              <a:t>objects delivered in order requested: O</a:t>
            </a:r>
            <a:r>
              <a:rPr lang="en-US" altLang="en-US" sz="2400" i="1" baseline="-25000" dirty="0">
                <a:ea typeface="ＭＳ Ｐゴシック" panose="020B0600070205080204" pitchFamily="34" charset="-128"/>
              </a:rPr>
              <a:t>2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, O</a:t>
            </a:r>
            <a:r>
              <a:rPr lang="en-US" altLang="en-US" sz="2400" i="1" baseline="-25000" dirty="0">
                <a:ea typeface="ＭＳ Ｐゴシック" panose="020B0600070205080204" pitchFamily="34" charset="-128"/>
              </a:rPr>
              <a:t>3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, O</a:t>
            </a:r>
            <a:r>
              <a:rPr lang="en-US" altLang="en-US" sz="2400" i="1" baseline="-25000" dirty="0">
                <a:ea typeface="ＭＳ Ｐゴシック" panose="020B0600070205080204" pitchFamily="34" charset="-128"/>
              </a:rPr>
              <a:t>4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 wait behind O</a:t>
            </a:r>
            <a:r>
              <a:rPr lang="en-US" altLang="en-US" sz="2400" i="1" baseline="-25000" dirty="0">
                <a:ea typeface="ＭＳ Ｐゴシック" panose="020B0600070205080204" pitchFamily="34" charset="-128"/>
              </a:rPr>
              <a:t>1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772C53-CB21-F54B-81A4-80FA45EF0DCB}"/>
              </a:ext>
            </a:extLst>
          </p:cNvPr>
          <p:cNvGrpSpPr/>
          <p:nvPr/>
        </p:nvGrpSpPr>
        <p:grpSpPr>
          <a:xfrm>
            <a:off x="3400914" y="5195255"/>
            <a:ext cx="4029070" cy="477315"/>
            <a:chOff x="3400914" y="5195255"/>
            <a:chExt cx="4029070" cy="477315"/>
          </a:xfrm>
        </p:grpSpPr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72FF5CC6-CED4-2143-AE2B-F90140B186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914" y="5403102"/>
              <a:ext cx="4029070" cy="26946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A06D02B-5F32-3D42-9572-49327927E15A}"/>
                </a:ext>
              </a:extLst>
            </p:cNvPr>
            <p:cNvSpPr/>
            <p:nvPr/>
          </p:nvSpPr>
          <p:spPr>
            <a:xfrm>
              <a:off x="3520812" y="5195255"/>
              <a:ext cx="3866473" cy="468804"/>
            </a:xfrm>
            <a:custGeom>
              <a:avLst/>
              <a:gdLst>
                <a:gd name="connsiteX0" fmla="*/ 0 w 3866473"/>
                <a:gd name="connsiteY0" fmla="*/ 264573 h 468804"/>
                <a:gd name="connsiteX1" fmla="*/ 0 w 3866473"/>
                <a:gd name="connsiteY1" fmla="*/ 468804 h 468804"/>
                <a:gd name="connsiteX2" fmla="*/ 3866473 w 3866473"/>
                <a:gd name="connsiteY2" fmla="*/ 204232 h 468804"/>
                <a:gd name="connsiteX3" fmla="*/ 3861832 w 3866473"/>
                <a:gd name="connsiteY3" fmla="*/ 0 h 468804"/>
                <a:gd name="connsiteX4" fmla="*/ 0 w 3866473"/>
                <a:gd name="connsiteY4" fmla="*/ 264573 h 468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6473" h="468804">
                  <a:moveTo>
                    <a:pt x="0" y="264573"/>
                  </a:moveTo>
                  <a:lnTo>
                    <a:pt x="0" y="468804"/>
                  </a:lnTo>
                  <a:lnTo>
                    <a:pt x="3866473" y="204232"/>
                  </a:lnTo>
                  <a:lnTo>
                    <a:pt x="3861832" y="0"/>
                  </a:lnTo>
                  <a:lnTo>
                    <a:pt x="0" y="2645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3" name="Slide Number Placeholder 2">
            <a:extLst>
              <a:ext uri="{FF2B5EF4-FFF2-40B4-BE49-F238E27FC236}">
                <a16:creationId xmlns:a16="http://schemas.microsoft.com/office/drawing/2014/main" id="{1C473D8A-E960-DD42-828E-5FAE526BE6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380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HTTP/2: mitigating HOL blocking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274501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HTTP/2: objects divided into frames, frame transmission interleaved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9C81A400-509D-8B49-94F6-4A247623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0584" y="290250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client</a:t>
            </a: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C4A8696-15E9-F34E-9D6B-A386450B2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9972" y="1892257"/>
            <a:ext cx="8369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server</a:t>
            </a:r>
          </a:p>
        </p:txBody>
      </p:sp>
      <p:grpSp>
        <p:nvGrpSpPr>
          <p:cNvPr id="13" name="Group 34">
            <a:extLst>
              <a:ext uri="{FF2B5EF4-FFF2-40B4-BE49-F238E27FC236}">
                <a16:creationId xmlns:a16="http://schemas.microsoft.com/office/drawing/2014/main" id="{3F9049F0-AD0D-BB4A-9A38-AE6CD2DEE44B}"/>
              </a:ext>
            </a:extLst>
          </p:cNvPr>
          <p:cNvGrpSpPr>
            <a:grpSpLocks/>
          </p:cNvGrpSpPr>
          <p:nvPr/>
        </p:nvGrpSpPr>
        <p:grpSpPr bwMode="auto">
          <a:xfrm>
            <a:off x="7234967" y="2262203"/>
            <a:ext cx="422275" cy="685800"/>
            <a:chOff x="4140" y="429"/>
            <a:chExt cx="1425" cy="2396"/>
          </a:xfrm>
        </p:grpSpPr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803C6B5A-D9D1-EB4A-A391-52C6BC68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Rectangle 36">
              <a:extLst>
                <a:ext uri="{FF2B5EF4-FFF2-40B4-BE49-F238E27FC236}">
                  <a16:creationId xmlns:a16="http://schemas.microsoft.com/office/drawing/2014/main" id="{743E8922-0B4F-124B-8E08-EAFC48A26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B8099CED-B66E-A64F-9D64-36008CA1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8E10A1E3-E714-724B-9A56-653D39FC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Rectangle 39">
              <a:extLst>
                <a:ext uri="{FF2B5EF4-FFF2-40B4-BE49-F238E27FC236}">
                  <a16:creationId xmlns:a16="http://schemas.microsoft.com/office/drawing/2014/main" id="{51B7511E-9F4A-634B-B78E-ADF6D02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19" name="Group 40">
              <a:extLst>
                <a:ext uri="{FF2B5EF4-FFF2-40B4-BE49-F238E27FC236}">
                  <a16:creationId xmlns:a16="http://schemas.microsoft.com/office/drawing/2014/main" id="{5B0CC43F-BAC2-3140-B5A3-62B0B2DB2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" name="AutoShape 41">
                <a:extLst>
                  <a:ext uri="{FF2B5EF4-FFF2-40B4-BE49-F238E27FC236}">
                    <a16:creationId xmlns:a16="http://schemas.microsoft.com/office/drawing/2014/main" id="{15BC3053-32F0-D74D-89AF-8B97E27A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5" name="AutoShape 42">
                <a:extLst>
                  <a:ext uri="{FF2B5EF4-FFF2-40B4-BE49-F238E27FC236}">
                    <a16:creationId xmlns:a16="http://schemas.microsoft.com/office/drawing/2014/main" id="{20995AA6-2DCD-3745-B56B-D4A2BD01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0AB9F72-54CB-1348-80D1-B314D48A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21" name="Group 44">
              <a:extLst>
                <a:ext uri="{FF2B5EF4-FFF2-40B4-BE49-F238E27FC236}">
                  <a16:creationId xmlns:a16="http://schemas.microsoft.com/office/drawing/2014/main" id="{9E4659C2-4E42-B443-84EF-9148F9288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" name="AutoShape 45">
                <a:extLst>
                  <a:ext uri="{FF2B5EF4-FFF2-40B4-BE49-F238E27FC236}">
                    <a16:creationId xmlns:a16="http://schemas.microsoft.com/office/drawing/2014/main" id="{D8903B39-8265-544A-9AFB-566D599B9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3" name="AutoShape 46">
                <a:extLst>
                  <a:ext uri="{FF2B5EF4-FFF2-40B4-BE49-F238E27FC236}">
                    <a16:creationId xmlns:a16="http://schemas.microsoft.com/office/drawing/2014/main" id="{FD67A903-00AF-8F4D-B4F7-1CE98137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2" name="Rectangle 47">
              <a:extLst>
                <a:ext uri="{FF2B5EF4-FFF2-40B4-BE49-F238E27FC236}">
                  <a16:creationId xmlns:a16="http://schemas.microsoft.com/office/drawing/2014/main" id="{4CE4A0E0-E439-5A47-BF8B-98C51081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23" name="Rectangle 48">
              <a:extLst>
                <a:ext uri="{FF2B5EF4-FFF2-40B4-BE49-F238E27FC236}">
                  <a16:creationId xmlns:a16="http://schemas.microsoft.com/office/drawing/2014/main" id="{9C3A9589-0AF1-484B-8D65-785BF63F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24" name="Group 49">
              <a:extLst>
                <a:ext uri="{FF2B5EF4-FFF2-40B4-BE49-F238E27FC236}">
                  <a16:creationId xmlns:a16="http://schemas.microsoft.com/office/drawing/2014/main" id="{B0BBD09F-6C03-C742-8A03-DE01670CB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" name="AutoShape 50">
                <a:extLst>
                  <a:ext uri="{FF2B5EF4-FFF2-40B4-BE49-F238E27FC236}">
                    <a16:creationId xmlns:a16="http://schemas.microsoft.com/office/drawing/2014/main" id="{F540A08B-AEF4-A545-BD11-4851FF84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41" name="AutoShape 51">
                <a:extLst>
                  <a:ext uri="{FF2B5EF4-FFF2-40B4-BE49-F238E27FC236}">
                    <a16:creationId xmlns:a16="http://schemas.microsoft.com/office/drawing/2014/main" id="{3E831A66-2030-664B-A089-E131017C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id="{EB110631-8DF7-8E4E-A94B-F2F52EA1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6" name="Group 53">
              <a:extLst>
                <a:ext uri="{FF2B5EF4-FFF2-40B4-BE49-F238E27FC236}">
                  <a16:creationId xmlns:a16="http://schemas.microsoft.com/office/drawing/2014/main" id="{0605E8F2-9F9A-7648-8BA6-ABA0DFC79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" name="AutoShape 54">
                <a:extLst>
                  <a:ext uri="{FF2B5EF4-FFF2-40B4-BE49-F238E27FC236}">
                    <a16:creationId xmlns:a16="http://schemas.microsoft.com/office/drawing/2014/main" id="{D18E181B-E7B4-7D4A-A9B8-9FDE56CEB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39" name="AutoShape 55">
                <a:extLst>
                  <a:ext uri="{FF2B5EF4-FFF2-40B4-BE49-F238E27FC236}">
                    <a16:creationId xmlns:a16="http://schemas.microsoft.com/office/drawing/2014/main" id="{0A0D2D66-4293-5E42-AB2B-B27978D8D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9DA363B-DCCE-0E42-97D8-C3675780D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28" name="Freeform 57">
              <a:extLst>
                <a:ext uri="{FF2B5EF4-FFF2-40B4-BE49-F238E27FC236}">
                  <a16:creationId xmlns:a16="http://schemas.microsoft.com/office/drawing/2014/main" id="{003F54F8-B50A-A745-830C-199E1BDB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7C5A7536-BE63-4040-ABA1-74B2DEB3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Oval 59">
              <a:extLst>
                <a:ext uri="{FF2B5EF4-FFF2-40B4-BE49-F238E27FC236}">
                  <a16:creationId xmlns:a16="http://schemas.microsoft.com/office/drawing/2014/main" id="{22686AD2-E3C1-444A-BFBF-DA435777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1" name="Freeform 60">
              <a:extLst>
                <a:ext uri="{FF2B5EF4-FFF2-40B4-BE49-F238E27FC236}">
                  <a16:creationId xmlns:a16="http://schemas.microsoft.com/office/drawing/2014/main" id="{A511E8EF-CCBE-984C-81CA-5741AD13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AutoShape 61">
              <a:extLst>
                <a:ext uri="{FF2B5EF4-FFF2-40B4-BE49-F238E27FC236}">
                  <a16:creationId xmlns:a16="http://schemas.microsoft.com/office/drawing/2014/main" id="{E12F38C4-3DA7-4848-A901-A1CCC933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3" name="AutoShape 62">
              <a:extLst>
                <a:ext uri="{FF2B5EF4-FFF2-40B4-BE49-F238E27FC236}">
                  <a16:creationId xmlns:a16="http://schemas.microsoft.com/office/drawing/2014/main" id="{48A88A52-5BBB-4743-AF8B-09BA6FDF0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4" name="Oval 63">
              <a:extLst>
                <a:ext uri="{FF2B5EF4-FFF2-40B4-BE49-F238E27FC236}">
                  <a16:creationId xmlns:a16="http://schemas.microsoft.com/office/drawing/2014/main" id="{D48CE070-E4DE-984E-B8A5-1FAECB3FC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5" name="Oval 64">
              <a:extLst>
                <a:ext uri="{FF2B5EF4-FFF2-40B4-BE49-F238E27FC236}">
                  <a16:creationId xmlns:a16="http://schemas.microsoft.com/office/drawing/2014/main" id="{3AACC7F2-958D-5A4E-B37D-C55208B6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36" name="Oval 65">
              <a:extLst>
                <a:ext uri="{FF2B5EF4-FFF2-40B4-BE49-F238E27FC236}">
                  <a16:creationId xmlns:a16="http://schemas.microsoft.com/office/drawing/2014/main" id="{F26427F9-3E33-EB43-B662-FA88A41C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7" name="Rectangle 66">
              <a:extLst>
                <a:ext uri="{FF2B5EF4-FFF2-40B4-BE49-F238E27FC236}">
                  <a16:creationId xmlns:a16="http://schemas.microsoft.com/office/drawing/2014/main" id="{8F1829D6-46E0-BC42-B764-C952B46A2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46" name="Group 67">
            <a:extLst>
              <a:ext uri="{FF2B5EF4-FFF2-40B4-BE49-F238E27FC236}">
                <a16:creationId xmlns:a16="http://schemas.microsoft.com/office/drawing/2014/main" id="{E398CB23-1767-0048-89F5-62C5E9AF7865}"/>
              </a:ext>
            </a:extLst>
          </p:cNvPr>
          <p:cNvGrpSpPr>
            <a:grpSpLocks/>
          </p:cNvGrpSpPr>
          <p:nvPr/>
        </p:nvGrpSpPr>
        <p:grpSpPr bwMode="auto">
          <a:xfrm>
            <a:off x="2885332" y="2291964"/>
            <a:ext cx="742950" cy="742950"/>
            <a:chOff x="-44" y="1473"/>
            <a:chExt cx="981" cy="1105"/>
          </a:xfrm>
        </p:grpSpPr>
        <p:pic>
          <p:nvPicPr>
            <p:cNvPr id="47" name="Picture 68" descr="desktop_computer_stylized_medium">
              <a:extLst>
                <a:ext uri="{FF2B5EF4-FFF2-40B4-BE49-F238E27FC236}">
                  <a16:creationId xmlns:a16="http://schemas.microsoft.com/office/drawing/2014/main" id="{8EC7FF3D-42E5-D345-8DA9-637E325A4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9">
              <a:extLst>
                <a:ext uri="{FF2B5EF4-FFF2-40B4-BE49-F238E27FC236}">
                  <a16:creationId xmlns:a16="http://schemas.microsoft.com/office/drawing/2014/main" id="{A9F3AAA5-0B80-934E-BA4C-75AD71012D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FD5BA50-AF40-4342-8C77-22AF37730C06}"/>
              </a:ext>
            </a:extLst>
          </p:cNvPr>
          <p:cNvCxnSpPr>
            <a:cxnSpLocks/>
          </p:cNvCxnSpPr>
          <p:nvPr/>
        </p:nvCxnSpPr>
        <p:spPr>
          <a:xfrm>
            <a:off x="3526536" y="2791484"/>
            <a:ext cx="3910012" cy="2607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BCF97F68-AA2C-FB49-ABBC-199B7521D0A1}"/>
              </a:ext>
            </a:extLst>
          </p:cNvPr>
          <p:cNvSpPr txBox="1"/>
          <p:nvPr/>
        </p:nvSpPr>
        <p:spPr>
          <a:xfrm>
            <a:off x="6093263" y="2667596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GET O</a:t>
            </a:r>
            <a:r>
              <a:rPr lang="en-US" sz="1600" baseline="-25000" dirty="0"/>
              <a:t>1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54675CA-3B4C-CC4F-AFB8-7456C2CEC59A}"/>
              </a:ext>
            </a:extLst>
          </p:cNvPr>
          <p:cNvSpPr txBox="1"/>
          <p:nvPr/>
        </p:nvSpPr>
        <p:spPr>
          <a:xfrm>
            <a:off x="5291796" y="25967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GET O</a:t>
            </a:r>
            <a:r>
              <a:rPr lang="en-US" sz="1600" baseline="-25000" dirty="0"/>
              <a:t>2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BB1F67B-C0F8-024A-91A3-3517B8E3A8B6}"/>
              </a:ext>
            </a:extLst>
          </p:cNvPr>
          <p:cNvSpPr txBox="1"/>
          <p:nvPr/>
        </p:nvSpPr>
        <p:spPr>
          <a:xfrm>
            <a:off x="4513773" y="2538104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GET O</a:t>
            </a:r>
            <a:r>
              <a:rPr lang="en-US" sz="1600" baseline="-25000" dirty="0"/>
              <a:t>3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D26801-4441-6448-9C51-E7BF273943AE}"/>
              </a:ext>
            </a:extLst>
          </p:cNvPr>
          <p:cNvSpPr txBox="1"/>
          <p:nvPr/>
        </p:nvSpPr>
        <p:spPr>
          <a:xfrm>
            <a:off x="3721264" y="24738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GET O</a:t>
            </a:r>
            <a:r>
              <a:rPr lang="en-US" sz="1600" baseline="-25000" dirty="0"/>
              <a:t>4</a:t>
            </a:r>
          </a:p>
        </p:txBody>
      </p: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58B400F4-D655-EC45-9A58-A60137EE250C}"/>
              </a:ext>
            </a:extLst>
          </p:cNvPr>
          <p:cNvCxnSpPr>
            <a:cxnSpLocks/>
          </p:cNvCxnSpPr>
          <p:nvPr/>
        </p:nvCxnSpPr>
        <p:spPr>
          <a:xfrm flipH="1">
            <a:off x="3347464" y="5534648"/>
            <a:ext cx="4093672" cy="2751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Rectangle 62">
            <a:extLst>
              <a:ext uri="{FF2B5EF4-FFF2-40B4-BE49-F238E27FC236}">
                <a16:creationId xmlns:a16="http://schemas.microsoft.com/office/drawing/2014/main" id="{38FF6E3C-DC0A-2A42-A83A-2B0D55A3D376}"/>
              </a:ext>
            </a:extLst>
          </p:cNvPr>
          <p:cNvSpPr/>
          <p:nvPr/>
        </p:nvSpPr>
        <p:spPr>
          <a:xfrm>
            <a:off x="8620343" y="3108868"/>
            <a:ext cx="892098" cy="19713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90AB6BC-5FA2-CD42-9930-4B26196539D4}"/>
              </a:ext>
            </a:extLst>
          </p:cNvPr>
          <p:cNvSpPr/>
          <p:nvPr/>
        </p:nvSpPr>
        <p:spPr>
          <a:xfrm>
            <a:off x="8624001" y="5094824"/>
            <a:ext cx="892097" cy="110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AF7FDDA2-EA85-004E-AB1B-97A9090ECD2A}"/>
              </a:ext>
            </a:extLst>
          </p:cNvPr>
          <p:cNvSpPr/>
          <p:nvPr/>
        </p:nvSpPr>
        <p:spPr>
          <a:xfrm>
            <a:off x="3486512" y="3835610"/>
            <a:ext cx="3867383" cy="1978529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67383 w 3876052"/>
              <a:gd name="connsiteY0" fmla="*/ 0 h 2226179"/>
              <a:gd name="connsiteX1" fmla="*/ 411 w 3876052"/>
              <a:gd name="connsiteY1" fmla="*/ 273465 h 2226179"/>
              <a:gd name="connsiteX2" fmla="*/ 411 w 3876052"/>
              <a:gd name="connsiteY2" fmla="*/ 2226179 h 2226179"/>
              <a:gd name="connsiteX3" fmla="*/ 3875929 w 3876052"/>
              <a:gd name="connsiteY3" fmla="*/ 1956987 h 2226179"/>
              <a:gd name="connsiteX4" fmla="*/ 3867383 w 3876052"/>
              <a:gd name="connsiteY4" fmla="*/ 0 h 2226179"/>
              <a:gd name="connsiteX0" fmla="*/ 3867383 w 3871845"/>
              <a:gd name="connsiteY0" fmla="*/ 0 h 2226179"/>
              <a:gd name="connsiteX1" fmla="*/ 411 w 3871845"/>
              <a:gd name="connsiteY1" fmla="*/ 273465 h 2226179"/>
              <a:gd name="connsiteX2" fmla="*/ 411 w 3871845"/>
              <a:gd name="connsiteY2" fmla="*/ 2226179 h 2226179"/>
              <a:gd name="connsiteX3" fmla="*/ 3871656 w 3871845"/>
              <a:gd name="connsiteY3" fmla="*/ 1969806 h 2226179"/>
              <a:gd name="connsiteX4" fmla="*/ 3867383 w 3871845"/>
              <a:gd name="connsiteY4" fmla="*/ 0 h 2226179"/>
              <a:gd name="connsiteX0" fmla="*/ 3867383 w 3872034"/>
              <a:gd name="connsiteY0" fmla="*/ 0 h 2226179"/>
              <a:gd name="connsiteX1" fmla="*/ 411 w 3872034"/>
              <a:gd name="connsiteY1" fmla="*/ 273465 h 2226179"/>
              <a:gd name="connsiteX2" fmla="*/ 411 w 3872034"/>
              <a:gd name="connsiteY2" fmla="*/ 2226179 h 2226179"/>
              <a:gd name="connsiteX3" fmla="*/ 3871656 w 3872034"/>
              <a:gd name="connsiteY3" fmla="*/ 1969806 h 2226179"/>
              <a:gd name="connsiteX4" fmla="*/ 3867383 w 3872034"/>
              <a:gd name="connsiteY4" fmla="*/ 0 h 2226179"/>
              <a:gd name="connsiteX0" fmla="*/ 3867383 w 3868169"/>
              <a:gd name="connsiteY0" fmla="*/ 0 h 2226179"/>
              <a:gd name="connsiteX1" fmla="*/ 411 w 3868169"/>
              <a:gd name="connsiteY1" fmla="*/ 273465 h 2226179"/>
              <a:gd name="connsiteX2" fmla="*/ 411 w 3868169"/>
              <a:gd name="connsiteY2" fmla="*/ 2226179 h 2226179"/>
              <a:gd name="connsiteX3" fmla="*/ 3863110 w 3868169"/>
              <a:gd name="connsiteY3" fmla="*/ 1969806 h 2226179"/>
              <a:gd name="connsiteX4" fmla="*/ 3867383 w 3868169"/>
              <a:gd name="connsiteY4" fmla="*/ 0 h 2226179"/>
              <a:gd name="connsiteX0" fmla="*/ 3867383 w 3867817"/>
              <a:gd name="connsiteY0" fmla="*/ 0 h 2226179"/>
              <a:gd name="connsiteX1" fmla="*/ 411 w 3867817"/>
              <a:gd name="connsiteY1" fmla="*/ 273465 h 2226179"/>
              <a:gd name="connsiteX2" fmla="*/ 411 w 3867817"/>
              <a:gd name="connsiteY2" fmla="*/ 2226179 h 2226179"/>
              <a:gd name="connsiteX3" fmla="*/ 3856760 w 3867817"/>
              <a:gd name="connsiteY3" fmla="*/ 1718981 h 2226179"/>
              <a:gd name="connsiteX4" fmla="*/ 3867383 w 3867817"/>
              <a:gd name="connsiteY4" fmla="*/ 0 h 2226179"/>
              <a:gd name="connsiteX0" fmla="*/ 3867383 w 3867817"/>
              <a:gd name="connsiteY0" fmla="*/ 0 h 1978529"/>
              <a:gd name="connsiteX1" fmla="*/ 411 w 3867817"/>
              <a:gd name="connsiteY1" fmla="*/ 273465 h 1978529"/>
              <a:gd name="connsiteX2" fmla="*/ 411 w 3867817"/>
              <a:gd name="connsiteY2" fmla="*/ 1978529 h 1978529"/>
              <a:gd name="connsiteX3" fmla="*/ 3856760 w 3867817"/>
              <a:gd name="connsiteY3" fmla="*/ 1718981 h 1978529"/>
              <a:gd name="connsiteX4" fmla="*/ 3867383 w 3867817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383" h="1978529">
                <a:moveTo>
                  <a:pt x="3867383" y="0"/>
                </a:moveTo>
                <a:lnTo>
                  <a:pt x="411" y="273465"/>
                </a:lnTo>
                <a:cubicBezTo>
                  <a:pt x="1835" y="927218"/>
                  <a:pt x="-1013" y="1324776"/>
                  <a:pt x="411" y="1978529"/>
                </a:cubicBezTo>
                <a:lnTo>
                  <a:pt x="3856760" y="1718981"/>
                </a:lnTo>
                <a:cubicBezTo>
                  <a:pt x="3862689" y="443848"/>
                  <a:pt x="3861223" y="1457627"/>
                  <a:pt x="386738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40D71812-E6AC-D143-8CC1-FD1BA4C52E80}"/>
              </a:ext>
            </a:extLst>
          </p:cNvPr>
          <p:cNvSpPr/>
          <p:nvPr/>
        </p:nvSpPr>
        <p:spPr>
          <a:xfrm>
            <a:off x="3479865" y="3207657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10D09925-DD27-D34F-926D-3DCC96A914D5}"/>
              </a:ext>
            </a:extLst>
          </p:cNvPr>
          <p:cNvSpPr/>
          <p:nvPr/>
        </p:nvSpPr>
        <p:spPr>
          <a:xfrm>
            <a:off x="3479865" y="3336618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E5D9F6BF-C428-4448-A3F0-EC7E244381F1}"/>
              </a:ext>
            </a:extLst>
          </p:cNvPr>
          <p:cNvSpPr/>
          <p:nvPr/>
        </p:nvSpPr>
        <p:spPr>
          <a:xfrm>
            <a:off x="3485129" y="3468086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50D49D93-5523-2D40-A4B4-2C25959CCB4C}"/>
              </a:ext>
            </a:extLst>
          </p:cNvPr>
          <p:cNvSpPr/>
          <p:nvPr/>
        </p:nvSpPr>
        <p:spPr>
          <a:xfrm>
            <a:off x="2231742" y="3441675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20822AF-19CE-9944-A719-6386C461356D}"/>
              </a:ext>
            </a:extLst>
          </p:cNvPr>
          <p:cNvGrpSpPr/>
          <p:nvPr/>
        </p:nvGrpSpPr>
        <p:grpSpPr>
          <a:xfrm>
            <a:off x="1770738" y="3385789"/>
            <a:ext cx="1641327" cy="338554"/>
            <a:chOff x="1770738" y="3385789"/>
            <a:chExt cx="1641327" cy="338554"/>
          </a:xfrm>
        </p:grpSpPr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720A34E6-D1D9-9946-A671-F07C730518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70738" y="3564111"/>
              <a:ext cx="164132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24E2305-8E5C-AA43-A3E7-0B4250CBA647}"/>
                </a:ext>
              </a:extLst>
            </p:cNvPr>
            <p:cNvSpPr txBox="1"/>
            <p:nvPr/>
          </p:nvSpPr>
          <p:spPr>
            <a:xfrm>
              <a:off x="2156066" y="3385789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O</a:t>
              </a:r>
              <a:r>
                <a:rPr lang="en-US" sz="1600" baseline="-25000" dirty="0"/>
                <a:t>2</a:t>
              </a:r>
            </a:p>
          </p:txBody>
        </p: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63ACB7C6-C932-A244-9314-0E6B7F0BABA7}"/>
              </a:ext>
            </a:extLst>
          </p:cNvPr>
          <p:cNvSpPr/>
          <p:nvPr/>
        </p:nvSpPr>
        <p:spPr>
          <a:xfrm>
            <a:off x="2369264" y="3728151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8813376-E418-2342-A851-A732B9438E05}"/>
              </a:ext>
            </a:extLst>
          </p:cNvPr>
          <p:cNvGrpSpPr/>
          <p:nvPr/>
        </p:nvGrpSpPr>
        <p:grpSpPr>
          <a:xfrm>
            <a:off x="1759658" y="3661763"/>
            <a:ext cx="1641172" cy="338554"/>
            <a:chOff x="1759658" y="3661763"/>
            <a:chExt cx="1641172" cy="338554"/>
          </a:xfrm>
        </p:grpSpPr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6CC15AA8-A7F6-FE4A-B121-E8AC009EFE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9658" y="3839649"/>
              <a:ext cx="164117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D494163-6EBC-544B-A9C5-6828F477C4BF}"/>
                </a:ext>
              </a:extLst>
            </p:cNvPr>
            <p:cNvSpPr txBox="1"/>
            <p:nvPr/>
          </p:nvSpPr>
          <p:spPr>
            <a:xfrm>
              <a:off x="2315510" y="3661763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O</a:t>
              </a:r>
              <a:r>
                <a:rPr lang="en-US" sz="1600" baseline="-25000" dirty="0"/>
                <a:t>4</a:t>
              </a:r>
            </a:p>
          </p:txBody>
        </p: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CFAEFC89-AAE1-D248-8065-2DCB806A42B8}"/>
              </a:ext>
            </a:extLst>
          </p:cNvPr>
          <p:cNvSpPr/>
          <p:nvPr/>
        </p:nvSpPr>
        <p:spPr>
          <a:xfrm>
            <a:off x="8624002" y="5214579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85586A7-784E-134B-85D7-D63EAD126974}"/>
              </a:ext>
            </a:extLst>
          </p:cNvPr>
          <p:cNvSpPr/>
          <p:nvPr/>
        </p:nvSpPr>
        <p:spPr>
          <a:xfrm>
            <a:off x="8624002" y="5303700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88A20BE8-0DED-0F46-A15A-6CA9C220DD67}"/>
              </a:ext>
            </a:extLst>
          </p:cNvPr>
          <p:cNvSpPr/>
          <p:nvPr/>
        </p:nvSpPr>
        <p:spPr>
          <a:xfrm>
            <a:off x="8620344" y="5425404"/>
            <a:ext cx="892097" cy="110302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AF7AE2C-A59F-D247-BD00-087A82CBE885}"/>
              </a:ext>
            </a:extLst>
          </p:cNvPr>
          <p:cNvSpPr txBox="1"/>
          <p:nvPr/>
        </p:nvSpPr>
        <p:spPr>
          <a:xfrm>
            <a:off x="8345639" y="2644827"/>
            <a:ext cx="25605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object data requested</a:t>
            </a:r>
          </a:p>
        </p:txBody>
      </p:sp>
      <p:sp>
        <p:nvSpPr>
          <p:cNvPr id="101" name="Left Arrow 100">
            <a:extLst>
              <a:ext uri="{FF2B5EF4-FFF2-40B4-BE49-F238E27FC236}">
                <a16:creationId xmlns:a16="http://schemas.microsoft.com/office/drawing/2014/main" id="{9C9ACF7A-93F7-1144-933E-C07E1A9255BB}"/>
              </a:ext>
            </a:extLst>
          </p:cNvPr>
          <p:cNvSpPr/>
          <p:nvPr/>
        </p:nvSpPr>
        <p:spPr>
          <a:xfrm>
            <a:off x="7955470" y="4068021"/>
            <a:ext cx="596846" cy="369332"/>
          </a:xfrm>
          <a:prstGeom prst="lef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C66EC781-091E-0F4D-AB0D-84A37CFCF6E8}"/>
              </a:ext>
            </a:extLst>
          </p:cNvPr>
          <p:cNvSpPr txBox="1"/>
          <p:nvPr/>
        </p:nvSpPr>
        <p:spPr>
          <a:xfrm>
            <a:off x="9706653" y="389874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</a:t>
            </a:r>
            <a:r>
              <a:rPr lang="en-US" sz="2400" baseline="-25000" dirty="0"/>
              <a:t>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F385891B-C7EB-5245-A25D-276FD77536AB}"/>
              </a:ext>
            </a:extLst>
          </p:cNvPr>
          <p:cNvSpPr/>
          <p:nvPr/>
        </p:nvSpPr>
        <p:spPr>
          <a:xfrm>
            <a:off x="10303411" y="3858836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D8408DC-4E3D-7747-AD30-D5058E1B4D77}"/>
              </a:ext>
            </a:extLst>
          </p:cNvPr>
          <p:cNvSpPr txBox="1"/>
          <p:nvPr/>
        </p:nvSpPr>
        <p:spPr>
          <a:xfrm>
            <a:off x="9717406" y="474795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</a:t>
            </a:r>
            <a:r>
              <a:rPr lang="en-US" sz="2400" baseline="-25000" dirty="0"/>
              <a:t>2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952069D3-515D-EA47-80C1-EAE65F1325BF}"/>
              </a:ext>
            </a:extLst>
          </p:cNvPr>
          <p:cNvSpPr txBox="1"/>
          <p:nvPr/>
        </p:nvSpPr>
        <p:spPr>
          <a:xfrm>
            <a:off x="9717374" y="5101897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</a:t>
            </a:r>
            <a:r>
              <a:rPr lang="en-US" sz="2400" baseline="-25000" dirty="0"/>
              <a:t>3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6E9B31D-F0E0-5E40-9F14-0871A03773A6}"/>
              </a:ext>
            </a:extLst>
          </p:cNvPr>
          <p:cNvSpPr txBox="1"/>
          <p:nvPr/>
        </p:nvSpPr>
        <p:spPr>
          <a:xfrm>
            <a:off x="9722211" y="542540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/>
              <a:t>O</a:t>
            </a:r>
            <a:r>
              <a:rPr lang="en-US" sz="2400" baseline="-25000" dirty="0"/>
              <a:t>4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10A1F28-D7BB-BD4E-8F4C-AE1B9F56323C}"/>
              </a:ext>
            </a:extLst>
          </p:cNvPr>
          <p:cNvCxnSpPr>
            <a:cxnSpLocks/>
          </p:cNvCxnSpPr>
          <p:nvPr/>
        </p:nvCxnSpPr>
        <p:spPr>
          <a:xfrm>
            <a:off x="9583543" y="5324881"/>
            <a:ext cx="18618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389079BE-214E-8B42-950F-55C58E69DED5}"/>
              </a:ext>
            </a:extLst>
          </p:cNvPr>
          <p:cNvCxnSpPr>
            <a:cxnSpLocks/>
          </p:cNvCxnSpPr>
          <p:nvPr/>
        </p:nvCxnSpPr>
        <p:spPr>
          <a:xfrm flipV="1">
            <a:off x="9589060" y="5022530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BA29B81E-105C-7842-9461-2546211EC2C6}"/>
              </a:ext>
            </a:extLst>
          </p:cNvPr>
          <p:cNvCxnSpPr>
            <a:cxnSpLocks/>
          </p:cNvCxnSpPr>
          <p:nvPr/>
        </p:nvCxnSpPr>
        <p:spPr>
          <a:xfrm>
            <a:off x="9593643" y="5502519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3">
            <a:extLst>
              <a:ext uri="{FF2B5EF4-FFF2-40B4-BE49-F238E27FC236}">
                <a16:creationId xmlns:a16="http://schemas.microsoft.com/office/drawing/2014/main" id="{A8987A85-6673-8C45-92B4-FA947F072F67}"/>
              </a:ext>
            </a:extLst>
          </p:cNvPr>
          <p:cNvSpPr txBox="1">
            <a:spLocks noChangeArrowheads="1"/>
          </p:cNvSpPr>
          <p:nvPr/>
        </p:nvSpPr>
        <p:spPr>
          <a:xfrm>
            <a:off x="3131136" y="6194429"/>
            <a:ext cx="6552840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sz="2400" i="1" dirty="0">
                <a:ea typeface="ＭＳ Ｐゴシック" panose="020B0600070205080204" pitchFamily="34" charset="-128"/>
              </a:rPr>
              <a:t>O</a:t>
            </a:r>
            <a:r>
              <a:rPr lang="en-US" altLang="en-US" sz="2400" i="1" baseline="-25000" dirty="0">
                <a:ea typeface="ＭＳ Ｐゴシック" panose="020B0600070205080204" pitchFamily="34" charset="-128"/>
              </a:rPr>
              <a:t>2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, O</a:t>
            </a:r>
            <a:r>
              <a:rPr lang="en-US" altLang="en-US" sz="2400" i="1" baseline="-25000" dirty="0">
                <a:ea typeface="ＭＳ Ｐゴシック" panose="020B0600070205080204" pitchFamily="34" charset="-128"/>
              </a:rPr>
              <a:t>3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, O</a:t>
            </a:r>
            <a:r>
              <a:rPr lang="en-US" altLang="en-US" sz="2400" i="1" baseline="-25000" dirty="0">
                <a:ea typeface="ＭＳ Ｐゴシック" panose="020B0600070205080204" pitchFamily="34" charset="-128"/>
              </a:rPr>
              <a:t>4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 delivered quickly, O</a:t>
            </a:r>
            <a:r>
              <a:rPr lang="en-US" altLang="en-US" sz="2400" i="1" baseline="-25000" dirty="0">
                <a:ea typeface="ＭＳ Ｐゴシック" panose="020B0600070205080204" pitchFamily="34" charset="-128"/>
              </a:rPr>
              <a:t>1 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slightly delayed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637FC5-05C5-FD43-8C71-1C16B929EBE5}"/>
              </a:ext>
            </a:extLst>
          </p:cNvPr>
          <p:cNvGrpSpPr/>
          <p:nvPr/>
        </p:nvGrpSpPr>
        <p:grpSpPr>
          <a:xfrm>
            <a:off x="3362984" y="3078482"/>
            <a:ext cx="4052925" cy="379692"/>
            <a:chOff x="3362984" y="3078482"/>
            <a:chExt cx="4052925" cy="379692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088B1C0C-41B7-1D42-8218-1018BF87E3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62984" y="3078482"/>
              <a:ext cx="4052925" cy="27331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CD4C714-A300-764D-A036-6CA0D38DC0BC}"/>
                </a:ext>
              </a:extLst>
            </p:cNvPr>
            <p:cNvSpPr/>
            <p:nvPr/>
          </p:nvSpPr>
          <p:spPr>
            <a:xfrm>
              <a:off x="3479865" y="3082818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8" name="Freeform 87">
            <a:extLst>
              <a:ext uri="{FF2B5EF4-FFF2-40B4-BE49-F238E27FC236}">
                <a16:creationId xmlns:a16="http://schemas.microsoft.com/office/drawing/2014/main" id="{C6C7F475-0074-4749-BD8A-29E5B317ABB2}"/>
              </a:ext>
            </a:extLst>
          </p:cNvPr>
          <p:cNvSpPr/>
          <p:nvPr/>
        </p:nvSpPr>
        <p:spPr>
          <a:xfrm>
            <a:off x="3480625" y="3596230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E83720AD-3971-A342-9F15-09DD430DE12F}"/>
              </a:ext>
            </a:extLst>
          </p:cNvPr>
          <p:cNvSpPr/>
          <p:nvPr/>
        </p:nvSpPr>
        <p:spPr>
          <a:xfrm>
            <a:off x="3485129" y="3719557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C622377-2E31-1842-B7B8-108319C7B7A5}"/>
              </a:ext>
            </a:extLst>
          </p:cNvPr>
          <p:cNvSpPr/>
          <p:nvPr/>
        </p:nvSpPr>
        <p:spPr>
          <a:xfrm>
            <a:off x="2575260" y="3949241"/>
            <a:ext cx="310918" cy="2811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CDDC42D-85F3-5F48-A935-3952508D2E47}"/>
              </a:ext>
            </a:extLst>
          </p:cNvPr>
          <p:cNvGrpSpPr/>
          <p:nvPr/>
        </p:nvGrpSpPr>
        <p:grpSpPr>
          <a:xfrm>
            <a:off x="1756483" y="3920514"/>
            <a:ext cx="1644347" cy="338554"/>
            <a:chOff x="1756483" y="3920514"/>
            <a:chExt cx="1644347" cy="338554"/>
          </a:xfrm>
        </p:grpSpPr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665F1FBC-EB6D-914C-954B-043B19E2C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6483" y="4094530"/>
              <a:ext cx="164434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8D8925B-CD48-6346-BBE6-8AD1F024192A}"/>
                </a:ext>
              </a:extLst>
            </p:cNvPr>
            <p:cNvSpPr txBox="1"/>
            <p:nvPr/>
          </p:nvSpPr>
          <p:spPr>
            <a:xfrm>
              <a:off x="2554202" y="3920514"/>
              <a:ext cx="45488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O</a:t>
              </a:r>
              <a:r>
                <a:rPr lang="en-US" sz="1600" baseline="-25000" dirty="0"/>
                <a:t>3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3ED052B0-9951-5649-91CE-3B957628FFA7}"/>
              </a:ext>
            </a:extLst>
          </p:cNvPr>
          <p:cNvSpPr/>
          <p:nvPr/>
        </p:nvSpPr>
        <p:spPr>
          <a:xfrm>
            <a:off x="2869378" y="5701781"/>
            <a:ext cx="269557" cy="2294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41BCBD2-E211-8147-94AE-9676C1098C29}"/>
              </a:ext>
            </a:extLst>
          </p:cNvPr>
          <p:cNvGrpSpPr/>
          <p:nvPr/>
        </p:nvGrpSpPr>
        <p:grpSpPr>
          <a:xfrm>
            <a:off x="1706138" y="5621746"/>
            <a:ext cx="1641326" cy="338554"/>
            <a:chOff x="1706138" y="5621746"/>
            <a:chExt cx="1641326" cy="338554"/>
          </a:xfrm>
        </p:grpSpPr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B9888CD-41C5-4646-87F1-56C4C74BA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06138" y="5804632"/>
              <a:ext cx="164132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597425E-DF5C-7647-B600-A70497B20E94}"/>
                </a:ext>
              </a:extLst>
            </p:cNvPr>
            <p:cNvSpPr txBox="1"/>
            <p:nvPr/>
          </p:nvSpPr>
          <p:spPr>
            <a:xfrm>
              <a:off x="2801769" y="5621746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O</a:t>
              </a:r>
              <a:r>
                <a:rPr lang="en-US" sz="1600" baseline="-25000" dirty="0"/>
                <a:t>1</a:t>
              </a:r>
            </a:p>
          </p:txBody>
        </p: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26F312C-F797-9546-9530-388E7EACD1E5}"/>
              </a:ext>
            </a:extLst>
          </p:cNvPr>
          <p:cNvCxnSpPr/>
          <p:nvPr/>
        </p:nvCxnSpPr>
        <p:spPr>
          <a:xfrm>
            <a:off x="8570246" y="531145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B1529647-C0C9-574F-8FF1-580A42D9C0C0}"/>
              </a:ext>
            </a:extLst>
          </p:cNvPr>
          <p:cNvCxnSpPr/>
          <p:nvPr/>
        </p:nvCxnSpPr>
        <p:spPr>
          <a:xfrm>
            <a:off x="8585033" y="495696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7E50FB3C-A3CC-C043-BF4E-10D379228467}"/>
              </a:ext>
            </a:extLst>
          </p:cNvPr>
          <p:cNvCxnSpPr/>
          <p:nvPr/>
        </p:nvCxnSpPr>
        <p:spPr>
          <a:xfrm>
            <a:off x="8579058" y="482487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B41C7889-A836-484E-8169-EF5C2DBA3482}"/>
              </a:ext>
            </a:extLst>
          </p:cNvPr>
          <p:cNvCxnSpPr/>
          <p:nvPr/>
        </p:nvCxnSpPr>
        <p:spPr>
          <a:xfrm>
            <a:off x="8573083" y="469278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61EE47C2-CDAF-F340-9C07-30C8346C6253}"/>
              </a:ext>
            </a:extLst>
          </p:cNvPr>
          <p:cNvCxnSpPr/>
          <p:nvPr/>
        </p:nvCxnSpPr>
        <p:spPr>
          <a:xfrm>
            <a:off x="8567108" y="456068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1849EF8F-5CF1-D94F-B506-490C9309164F}"/>
              </a:ext>
            </a:extLst>
          </p:cNvPr>
          <p:cNvCxnSpPr/>
          <p:nvPr/>
        </p:nvCxnSpPr>
        <p:spPr>
          <a:xfrm>
            <a:off x="8561133" y="4428592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627A730F-13F6-D144-B66D-F5F8082E6868}"/>
              </a:ext>
            </a:extLst>
          </p:cNvPr>
          <p:cNvCxnSpPr/>
          <p:nvPr/>
        </p:nvCxnSpPr>
        <p:spPr>
          <a:xfrm>
            <a:off x="8555158" y="429649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8DE6F362-ACF1-AC45-94ED-A1E3CFC4CACB}"/>
              </a:ext>
            </a:extLst>
          </p:cNvPr>
          <p:cNvCxnSpPr/>
          <p:nvPr/>
        </p:nvCxnSpPr>
        <p:spPr>
          <a:xfrm>
            <a:off x="8549183" y="416440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EE4C68C-D132-C940-9F84-9FA59A49FCD6}"/>
              </a:ext>
            </a:extLst>
          </p:cNvPr>
          <p:cNvCxnSpPr/>
          <p:nvPr/>
        </p:nvCxnSpPr>
        <p:spPr>
          <a:xfrm>
            <a:off x="8543208" y="403231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1A8F1E6-4E41-C344-A87C-2BCD0FF502FC}"/>
              </a:ext>
            </a:extLst>
          </p:cNvPr>
          <p:cNvCxnSpPr/>
          <p:nvPr/>
        </p:nvCxnSpPr>
        <p:spPr>
          <a:xfrm>
            <a:off x="8537233" y="390021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73E8E12E-F846-D846-8D27-0D67A493AAA0}"/>
              </a:ext>
            </a:extLst>
          </p:cNvPr>
          <p:cNvCxnSpPr/>
          <p:nvPr/>
        </p:nvCxnSpPr>
        <p:spPr>
          <a:xfrm>
            <a:off x="8531258" y="3768122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E6D99FA8-5239-8748-B4B7-E247030A1E8C}"/>
              </a:ext>
            </a:extLst>
          </p:cNvPr>
          <p:cNvCxnSpPr/>
          <p:nvPr/>
        </p:nvCxnSpPr>
        <p:spPr>
          <a:xfrm>
            <a:off x="8525283" y="363602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87BDB7C5-F61E-F944-ADD5-B942DE4D8073}"/>
              </a:ext>
            </a:extLst>
          </p:cNvPr>
          <p:cNvCxnSpPr/>
          <p:nvPr/>
        </p:nvCxnSpPr>
        <p:spPr>
          <a:xfrm>
            <a:off x="8540494" y="350393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DC97917E-3C70-1848-83E2-6E69C542C768}"/>
              </a:ext>
            </a:extLst>
          </p:cNvPr>
          <p:cNvCxnSpPr/>
          <p:nvPr/>
        </p:nvCxnSpPr>
        <p:spPr>
          <a:xfrm>
            <a:off x="8534519" y="337184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56A2B6C1-D74F-8644-B2DD-07626B62AC3A}"/>
              </a:ext>
            </a:extLst>
          </p:cNvPr>
          <p:cNvCxnSpPr/>
          <p:nvPr/>
        </p:nvCxnSpPr>
        <p:spPr>
          <a:xfrm>
            <a:off x="8535606" y="323974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99318C6E-B313-F948-A960-AB9F1565EF38}"/>
              </a:ext>
            </a:extLst>
          </p:cNvPr>
          <p:cNvCxnSpPr>
            <a:cxnSpLocks/>
          </p:cNvCxnSpPr>
          <p:nvPr/>
        </p:nvCxnSpPr>
        <p:spPr>
          <a:xfrm flipV="1">
            <a:off x="3452698" y="3962094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41663946-4235-7448-AEF1-D18B5A3DD5D6}"/>
              </a:ext>
            </a:extLst>
          </p:cNvPr>
          <p:cNvCxnSpPr>
            <a:cxnSpLocks/>
          </p:cNvCxnSpPr>
          <p:nvPr/>
        </p:nvCxnSpPr>
        <p:spPr>
          <a:xfrm flipV="1">
            <a:off x="3392013" y="411308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F191351A-1A02-8B4A-8E31-DE66EA947424}"/>
              </a:ext>
            </a:extLst>
          </p:cNvPr>
          <p:cNvCxnSpPr>
            <a:cxnSpLocks/>
          </p:cNvCxnSpPr>
          <p:nvPr/>
        </p:nvCxnSpPr>
        <p:spPr>
          <a:xfrm flipV="1">
            <a:off x="3403873" y="4250677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F985530D-C4B6-9A4F-AC43-C17FB5DA79CB}"/>
              </a:ext>
            </a:extLst>
          </p:cNvPr>
          <p:cNvCxnSpPr>
            <a:cxnSpLocks/>
          </p:cNvCxnSpPr>
          <p:nvPr/>
        </p:nvCxnSpPr>
        <p:spPr>
          <a:xfrm flipV="1">
            <a:off x="3415733" y="439955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1F15277D-8E18-5040-BA7A-6BA237E590DA}"/>
              </a:ext>
            </a:extLst>
          </p:cNvPr>
          <p:cNvCxnSpPr>
            <a:cxnSpLocks/>
          </p:cNvCxnSpPr>
          <p:nvPr/>
        </p:nvCxnSpPr>
        <p:spPr>
          <a:xfrm flipV="1">
            <a:off x="3474493" y="5562147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FB7705AD-3AB0-5E4A-A165-5139123712D3}"/>
              </a:ext>
            </a:extLst>
          </p:cNvPr>
          <p:cNvCxnSpPr>
            <a:cxnSpLocks/>
          </p:cNvCxnSpPr>
          <p:nvPr/>
        </p:nvCxnSpPr>
        <p:spPr>
          <a:xfrm flipV="1">
            <a:off x="3486353" y="571667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B2D7EE39-0642-6848-BC17-455AF4197425}"/>
              </a:ext>
            </a:extLst>
          </p:cNvPr>
          <p:cNvCxnSpPr>
            <a:cxnSpLocks/>
          </p:cNvCxnSpPr>
          <p:nvPr/>
        </p:nvCxnSpPr>
        <p:spPr>
          <a:xfrm flipV="1">
            <a:off x="3467438" y="4527480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B330DE2B-04A2-FF47-AFF6-A2E1A7046084}"/>
              </a:ext>
            </a:extLst>
          </p:cNvPr>
          <p:cNvCxnSpPr>
            <a:cxnSpLocks/>
          </p:cNvCxnSpPr>
          <p:nvPr/>
        </p:nvCxnSpPr>
        <p:spPr>
          <a:xfrm flipV="1">
            <a:off x="3406753" y="467846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47BB00C9-2F27-004D-9372-BD381A265370}"/>
              </a:ext>
            </a:extLst>
          </p:cNvPr>
          <p:cNvCxnSpPr>
            <a:cxnSpLocks/>
          </p:cNvCxnSpPr>
          <p:nvPr/>
        </p:nvCxnSpPr>
        <p:spPr>
          <a:xfrm flipV="1">
            <a:off x="3418613" y="481606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C78FEDE8-839F-454D-A0FA-76A2C79B5B9D}"/>
              </a:ext>
            </a:extLst>
          </p:cNvPr>
          <p:cNvCxnSpPr>
            <a:cxnSpLocks/>
          </p:cNvCxnSpPr>
          <p:nvPr/>
        </p:nvCxnSpPr>
        <p:spPr>
          <a:xfrm flipV="1">
            <a:off x="3430473" y="4964945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2E9C306E-46D8-F145-8048-E35C09F8800D}"/>
              </a:ext>
            </a:extLst>
          </p:cNvPr>
          <p:cNvCxnSpPr>
            <a:cxnSpLocks/>
          </p:cNvCxnSpPr>
          <p:nvPr/>
        </p:nvCxnSpPr>
        <p:spPr>
          <a:xfrm flipV="1">
            <a:off x="3482178" y="5092866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2DCD9603-AC7A-3345-BD4F-7AD3B80B77A0}"/>
              </a:ext>
            </a:extLst>
          </p:cNvPr>
          <p:cNvCxnSpPr>
            <a:cxnSpLocks/>
          </p:cNvCxnSpPr>
          <p:nvPr/>
        </p:nvCxnSpPr>
        <p:spPr>
          <a:xfrm flipV="1">
            <a:off x="3421493" y="5243855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46D2CB60-1100-B943-BEE0-9BBA817FB8D8}"/>
              </a:ext>
            </a:extLst>
          </p:cNvPr>
          <p:cNvCxnSpPr>
            <a:cxnSpLocks/>
          </p:cNvCxnSpPr>
          <p:nvPr/>
        </p:nvCxnSpPr>
        <p:spPr>
          <a:xfrm flipV="1">
            <a:off x="3433353" y="538144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Slide Number Placeholder 2">
            <a:extLst>
              <a:ext uri="{FF2B5EF4-FFF2-40B4-BE49-F238E27FC236}">
                <a16:creationId xmlns:a16="http://schemas.microsoft.com/office/drawing/2014/main" id="{D8AE3159-6B20-AD4E-A105-8E32EE423C8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8565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67" grpId="0" animBg="1"/>
      <p:bldP spid="68" grpId="0" animBg="1"/>
      <p:bldP spid="70" grpId="0" animBg="1"/>
      <p:bldP spid="117" grpId="0"/>
      <p:bldP spid="88" grpId="0" animBg="1"/>
      <p:bldP spid="89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 to HTTP/3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673719" y="1118384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 algn="ctr">
              <a:buNone/>
            </a:pPr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Key goal: </a:t>
            </a:r>
            <a:r>
              <a:rPr lang="en-US" altLang="en-US" dirty="0">
                <a:ea typeface="ＭＳ Ｐゴシック" panose="020B0600070205080204" pitchFamily="34" charset="-128"/>
              </a:rPr>
              <a:t>decreased delay in multi-object </a:t>
            </a:r>
            <a:r>
              <a:rPr lang="en-US" altLang="en-US">
                <a:ea typeface="ＭＳ Ｐゴシック" panose="020B0600070205080204" pitchFamily="34" charset="-128"/>
              </a:rPr>
              <a:t>HTTP requests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56" name="Rectangle 3">
            <a:extLst>
              <a:ext uri="{FF2B5EF4-FFF2-40B4-BE49-F238E27FC236}">
                <a16:creationId xmlns:a16="http://schemas.microsoft.com/office/drawing/2014/main" id="{9A8B785A-4E29-F546-8152-139D7CF7C8F9}"/>
              </a:ext>
            </a:extLst>
          </p:cNvPr>
          <p:cNvSpPr txBox="1">
            <a:spLocks noChangeArrowheads="1"/>
          </p:cNvSpPr>
          <p:nvPr/>
        </p:nvSpPr>
        <p:spPr>
          <a:xfrm>
            <a:off x="1003084" y="2048927"/>
            <a:ext cx="10458375" cy="448727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5087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HTTP/2 over single TCP connection means:</a:t>
            </a:r>
          </a:p>
          <a:p>
            <a:pPr marL="346075" indent="-280988"/>
            <a:r>
              <a:rPr lang="en-US" altLang="en-US" sz="3200" dirty="0">
                <a:ea typeface="ＭＳ Ｐゴシック" panose="020B0600070205080204" pitchFamily="34" charset="-128"/>
              </a:rPr>
              <a:t>recovery from packet loss still stalls all object transmissions</a:t>
            </a:r>
          </a:p>
          <a:p>
            <a:pPr marL="688975" lvl="1" indent="-280988"/>
            <a:r>
              <a:rPr lang="en-US" altLang="en-US" sz="2800" dirty="0">
                <a:ea typeface="ＭＳ Ｐゴシック" panose="020B0600070205080204" pitchFamily="34" charset="-128"/>
              </a:rPr>
              <a:t>as in HTTP 1.1, browsers have incentive to open multiple parallel TCP connections to reduce stalling, increase overall throughput</a:t>
            </a:r>
          </a:p>
          <a:p>
            <a:pPr marL="346075" indent="-280988"/>
            <a:r>
              <a:rPr lang="en-US" altLang="en-US" sz="3200" dirty="0">
                <a:ea typeface="ＭＳ Ｐゴシック" panose="020B0600070205080204" pitchFamily="34" charset="-128"/>
              </a:rPr>
              <a:t>no security over vanilla TCP connection</a:t>
            </a:r>
          </a:p>
          <a:p>
            <a:pPr marL="346075" indent="-28098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HTTP/3: </a:t>
            </a:r>
            <a:r>
              <a:rPr lang="en-US" altLang="en-US" sz="3200" dirty="0">
                <a:ea typeface="ＭＳ Ｐゴシック" panose="020B0600070205080204" pitchFamily="34" charset="-128"/>
              </a:rPr>
              <a:t>adds security , per object error- and congestion-control (more pipelining) over UDP</a:t>
            </a:r>
          </a:p>
          <a:p>
            <a:pPr marL="688975" lvl="1" indent="-280988"/>
            <a:r>
              <a:rPr lang="en-US" altLang="en-US" sz="2800" dirty="0">
                <a:ea typeface="ＭＳ Ｐゴシック" panose="020B0600070205080204" pitchFamily="34" charset="-128"/>
              </a:rPr>
              <a:t>more on HTTP/3 in transport layer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11978295-803F-FC46-BFCF-47BC5B65601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6283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rgbClr val="0000A8"/>
              </a:buClr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1483A316-B08E-574D-B36E-624819972D7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310058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E-mail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1810D1F-B21D-4B49-9104-1DDE54C093AE}"/>
              </a:ext>
            </a:extLst>
          </p:cNvPr>
          <p:cNvSpPr txBox="1">
            <a:spLocks noChangeArrowheads="1"/>
          </p:cNvSpPr>
          <p:nvPr/>
        </p:nvSpPr>
        <p:spPr>
          <a:xfrm>
            <a:off x="544512" y="1366838"/>
            <a:ext cx="7119031" cy="48768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Three major components: </a:t>
            </a:r>
          </a:p>
          <a:p>
            <a:pPr marL="460375" indent="-2159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user agents </a:t>
            </a:r>
          </a:p>
          <a:p>
            <a:pPr marL="460375" indent="-2159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mail servers </a:t>
            </a:r>
          </a:p>
          <a:p>
            <a:pPr marL="460375" indent="-215900">
              <a:spcBef>
                <a:spcPts val="400"/>
              </a:spcBef>
              <a:spcAft>
                <a:spcPct val="75000"/>
              </a:spcAft>
            </a:pPr>
            <a:r>
              <a:rPr lang="en-US" altLang="en-US" dirty="0">
                <a:ea typeface="ＭＳ Ｐゴシック" panose="020B0600070205080204" pitchFamily="34" charset="-128"/>
              </a:rPr>
              <a:t>simple mail transfer protocol: SMTP</a:t>
            </a:r>
          </a:p>
          <a:p>
            <a:pPr>
              <a:buFont typeface="Wingdings" pitchFamily="2" charset="2"/>
              <a:buNone/>
            </a:pPr>
            <a:r>
              <a:rPr lang="en-US" altLang="en-US" sz="36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User Agent</a:t>
            </a:r>
          </a:p>
          <a:p>
            <a:pPr marL="460375" indent="-2159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a.k.a. “</a:t>
            </a:r>
            <a:r>
              <a:rPr lang="en-US" altLang="ja-JP" dirty="0">
                <a:ea typeface="ＭＳ Ｐゴシック" panose="020B0600070205080204" pitchFamily="34" charset="-128"/>
              </a:rPr>
              <a:t>mail reader”</a:t>
            </a:r>
          </a:p>
          <a:p>
            <a:pPr marL="460375" indent="-2159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composing, editing, reading mail messages</a:t>
            </a:r>
          </a:p>
          <a:p>
            <a:pPr marL="460375" indent="-2159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e.g., Outlook, iPhone mail client</a:t>
            </a:r>
          </a:p>
          <a:p>
            <a:pPr marL="460375" indent="-2159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outgoing, incoming messages stored on server</a:t>
            </a:r>
          </a:p>
        </p:txBody>
      </p:sp>
      <p:sp>
        <p:nvSpPr>
          <p:cNvPr id="223" name="Rectangle 280">
            <a:extLst>
              <a:ext uri="{FF2B5EF4-FFF2-40B4-BE49-F238E27FC236}">
                <a16:creationId xmlns:a16="http://schemas.microsoft.com/office/drawing/2014/main" id="{00D5BD5B-D26A-D34A-98C8-091AA10DD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9775" y="406072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grpSp>
        <p:nvGrpSpPr>
          <p:cNvPr id="224" name="Group 279">
            <a:extLst>
              <a:ext uri="{FF2B5EF4-FFF2-40B4-BE49-F238E27FC236}">
                <a16:creationId xmlns:a16="http://schemas.microsoft.com/office/drawing/2014/main" id="{85ECCB70-4CBD-8D41-8867-9839284C0E92}"/>
              </a:ext>
            </a:extLst>
          </p:cNvPr>
          <p:cNvGrpSpPr>
            <a:grpSpLocks/>
          </p:cNvGrpSpPr>
          <p:nvPr/>
        </p:nvGrpSpPr>
        <p:grpSpPr bwMode="auto">
          <a:xfrm>
            <a:off x="9726613" y="353688"/>
            <a:ext cx="1736725" cy="989013"/>
            <a:chOff x="4458" y="3335"/>
            <a:chExt cx="1094" cy="623"/>
          </a:xfrm>
        </p:grpSpPr>
        <p:sp>
          <p:nvSpPr>
            <p:cNvPr id="225" name="Text Box 263">
              <a:extLst>
                <a:ext uri="{FF2B5EF4-FFF2-40B4-BE49-F238E27FC236}">
                  <a16:creationId xmlns:a16="http://schemas.microsoft.com/office/drawing/2014/main" id="{735C70AA-4D0B-3E4D-B47F-55C95E7B4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3" y="3725"/>
              <a:ext cx="87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user mailbox</a:t>
              </a: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grpSp>
          <p:nvGrpSpPr>
            <p:cNvPr id="226" name="Group 278">
              <a:extLst>
                <a:ext uri="{FF2B5EF4-FFF2-40B4-BE49-F238E27FC236}">
                  <a16:creationId xmlns:a16="http://schemas.microsoft.com/office/drawing/2014/main" id="{E130EDE1-DE49-BC4D-9A74-CEDC9FFF3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229" name="Rectangle 264">
                <a:extLst>
                  <a:ext uri="{FF2B5EF4-FFF2-40B4-BE49-F238E27FC236}">
                    <a16:creationId xmlns:a16="http://schemas.microsoft.com/office/drawing/2014/main" id="{D8ED0CFE-E76B-584D-BA7F-B64E112A3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0" name="Line 265">
                <a:extLst>
                  <a:ext uri="{FF2B5EF4-FFF2-40B4-BE49-F238E27FC236}">
                    <a16:creationId xmlns:a16="http://schemas.microsoft.com/office/drawing/2014/main" id="{076E3A0A-DC0D-234E-ACFD-ED8D3EBB2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1" name="Line 266">
                <a:extLst>
                  <a:ext uri="{FF2B5EF4-FFF2-40B4-BE49-F238E27FC236}">
                    <a16:creationId xmlns:a16="http://schemas.microsoft.com/office/drawing/2014/main" id="{FAE63733-4DC0-C740-915D-E91FC7FD9E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2" name="Line 267">
                <a:extLst>
                  <a:ext uri="{FF2B5EF4-FFF2-40B4-BE49-F238E27FC236}">
                    <a16:creationId xmlns:a16="http://schemas.microsoft.com/office/drawing/2014/main" id="{9432E742-E38D-324E-8AE4-F24CFDAF4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3" name="Line 268">
                <a:extLst>
                  <a:ext uri="{FF2B5EF4-FFF2-40B4-BE49-F238E27FC236}">
                    <a16:creationId xmlns:a16="http://schemas.microsoft.com/office/drawing/2014/main" id="{BFE1C87F-4841-9248-85BA-C4E3AF7F1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4" name="Line 269">
                <a:extLst>
                  <a:ext uri="{FF2B5EF4-FFF2-40B4-BE49-F238E27FC236}">
                    <a16:creationId xmlns:a16="http://schemas.microsoft.com/office/drawing/2014/main" id="{856416DF-3745-DB4A-BFC9-169A063914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5" name="Line 270">
                <a:extLst>
                  <a:ext uri="{FF2B5EF4-FFF2-40B4-BE49-F238E27FC236}">
                    <a16:creationId xmlns:a16="http://schemas.microsoft.com/office/drawing/2014/main" id="{0DB9FDA2-2EA5-034B-903A-EBC13BC40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6" name="Line 271">
                <a:extLst>
                  <a:ext uri="{FF2B5EF4-FFF2-40B4-BE49-F238E27FC236}">
                    <a16:creationId xmlns:a16="http://schemas.microsoft.com/office/drawing/2014/main" id="{F94A5742-E1B7-A64E-A807-9A41FFB1D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27" name="Rectangle 272">
              <a:extLst>
                <a:ext uri="{FF2B5EF4-FFF2-40B4-BE49-F238E27FC236}">
                  <a16:creationId xmlns:a16="http://schemas.microsoft.com/office/drawing/2014/main" id="{FA709473-06C4-C847-B23D-5962F6EF8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228" name="Text Box 277">
              <a:extLst>
                <a:ext uri="{FF2B5EF4-FFF2-40B4-BE49-F238E27FC236}">
                  <a16:creationId xmlns:a16="http://schemas.microsoft.com/office/drawing/2014/main" id="{6E499AE9-BC96-AA43-8A92-BB907E72E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4" y="3335"/>
              <a:ext cx="103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outgoing </a:t>
              </a:r>
            </a:p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message queue</a:t>
              </a: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37" name="Group 454">
            <a:extLst>
              <a:ext uri="{FF2B5EF4-FFF2-40B4-BE49-F238E27FC236}">
                <a16:creationId xmlns:a16="http://schemas.microsoft.com/office/drawing/2014/main" id="{FE2C87B1-0D29-6946-B29A-95FF8E6A0A50}"/>
              </a:ext>
            </a:extLst>
          </p:cNvPr>
          <p:cNvGrpSpPr>
            <a:grpSpLocks/>
          </p:cNvGrpSpPr>
          <p:nvPr/>
        </p:nvGrpSpPr>
        <p:grpSpPr bwMode="auto">
          <a:xfrm>
            <a:off x="7335838" y="1183947"/>
            <a:ext cx="4311650" cy="5118100"/>
            <a:chOff x="2941" y="886"/>
            <a:chExt cx="2716" cy="3224"/>
          </a:xfrm>
        </p:grpSpPr>
        <p:grpSp>
          <p:nvGrpSpPr>
            <p:cNvPr id="238" name="Group 389">
              <a:extLst>
                <a:ext uri="{FF2B5EF4-FFF2-40B4-BE49-F238E27FC236}">
                  <a16:creationId xmlns:a16="http://schemas.microsoft.com/office/drawing/2014/main" id="{A13CA913-E4B3-254A-A935-ADB3F9E6E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401" name="Freeform 390">
                <a:extLst>
                  <a:ext uri="{FF2B5EF4-FFF2-40B4-BE49-F238E27FC236}">
                    <a16:creationId xmlns:a16="http://schemas.microsoft.com/office/drawing/2014/main" id="{6CCFD9B8-8C88-C24F-8883-4CF6367F4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02" name="Rectangle 391">
                <a:extLst>
                  <a:ext uri="{FF2B5EF4-FFF2-40B4-BE49-F238E27FC236}">
                    <a16:creationId xmlns:a16="http://schemas.microsoft.com/office/drawing/2014/main" id="{43B4C051-EEAE-814E-99DE-21C8B8D47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03" name="Freeform 392">
                <a:extLst>
                  <a:ext uri="{FF2B5EF4-FFF2-40B4-BE49-F238E27FC236}">
                    <a16:creationId xmlns:a16="http://schemas.microsoft.com/office/drawing/2014/main" id="{2BC8E3DE-CCCA-1344-8BA5-2A15D443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04" name="Freeform 393">
                <a:extLst>
                  <a:ext uri="{FF2B5EF4-FFF2-40B4-BE49-F238E27FC236}">
                    <a16:creationId xmlns:a16="http://schemas.microsoft.com/office/drawing/2014/main" id="{E0152158-7133-BA4C-A8F5-ADB2FFBFF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05" name="Rectangle 394">
                <a:extLst>
                  <a:ext uri="{FF2B5EF4-FFF2-40B4-BE49-F238E27FC236}">
                    <a16:creationId xmlns:a16="http://schemas.microsoft.com/office/drawing/2014/main" id="{E5FA410D-74EF-7742-BB99-1CFEB8EDE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06" name="Group 395">
                <a:extLst>
                  <a:ext uri="{FF2B5EF4-FFF2-40B4-BE49-F238E27FC236}">
                    <a16:creationId xmlns:a16="http://schemas.microsoft.com/office/drawing/2014/main" id="{AF72D040-96B4-8540-B83D-471812640A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1" name="AutoShape 396">
                  <a:extLst>
                    <a:ext uri="{FF2B5EF4-FFF2-40B4-BE49-F238E27FC236}">
                      <a16:creationId xmlns:a16="http://schemas.microsoft.com/office/drawing/2014/main" id="{F18E39D5-A4BF-264B-B7EA-F621A57FA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32" name="AutoShape 397">
                  <a:extLst>
                    <a:ext uri="{FF2B5EF4-FFF2-40B4-BE49-F238E27FC236}">
                      <a16:creationId xmlns:a16="http://schemas.microsoft.com/office/drawing/2014/main" id="{39716169-1014-2547-9B50-032A17A0D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407" name="Rectangle 398">
                <a:extLst>
                  <a:ext uri="{FF2B5EF4-FFF2-40B4-BE49-F238E27FC236}">
                    <a16:creationId xmlns:a16="http://schemas.microsoft.com/office/drawing/2014/main" id="{28879B2B-7691-B842-8771-94E870C3E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08" name="Group 399">
                <a:extLst>
                  <a:ext uri="{FF2B5EF4-FFF2-40B4-BE49-F238E27FC236}">
                    <a16:creationId xmlns:a16="http://schemas.microsoft.com/office/drawing/2014/main" id="{2D972829-8A16-6E47-B717-3364C7BD92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29" name="AutoShape 400">
                  <a:extLst>
                    <a:ext uri="{FF2B5EF4-FFF2-40B4-BE49-F238E27FC236}">
                      <a16:creationId xmlns:a16="http://schemas.microsoft.com/office/drawing/2014/main" id="{E60C4025-90B9-A647-863C-1FEFBD8A4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30" name="AutoShape 401">
                  <a:extLst>
                    <a:ext uri="{FF2B5EF4-FFF2-40B4-BE49-F238E27FC236}">
                      <a16:creationId xmlns:a16="http://schemas.microsoft.com/office/drawing/2014/main" id="{5C30FC9A-5758-C543-9950-783F68617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409" name="Rectangle 402">
                <a:extLst>
                  <a:ext uri="{FF2B5EF4-FFF2-40B4-BE49-F238E27FC236}">
                    <a16:creationId xmlns:a16="http://schemas.microsoft.com/office/drawing/2014/main" id="{8DDE3471-A288-6245-884A-B0607E1F6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0" name="Rectangle 403">
                <a:extLst>
                  <a:ext uri="{FF2B5EF4-FFF2-40B4-BE49-F238E27FC236}">
                    <a16:creationId xmlns:a16="http://schemas.microsoft.com/office/drawing/2014/main" id="{7B5A163C-1F88-0443-87E9-51D1B2C3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11" name="Group 404">
                <a:extLst>
                  <a:ext uri="{FF2B5EF4-FFF2-40B4-BE49-F238E27FC236}">
                    <a16:creationId xmlns:a16="http://schemas.microsoft.com/office/drawing/2014/main" id="{D7C44D5A-AB33-A744-B633-909E75E589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27" name="AutoShape 405">
                  <a:extLst>
                    <a:ext uri="{FF2B5EF4-FFF2-40B4-BE49-F238E27FC236}">
                      <a16:creationId xmlns:a16="http://schemas.microsoft.com/office/drawing/2014/main" id="{BB140094-DC4B-CC48-B901-9AF64D80BC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28" name="AutoShape 406">
                  <a:extLst>
                    <a:ext uri="{FF2B5EF4-FFF2-40B4-BE49-F238E27FC236}">
                      <a16:creationId xmlns:a16="http://schemas.microsoft.com/office/drawing/2014/main" id="{43B72EE6-71A8-E947-8E6C-0468656DD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412" name="Freeform 407">
                <a:extLst>
                  <a:ext uri="{FF2B5EF4-FFF2-40B4-BE49-F238E27FC236}">
                    <a16:creationId xmlns:a16="http://schemas.microsoft.com/office/drawing/2014/main" id="{D8EE526A-D741-074E-8520-BBA30393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13" name="Group 408">
                <a:extLst>
                  <a:ext uri="{FF2B5EF4-FFF2-40B4-BE49-F238E27FC236}">
                    <a16:creationId xmlns:a16="http://schemas.microsoft.com/office/drawing/2014/main" id="{8DC6A1FE-670A-8F4C-B521-23ECDDF7E0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25" name="AutoShape 409">
                  <a:extLst>
                    <a:ext uri="{FF2B5EF4-FFF2-40B4-BE49-F238E27FC236}">
                      <a16:creationId xmlns:a16="http://schemas.microsoft.com/office/drawing/2014/main" id="{0F0B48EC-30B0-2447-9BE4-237A0F1D6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26" name="AutoShape 410">
                  <a:extLst>
                    <a:ext uri="{FF2B5EF4-FFF2-40B4-BE49-F238E27FC236}">
                      <a16:creationId xmlns:a16="http://schemas.microsoft.com/office/drawing/2014/main" id="{9C1B49B1-17F4-994D-8ECA-C396B76F72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414" name="Rectangle 411">
                <a:extLst>
                  <a:ext uri="{FF2B5EF4-FFF2-40B4-BE49-F238E27FC236}">
                    <a16:creationId xmlns:a16="http://schemas.microsoft.com/office/drawing/2014/main" id="{A0980C94-D527-BA41-8507-6B28776A9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5" name="Freeform 412">
                <a:extLst>
                  <a:ext uri="{FF2B5EF4-FFF2-40B4-BE49-F238E27FC236}">
                    <a16:creationId xmlns:a16="http://schemas.microsoft.com/office/drawing/2014/main" id="{F0295E91-976F-C148-BFB3-59549C538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6" name="Freeform 413">
                <a:extLst>
                  <a:ext uri="{FF2B5EF4-FFF2-40B4-BE49-F238E27FC236}">
                    <a16:creationId xmlns:a16="http://schemas.microsoft.com/office/drawing/2014/main" id="{2C2F1597-CAE7-5248-BDE8-D6B16C52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7" name="Oval 414">
                <a:extLst>
                  <a:ext uri="{FF2B5EF4-FFF2-40B4-BE49-F238E27FC236}">
                    <a16:creationId xmlns:a16="http://schemas.microsoft.com/office/drawing/2014/main" id="{914741F1-D3EA-3645-9C4D-9E5B4C953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8" name="Freeform 415">
                <a:extLst>
                  <a:ext uri="{FF2B5EF4-FFF2-40B4-BE49-F238E27FC236}">
                    <a16:creationId xmlns:a16="http://schemas.microsoft.com/office/drawing/2014/main" id="{079F15E3-5A9F-844C-92CA-F9CBADE82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9" name="AutoShape 416">
                <a:extLst>
                  <a:ext uri="{FF2B5EF4-FFF2-40B4-BE49-F238E27FC236}">
                    <a16:creationId xmlns:a16="http://schemas.microsoft.com/office/drawing/2014/main" id="{25F2967B-CA00-2D49-B406-7209F80FB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0" name="AutoShape 417">
                <a:extLst>
                  <a:ext uri="{FF2B5EF4-FFF2-40B4-BE49-F238E27FC236}">
                    <a16:creationId xmlns:a16="http://schemas.microsoft.com/office/drawing/2014/main" id="{60A760B4-92D7-954E-A584-1C2A30FC6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1" name="Oval 418">
                <a:extLst>
                  <a:ext uri="{FF2B5EF4-FFF2-40B4-BE49-F238E27FC236}">
                    <a16:creationId xmlns:a16="http://schemas.microsoft.com/office/drawing/2014/main" id="{A94E8FB4-D219-2843-94C1-6710451B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2" name="Oval 419">
                <a:extLst>
                  <a:ext uri="{FF2B5EF4-FFF2-40B4-BE49-F238E27FC236}">
                    <a16:creationId xmlns:a16="http://schemas.microsoft.com/office/drawing/2014/main" id="{CBBF0878-886F-8240-BCA7-1F50627F0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3" name="Oval 420">
                <a:extLst>
                  <a:ext uri="{FF2B5EF4-FFF2-40B4-BE49-F238E27FC236}">
                    <a16:creationId xmlns:a16="http://schemas.microsoft.com/office/drawing/2014/main" id="{722EEBED-10FC-6E4D-AABD-99355D38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4" name="Rectangle 421">
                <a:extLst>
                  <a:ext uri="{FF2B5EF4-FFF2-40B4-BE49-F238E27FC236}">
                    <a16:creationId xmlns:a16="http://schemas.microsoft.com/office/drawing/2014/main" id="{92E23A4D-5618-484A-93AD-2343A3977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9" name="Group 356">
              <a:extLst>
                <a:ext uri="{FF2B5EF4-FFF2-40B4-BE49-F238E27FC236}">
                  <a16:creationId xmlns:a16="http://schemas.microsoft.com/office/drawing/2014/main" id="{0FAAD616-9809-0F47-9C32-F28BCE96C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369" name="Freeform 357">
                <a:extLst>
                  <a:ext uri="{FF2B5EF4-FFF2-40B4-BE49-F238E27FC236}">
                    <a16:creationId xmlns:a16="http://schemas.microsoft.com/office/drawing/2014/main" id="{2EB65E56-496B-EE43-A5BA-0034EDBB8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0" name="Rectangle 358">
                <a:extLst>
                  <a:ext uri="{FF2B5EF4-FFF2-40B4-BE49-F238E27FC236}">
                    <a16:creationId xmlns:a16="http://schemas.microsoft.com/office/drawing/2014/main" id="{E623A3D2-E041-CF4A-AEB9-0E88006BF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1" name="Freeform 359">
                <a:extLst>
                  <a:ext uri="{FF2B5EF4-FFF2-40B4-BE49-F238E27FC236}">
                    <a16:creationId xmlns:a16="http://schemas.microsoft.com/office/drawing/2014/main" id="{06D96649-1A4B-D349-BD4A-B3CA1C357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2" name="Freeform 360">
                <a:extLst>
                  <a:ext uri="{FF2B5EF4-FFF2-40B4-BE49-F238E27FC236}">
                    <a16:creationId xmlns:a16="http://schemas.microsoft.com/office/drawing/2014/main" id="{8CB236BD-E7A4-F54C-A810-99FD583B4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3" name="Rectangle 361">
                <a:extLst>
                  <a:ext uri="{FF2B5EF4-FFF2-40B4-BE49-F238E27FC236}">
                    <a16:creationId xmlns:a16="http://schemas.microsoft.com/office/drawing/2014/main" id="{92C08DD8-675E-D34D-A84F-65A2DE10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74" name="Group 362">
                <a:extLst>
                  <a:ext uri="{FF2B5EF4-FFF2-40B4-BE49-F238E27FC236}">
                    <a16:creationId xmlns:a16="http://schemas.microsoft.com/office/drawing/2014/main" id="{168D1B37-2023-2A4F-AEFF-7BCC580296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99" name="AutoShape 363">
                  <a:extLst>
                    <a:ext uri="{FF2B5EF4-FFF2-40B4-BE49-F238E27FC236}">
                      <a16:creationId xmlns:a16="http://schemas.microsoft.com/office/drawing/2014/main" id="{697647FE-4187-6C41-95DB-62B9652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00" name="AutoShape 364">
                  <a:extLst>
                    <a:ext uri="{FF2B5EF4-FFF2-40B4-BE49-F238E27FC236}">
                      <a16:creationId xmlns:a16="http://schemas.microsoft.com/office/drawing/2014/main" id="{64F362C9-3CBA-504B-95A3-38E06F0678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75" name="Rectangle 365">
                <a:extLst>
                  <a:ext uri="{FF2B5EF4-FFF2-40B4-BE49-F238E27FC236}">
                    <a16:creationId xmlns:a16="http://schemas.microsoft.com/office/drawing/2014/main" id="{94D546CA-749A-BC48-B20F-57C5A8077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76" name="Group 366">
                <a:extLst>
                  <a:ext uri="{FF2B5EF4-FFF2-40B4-BE49-F238E27FC236}">
                    <a16:creationId xmlns:a16="http://schemas.microsoft.com/office/drawing/2014/main" id="{1812EEBE-2662-1E46-B90F-2E97DD6FED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97" name="AutoShape 367">
                  <a:extLst>
                    <a:ext uri="{FF2B5EF4-FFF2-40B4-BE49-F238E27FC236}">
                      <a16:creationId xmlns:a16="http://schemas.microsoft.com/office/drawing/2014/main" id="{5354875B-2A6A-B040-9309-A4A5A50F3B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98" name="AutoShape 368">
                  <a:extLst>
                    <a:ext uri="{FF2B5EF4-FFF2-40B4-BE49-F238E27FC236}">
                      <a16:creationId xmlns:a16="http://schemas.microsoft.com/office/drawing/2014/main" id="{7085F58B-EEE8-BE46-B008-54CF97C60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77" name="Rectangle 369">
                <a:extLst>
                  <a:ext uri="{FF2B5EF4-FFF2-40B4-BE49-F238E27FC236}">
                    <a16:creationId xmlns:a16="http://schemas.microsoft.com/office/drawing/2014/main" id="{AB889316-958A-3944-8776-456DA75AA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8" name="Rectangle 370">
                <a:extLst>
                  <a:ext uri="{FF2B5EF4-FFF2-40B4-BE49-F238E27FC236}">
                    <a16:creationId xmlns:a16="http://schemas.microsoft.com/office/drawing/2014/main" id="{28A61210-9BA6-1B42-99F0-0AA063137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79" name="Group 371">
                <a:extLst>
                  <a:ext uri="{FF2B5EF4-FFF2-40B4-BE49-F238E27FC236}">
                    <a16:creationId xmlns:a16="http://schemas.microsoft.com/office/drawing/2014/main" id="{2D18D821-27B1-1C41-BCE9-F6BAA81749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5" name="AutoShape 372">
                  <a:extLst>
                    <a:ext uri="{FF2B5EF4-FFF2-40B4-BE49-F238E27FC236}">
                      <a16:creationId xmlns:a16="http://schemas.microsoft.com/office/drawing/2014/main" id="{B58EE831-7F05-9245-A127-DD8BBE0CA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96" name="AutoShape 373">
                  <a:extLst>
                    <a:ext uri="{FF2B5EF4-FFF2-40B4-BE49-F238E27FC236}">
                      <a16:creationId xmlns:a16="http://schemas.microsoft.com/office/drawing/2014/main" id="{85C001D1-A6CB-AF4D-AEBE-CA0F781AA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80" name="Freeform 374">
                <a:extLst>
                  <a:ext uri="{FF2B5EF4-FFF2-40B4-BE49-F238E27FC236}">
                    <a16:creationId xmlns:a16="http://schemas.microsoft.com/office/drawing/2014/main" id="{B8F2D608-6D10-E648-961C-502BF52F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81" name="Group 375">
                <a:extLst>
                  <a:ext uri="{FF2B5EF4-FFF2-40B4-BE49-F238E27FC236}">
                    <a16:creationId xmlns:a16="http://schemas.microsoft.com/office/drawing/2014/main" id="{EA90B984-0232-2446-8671-DE7D838676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93" name="AutoShape 376">
                  <a:extLst>
                    <a:ext uri="{FF2B5EF4-FFF2-40B4-BE49-F238E27FC236}">
                      <a16:creationId xmlns:a16="http://schemas.microsoft.com/office/drawing/2014/main" id="{6EB17013-082B-8046-B555-12F5A15CD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94" name="AutoShape 377">
                  <a:extLst>
                    <a:ext uri="{FF2B5EF4-FFF2-40B4-BE49-F238E27FC236}">
                      <a16:creationId xmlns:a16="http://schemas.microsoft.com/office/drawing/2014/main" id="{A70DD0EF-6EE9-E241-AB7E-EB4BDADA2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82" name="Rectangle 378">
                <a:extLst>
                  <a:ext uri="{FF2B5EF4-FFF2-40B4-BE49-F238E27FC236}">
                    <a16:creationId xmlns:a16="http://schemas.microsoft.com/office/drawing/2014/main" id="{06B18518-E7AE-2941-AC96-4C9A6B0F0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3" name="Freeform 379">
                <a:extLst>
                  <a:ext uri="{FF2B5EF4-FFF2-40B4-BE49-F238E27FC236}">
                    <a16:creationId xmlns:a16="http://schemas.microsoft.com/office/drawing/2014/main" id="{C884ECAB-FBB2-1146-9BA8-9234C1076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4" name="Freeform 380">
                <a:extLst>
                  <a:ext uri="{FF2B5EF4-FFF2-40B4-BE49-F238E27FC236}">
                    <a16:creationId xmlns:a16="http://schemas.microsoft.com/office/drawing/2014/main" id="{86ACC5C0-75DC-D644-9593-987029E24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5" name="Oval 381">
                <a:extLst>
                  <a:ext uri="{FF2B5EF4-FFF2-40B4-BE49-F238E27FC236}">
                    <a16:creationId xmlns:a16="http://schemas.microsoft.com/office/drawing/2014/main" id="{8F3063A0-8C29-3F4C-BBB6-E5C3DB204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6" name="Freeform 382">
                <a:extLst>
                  <a:ext uri="{FF2B5EF4-FFF2-40B4-BE49-F238E27FC236}">
                    <a16:creationId xmlns:a16="http://schemas.microsoft.com/office/drawing/2014/main" id="{458BBF01-F7B3-7C4A-9F9B-C150FEACF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7" name="AutoShape 383">
                <a:extLst>
                  <a:ext uri="{FF2B5EF4-FFF2-40B4-BE49-F238E27FC236}">
                    <a16:creationId xmlns:a16="http://schemas.microsoft.com/office/drawing/2014/main" id="{F09EBB6E-D725-9948-A7CD-454E0B2D0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8" name="AutoShape 384">
                <a:extLst>
                  <a:ext uri="{FF2B5EF4-FFF2-40B4-BE49-F238E27FC236}">
                    <a16:creationId xmlns:a16="http://schemas.microsoft.com/office/drawing/2014/main" id="{02BBEBA8-A2A8-6940-9840-37361C65A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9" name="Oval 385">
                <a:extLst>
                  <a:ext uri="{FF2B5EF4-FFF2-40B4-BE49-F238E27FC236}">
                    <a16:creationId xmlns:a16="http://schemas.microsoft.com/office/drawing/2014/main" id="{6CD76452-9A37-284A-AC19-94EAEBD63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0" name="Oval 386">
                <a:extLst>
                  <a:ext uri="{FF2B5EF4-FFF2-40B4-BE49-F238E27FC236}">
                    <a16:creationId xmlns:a16="http://schemas.microsoft.com/office/drawing/2014/main" id="{1E726A08-C3CF-E243-B6EC-2B48F6CD7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87">
                <a:extLst>
                  <a:ext uri="{FF2B5EF4-FFF2-40B4-BE49-F238E27FC236}">
                    <a16:creationId xmlns:a16="http://schemas.microsoft.com/office/drawing/2014/main" id="{EA8C927A-FBE1-A045-983E-D27E291B7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2" name="Rectangle 388">
                <a:extLst>
                  <a:ext uri="{FF2B5EF4-FFF2-40B4-BE49-F238E27FC236}">
                    <a16:creationId xmlns:a16="http://schemas.microsoft.com/office/drawing/2014/main" id="{C8D6AC43-68AF-D54D-86AA-678153092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0" name="Group 320">
              <a:extLst>
                <a:ext uri="{FF2B5EF4-FFF2-40B4-BE49-F238E27FC236}">
                  <a16:creationId xmlns:a16="http://schemas.microsoft.com/office/drawing/2014/main" id="{BCA856A3-13D3-2047-A080-FFDA86B41E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337" name="Freeform 321">
                <a:extLst>
                  <a:ext uri="{FF2B5EF4-FFF2-40B4-BE49-F238E27FC236}">
                    <a16:creationId xmlns:a16="http://schemas.microsoft.com/office/drawing/2014/main" id="{E9C36205-9E0D-2941-8A7D-957488780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8" name="Rectangle 322">
                <a:extLst>
                  <a:ext uri="{FF2B5EF4-FFF2-40B4-BE49-F238E27FC236}">
                    <a16:creationId xmlns:a16="http://schemas.microsoft.com/office/drawing/2014/main" id="{DC6B3BB4-B3F9-6649-8059-F6509EF98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9" name="Freeform 323">
                <a:extLst>
                  <a:ext uri="{FF2B5EF4-FFF2-40B4-BE49-F238E27FC236}">
                    <a16:creationId xmlns:a16="http://schemas.microsoft.com/office/drawing/2014/main" id="{95CD3C72-5158-C545-A42A-E0769B687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40" name="Freeform 324">
                <a:extLst>
                  <a:ext uri="{FF2B5EF4-FFF2-40B4-BE49-F238E27FC236}">
                    <a16:creationId xmlns:a16="http://schemas.microsoft.com/office/drawing/2014/main" id="{1090F3E0-60AF-444E-8E42-17F66B71A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41" name="Rectangle 325">
                <a:extLst>
                  <a:ext uri="{FF2B5EF4-FFF2-40B4-BE49-F238E27FC236}">
                    <a16:creationId xmlns:a16="http://schemas.microsoft.com/office/drawing/2014/main" id="{3E522ADC-77DE-624F-87AA-FAECC920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42" name="Group 326">
                <a:extLst>
                  <a:ext uri="{FF2B5EF4-FFF2-40B4-BE49-F238E27FC236}">
                    <a16:creationId xmlns:a16="http://schemas.microsoft.com/office/drawing/2014/main" id="{9A881071-53C4-854C-B41F-14CD734AB8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7" name="AutoShape 327">
                  <a:extLst>
                    <a:ext uri="{FF2B5EF4-FFF2-40B4-BE49-F238E27FC236}">
                      <a16:creationId xmlns:a16="http://schemas.microsoft.com/office/drawing/2014/main" id="{5EC42EDF-C001-704E-BAAE-2375ABBC8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8" name="AutoShape 328">
                  <a:extLst>
                    <a:ext uri="{FF2B5EF4-FFF2-40B4-BE49-F238E27FC236}">
                      <a16:creationId xmlns:a16="http://schemas.microsoft.com/office/drawing/2014/main" id="{D887905D-58B1-9A4E-A16A-32F0BF16C0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43" name="Rectangle 329">
                <a:extLst>
                  <a:ext uri="{FF2B5EF4-FFF2-40B4-BE49-F238E27FC236}">
                    <a16:creationId xmlns:a16="http://schemas.microsoft.com/office/drawing/2014/main" id="{36A11B0A-F86E-BE46-B4B2-5F605E896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44" name="Group 330">
                <a:extLst>
                  <a:ext uri="{FF2B5EF4-FFF2-40B4-BE49-F238E27FC236}">
                    <a16:creationId xmlns:a16="http://schemas.microsoft.com/office/drawing/2014/main" id="{0D898D3E-53D5-FA42-B3ED-1A902F5545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5" name="AutoShape 331">
                  <a:extLst>
                    <a:ext uri="{FF2B5EF4-FFF2-40B4-BE49-F238E27FC236}">
                      <a16:creationId xmlns:a16="http://schemas.microsoft.com/office/drawing/2014/main" id="{140CF4C1-2936-734F-BC64-690AD15BC6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6" name="AutoShape 332">
                  <a:extLst>
                    <a:ext uri="{FF2B5EF4-FFF2-40B4-BE49-F238E27FC236}">
                      <a16:creationId xmlns:a16="http://schemas.microsoft.com/office/drawing/2014/main" id="{25379ADE-E4A2-3644-A2E3-CEB92CF3E1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45" name="Rectangle 333">
                <a:extLst>
                  <a:ext uri="{FF2B5EF4-FFF2-40B4-BE49-F238E27FC236}">
                    <a16:creationId xmlns:a16="http://schemas.microsoft.com/office/drawing/2014/main" id="{58B982F1-2C06-C64E-8596-911105974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46" name="Rectangle 334">
                <a:extLst>
                  <a:ext uri="{FF2B5EF4-FFF2-40B4-BE49-F238E27FC236}">
                    <a16:creationId xmlns:a16="http://schemas.microsoft.com/office/drawing/2014/main" id="{EC5379D6-711E-1046-B80F-16F89DE4F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47" name="Group 335">
                <a:extLst>
                  <a:ext uri="{FF2B5EF4-FFF2-40B4-BE49-F238E27FC236}">
                    <a16:creationId xmlns:a16="http://schemas.microsoft.com/office/drawing/2014/main" id="{62B6A9C1-9ECF-E740-8210-537B54075D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" name="AutoShape 336">
                  <a:extLst>
                    <a:ext uri="{FF2B5EF4-FFF2-40B4-BE49-F238E27FC236}">
                      <a16:creationId xmlns:a16="http://schemas.microsoft.com/office/drawing/2014/main" id="{9D8FBAA6-1137-6844-B6C0-8AE8A997B6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4" name="AutoShape 337">
                  <a:extLst>
                    <a:ext uri="{FF2B5EF4-FFF2-40B4-BE49-F238E27FC236}">
                      <a16:creationId xmlns:a16="http://schemas.microsoft.com/office/drawing/2014/main" id="{69F4B76F-7829-E94B-BEA3-FD8D128BD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48" name="Freeform 338">
                <a:extLst>
                  <a:ext uri="{FF2B5EF4-FFF2-40B4-BE49-F238E27FC236}">
                    <a16:creationId xmlns:a16="http://schemas.microsoft.com/office/drawing/2014/main" id="{22A5C20A-B311-014E-A689-CAD61456A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49" name="Group 339">
                <a:extLst>
                  <a:ext uri="{FF2B5EF4-FFF2-40B4-BE49-F238E27FC236}">
                    <a16:creationId xmlns:a16="http://schemas.microsoft.com/office/drawing/2014/main" id="{925CE1AB-BA57-3848-BF71-4F28A97B45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1" name="AutoShape 340">
                  <a:extLst>
                    <a:ext uri="{FF2B5EF4-FFF2-40B4-BE49-F238E27FC236}">
                      <a16:creationId xmlns:a16="http://schemas.microsoft.com/office/drawing/2014/main" id="{B07E1427-3B3F-6340-A5C6-DEFB2FDEA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2" name="AutoShape 341">
                  <a:extLst>
                    <a:ext uri="{FF2B5EF4-FFF2-40B4-BE49-F238E27FC236}">
                      <a16:creationId xmlns:a16="http://schemas.microsoft.com/office/drawing/2014/main" id="{E9341EDB-352E-324A-895B-0C91268DF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50" name="Rectangle 342">
                <a:extLst>
                  <a:ext uri="{FF2B5EF4-FFF2-40B4-BE49-F238E27FC236}">
                    <a16:creationId xmlns:a16="http://schemas.microsoft.com/office/drawing/2014/main" id="{11D2D091-BAD4-0641-8566-710F8617E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1" name="Freeform 343">
                <a:extLst>
                  <a:ext uri="{FF2B5EF4-FFF2-40B4-BE49-F238E27FC236}">
                    <a16:creationId xmlns:a16="http://schemas.microsoft.com/office/drawing/2014/main" id="{3E9A5AE3-2D61-1346-98F1-082A92E96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2" name="Freeform 344">
                <a:extLst>
                  <a:ext uri="{FF2B5EF4-FFF2-40B4-BE49-F238E27FC236}">
                    <a16:creationId xmlns:a16="http://schemas.microsoft.com/office/drawing/2014/main" id="{C88A9B02-44A8-734D-A285-32FD607BA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3" name="Oval 345">
                <a:extLst>
                  <a:ext uri="{FF2B5EF4-FFF2-40B4-BE49-F238E27FC236}">
                    <a16:creationId xmlns:a16="http://schemas.microsoft.com/office/drawing/2014/main" id="{F7E578EC-80CB-5240-8CD1-30DCB3549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4" name="Freeform 346">
                <a:extLst>
                  <a:ext uri="{FF2B5EF4-FFF2-40B4-BE49-F238E27FC236}">
                    <a16:creationId xmlns:a16="http://schemas.microsoft.com/office/drawing/2014/main" id="{01251E70-248C-C54E-995F-050E4B38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5" name="AutoShape 347">
                <a:extLst>
                  <a:ext uri="{FF2B5EF4-FFF2-40B4-BE49-F238E27FC236}">
                    <a16:creationId xmlns:a16="http://schemas.microsoft.com/office/drawing/2014/main" id="{8EDCF461-339C-BE45-B223-F7FF2FF5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6" name="AutoShape 348">
                <a:extLst>
                  <a:ext uri="{FF2B5EF4-FFF2-40B4-BE49-F238E27FC236}">
                    <a16:creationId xmlns:a16="http://schemas.microsoft.com/office/drawing/2014/main" id="{41BCC026-3C31-E047-BE6D-95F125EFB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7" name="Oval 349">
                <a:extLst>
                  <a:ext uri="{FF2B5EF4-FFF2-40B4-BE49-F238E27FC236}">
                    <a16:creationId xmlns:a16="http://schemas.microsoft.com/office/drawing/2014/main" id="{BDE395A6-533C-B447-98EC-373FD11B4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8" name="Oval 350">
                <a:extLst>
                  <a:ext uri="{FF2B5EF4-FFF2-40B4-BE49-F238E27FC236}">
                    <a16:creationId xmlns:a16="http://schemas.microsoft.com/office/drawing/2014/main" id="{B4DADC3A-2C8C-F346-B8B8-136C0D22C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9" name="Oval 351">
                <a:extLst>
                  <a:ext uri="{FF2B5EF4-FFF2-40B4-BE49-F238E27FC236}">
                    <a16:creationId xmlns:a16="http://schemas.microsoft.com/office/drawing/2014/main" id="{38987EEB-88F2-1244-9E1C-2C362707F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0" name="Rectangle 352">
                <a:extLst>
                  <a:ext uri="{FF2B5EF4-FFF2-40B4-BE49-F238E27FC236}">
                    <a16:creationId xmlns:a16="http://schemas.microsoft.com/office/drawing/2014/main" id="{AAD9CA5F-C3CC-4E40-B45E-D06325400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3D4712-7ACE-524B-B065-8A439F0D2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grpSp>
          <p:nvGrpSpPr>
            <p:cNvPr id="242" name="Group 19">
              <a:extLst>
                <a:ext uri="{FF2B5EF4-FFF2-40B4-BE49-F238E27FC236}">
                  <a16:creationId xmlns:a16="http://schemas.microsoft.com/office/drawing/2014/main" id="{B7732DA7-70D9-1240-BF36-777385ECC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322" name="Rectangle 20">
                <a:extLst>
                  <a:ext uri="{FF2B5EF4-FFF2-40B4-BE49-F238E27FC236}">
                    <a16:creationId xmlns:a16="http://schemas.microsoft.com/office/drawing/2014/main" id="{7EF39355-B61B-E84C-B3EA-87B8386C9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3" name="Text Box 21">
                <a:extLst>
                  <a:ext uri="{FF2B5EF4-FFF2-40B4-BE49-F238E27FC236}">
                    <a16:creationId xmlns:a16="http://schemas.microsoft.com/office/drawing/2014/main" id="{26712A7D-44B8-304E-A5C8-D984194E69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mail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4" name="Rectangle 22">
                <a:extLst>
                  <a:ext uri="{FF2B5EF4-FFF2-40B4-BE49-F238E27FC236}">
                    <a16:creationId xmlns:a16="http://schemas.microsoft.com/office/drawing/2014/main" id="{7D10463C-95E2-7A40-B36D-B52E7D08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5" name="Line 23">
                <a:extLst>
                  <a:ext uri="{FF2B5EF4-FFF2-40B4-BE49-F238E27FC236}">
                    <a16:creationId xmlns:a16="http://schemas.microsoft.com/office/drawing/2014/main" id="{68F9A836-2CFD-7B42-A92E-BE9292B82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6" name="Line 24">
                <a:extLst>
                  <a:ext uri="{FF2B5EF4-FFF2-40B4-BE49-F238E27FC236}">
                    <a16:creationId xmlns:a16="http://schemas.microsoft.com/office/drawing/2014/main" id="{1779996E-0F2D-8442-BDA2-3F87ED9983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7" name="Line 25">
                <a:extLst>
                  <a:ext uri="{FF2B5EF4-FFF2-40B4-BE49-F238E27FC236}">
                    <a16:creationId xmlns:a16="http://schemas.microsoft.com/office/drawing/2014/main" id="{40E69C7B-2F1A-5E44-95A1-0FA6ED855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8" name="Line 26">
                <a:extLst>
                  <a:ext uri="{FF2B5EF4-FFF2-40B4-BE49-F238E27FC236}">
                    <a16:creationId xmlns:a16="http://schemas.microsoft.com/office/drawing/2014/main" id="{CFC35C20-DD29-644F-933D-922B8557D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9" name="Line 27">
                <a:extLst>
                  <a:ext uri="{FF2B5EF4-FFF2-40B4-BE49-F238E27FC236}">
                    <a16:creationId xmlns:a16="http://schemas.microsoft.com/office/drawing/2014/main" id="{43DE343D-639B-8043-A638-7551BBFAB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0" name="Line 28">
                <a:extLst>
                  <a:ext uri="{FF2B5EF4-FFF2-40B4-BE49-F238E27FC236}">
                    <a16:creationId xmlns:a16="http://schemas.microsoft.com/office/drawing/2014/main" id="{73CAB6AE-7763-9144-9C11-A01FC5334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1" name="Line 29">
                <a:extLst>
                  <a:ext uri="{FF2B5EF4-FFF2-40B4-BE49-F238E27FC236}">
                    <a16:creationId xmlns:a16="http://schemas.microsoft.com/office/drawing/2014/main" id="{04D1B335-C850-7F4C-B4D0-A23B2568D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2" name="Rectangle 30">
                <a:extLst>
                  <a:ext uri="{FF2B5EF4-FFF2-40B4-BE49-F238E27FC236}">
                    <a16:creationId xmlns:a16="http://schemas.microsoft.com/office/drawing/2014/main" id="{D75BC7AF-5CB3-C249-8C45-6520E20D0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3" name="Rectangle 31">
                <a:extLst>
                  <a:ext uri="{FF2B5EF4-FFF2-40B4-BE49-F238E27FC236}">
                    <a16:creationId xmlns:a16="http://schemas.microsoft.com/office/drawing/2014/main" id="{74DAAAB9-27DF-DA4B-872B-8B29FE6DD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4" name="Rectangle 32">
                <a:extLst>
                  <a:ext uri="{FF2B5EF4-FFF2-40B4-BE49-F238E27FC236}">
                    <a16:creationId xmlns:a16="http://schemas.microsoft.com/office/drawing/2014/main" id="{5F99C941-D513-9148-ABE9-3B9B588B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5" name="Rectangle 33">
                <a:extLst>
                  <a:ext uri="{FF2B5EF4-FFF2-40B4-BE49-F238E27FC236}">
                    <a16:creationId xmlns:a16="http://schemas.microsoft.com/office/drawing/2014/main" id="{3651F20B-728B-344C-B4AD-749B1DEAC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6" name="Rectangle 34">
                <a:extLst>
                  <a:ext uri="{FF2B5EF4-FFF2-40B4-BE49-F238E27FC236}">
                    <a16:creationId xmlns:a16="http://schemas.microsoft.com/office/drawing/2014/main" id="{7164AE9B-5D5E-3949-A3F4-DED08F720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3" name="Group 60">
              <a:extLst>
                <a:ext uri="{FF2B5EF4-FFF2-40B4-BE49-F238E27FC236}">
                  <a16:creationId xmlns:a16="http://schemas.microsoft.com/office/drawing/2014/main" id="{5A333144-1730-0C4F-A832-56ED7E3B8D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9395864E-A9B4-5342-82A1-DE3B8AFE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8" name="Text Box 62">
                <a:extLst>
                  <a:ext uri="{FF2B5EF4-FFF2-40B4-BE49-F238E27FC236}">
                    <a16:creationId xmlns:a16="http://schemas.microsoft.com/office/drawing/2014/main" id="{5AACD721-3312-0F4C-BAF3-B6F1B5616C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mail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93B2530E-F2E5-1041-B7D2-9465CE4E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0" name="Line 64">
                <a:extLst>
                  <a:ext uri="{FF2B5EF4-FFF2-40B4-BE49-F238E27FC236}">
                    <a16:creationId xmlns:a16="http://schemas.microsoft.com/office/drawing/2014/main" id="{894E865A-3431-FD4B-96A5-C97DAAC7A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1" name="Line 65">
                <a:extLst>
                  <a:ext uri="{FF2B5EF4-FFF2-40B4-BE49-F238E27FC236}">
                    <a16:creationId xmlns:a16="http://schemas.microsoft.com/office/drawing/2014/main" id="{3CA43AF7-D356-4142-A618-06DCB2328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2" name="Line 66">
                <a:extLst>
                  <a:ext uri="{FF2B5EF4-FFF2-40B4-BE49-F238E27FC236}">
                    <a16:creationId xmlns:a16="http://schemas.microsoft.com/office/drawing/2014/main" id="{4F8E4FC5-0A2A-4849-97E6-425A5D2E69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3" name="Line 67">
                <a:extLst>
                  <a:ext uri="{FF2B5EF4-FFF2-40B4-BE49-F238E27FC236}">
                    <a16:creationId xmlns:a16="http://schemas.microsoft.com/office/drawing/2014/main" id="{343125A4-6A3A-F943-89E3-12B16C09D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4" name="Line 68">
                <a:extLst>
                  <a:ext uri="{FF2B5EF4-FFF2-40B4-BE49-F238E27FC236}">
                    <a16:creationId xmlns:a16="http://schemas.microsoft.com/office/drawing/2014/main" id="{D4CB6017-5831-FA48-815B-BE9297024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5" name="Line 69">
                <a:extLst>
                  <a:ext uri="{FF2B5EF4-FFF2-40B4-BE49-F238E27FC236}">
                    <a16:creationId xmlns:a16="http://schemas.microsoft.com/office/drawing/2014/main" id="{E4754EF7-D910-814B-8B41-2FD2BAA87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6" name="Line 70">
                <a:extLst>
                  <a:ext uri="{FF2B5EF4-FFF2-40B4-BE49-F238E27FC236}">
                    <a16:creationId xmlns:a16="http://schemas.microsoft.com/office/drawing/2014/main" id="{F137C288-EF55-D540-A997-85FA917D73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7" name="Rectangle 71">
                <a:extLst>
                  <a:ext uri="{FF2B5EF4-FFF2-40B4-BE49-F238E27FC236}">
                    <a16:creationId xmlns:a16="http://schemas.microsoft.com/office/drawing/2014/main" id="{F56FC77C-FB59-7F4E-B825-2A488EF8C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8" name="Rectangle 72">
                <a:extLst>
                  <a:ext uri="{FF2B5EF4-FFF2-40B4-BE49-F238E27FC236}">
                    <a16:creationId xmlns:a16="http://schemas.microsoft.com/office/drawing/2014/main" id="{F41D8631-6A74-BA42-8A05-01D02E0EA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9" name="Rectangle 73">
                <a:extLst>
                  <a:ext uri="{FF2B5EF4-FFF2-40B4-BE49-F238E27FC236}">
                    <a16:creationId xmlns:a16="http://schemas.microsoft.com/office/drawing/2014/main" id="{C73BF6A9-3054-FB43-A0C0-EB576EBF1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0" name="Rectangle 74">
                <a:extLst>
                  <a:ext uri="{FF2B5EF4-FFF2-40B4-BE49-F238E27FC236}">
                    <a16:creationId xmlns:a16="http://schemas.microsoft.com/office/drawing/2014/main" id="{944FDC84-5A12-CC42-9A23-A92DDF6AE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1" name="Rectangle 75">
                <a:extLst>
                  <a:ext uri="{FF2B5EF4-FFF2-40B4-BE49-F238E27FC236}">
                    <a16:creationId xmlns:a16="http://schemas.microsoft.com/office/drawing/2014/main" id="{88D6DBF9-99B2-4544-BF6D-329E89DCB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4" name="Group 96">
              <a:extLst>
                <a:ext uri="{FF2B5EF4-FFF2-40B4-BE49-F238E27FC236}">
                  <a16:creationId xmlns:a16="http://schemas.microsoft.com/office/drawing/2014/main" id="{57000094-DC40-484B-A0CA-146FA733F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292" name="Rectangle 97">
                <a:extLst>
                  <a:ext uri="{FF2B5EF4-FFF2-40B4-BE49-F238E27FC236}">
                    <a16:creationId xmlns:a16="http://schemas.microsoft.com/office/drawing/2014/main" id="{23688015-1451-B649-A136-19DFE598C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3" name="Text Box 98">
                <a:extLst>
                  <a:ext uri="{FF2B5EF4-FFF2-40B4-BE49-F238E27FC236}">
                    <a16:creationId xmlns:a16="http://schemas.microsoft.com/office/drawing/2014/main" id="{8D2FAA41-802D-714B-9684-49001E0C16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mail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4" name="Rectangle 99">
                <a:extLst>
                  <a:ext uri="{FF2B5EF4-FFF2-40B4-BE49-F238E27FC236}">
                    <a16:creationId xmlns:a16="http://schemas.microsoft.com/office/drawing/2014/main" id="{A4CCD107-61E7-3242-85D1-3EAFC1B47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5" name="Line 100">
                <a:extLst>
                  <a:ext uri="{FF2B5EF4-FFF2-40B4-BE49-F238E27FC236}">
                    <a16:creationId xmlns:a16="http://schemas.microsoft.com/office/drawing/2014/main" id="{2743033E-E6A8-F646-99FA-C57B67EFD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6" name="Line 101">
                <a:extLst>
                  <a:ext uri="{FF2B5EF4-FFF2-40B4-BE49-F238E27FC236}">
                    <a16:creationId xmlns:a16="http://schemas.microsoft.com/office/drawing/2014/main" id="{2C5C87C8-3EB9-C345-8455-9601CC8BF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7" name="Line 102">
                <a:extLst>
                  <a:ext uri="{FF2B5EF4-FFF2-40B4-BE49-F238E27FC236}">
                    <a16:creationId xmlns:a16="http://schemas.microsoft.com/office/drawing/2014/main" id="{61F561F5-A8AF-F046-8A1B-EB72756DC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8" name="Line 103">
                <a:extLst>
                  <a:ext uri="{FF2B5EF4-FFF2-40B4-BE49-F238E27FC236}">
                    <a16:creationId xmlns:a16="http://schemas.microsoft.com/office/drawing/2014/main" id="{189B5DCD-C8CD-4049-BF55-784B4932C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9" name="Line 104">
                <a:extLst>
                  <a:ext uri="{FF2B5EF4-FFF2-40B4-BE49-F238E27FC236}">
                    <a16:creationId xmlns:a16="http://schemas.microsoft.com/office/drawing/2014/main" id="{51E021BF-BE11-C748-8956-6CE4588C2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0" name="Line 105">
                <a:extLst>
                  <a:ext uri="{FF2B5EF4-FFF2-40B4-BE49-F238E27FC236}">
                    <a16:creationId xmlns:a16="http://schemas.microsoft.com/office/drawing/2014/main" id="{4B929A3B-B815-E441-922D-EA14E8C14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1" name="Line 106">
                <a:extLst>
                  <a:ext uri="{FF2B5EF4-FFF2-40B4-BE49-F238E27FC236}">
                    <a16:creationId xmlns:a16="http://schemas.microsoft.com/office/drawing/2014/main" id="{5A282BD2-5338-3E4D-8636-9D489C73E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2" name="Rectangle 107">
                <a:extLst>
                  <a:ext uri="{FF2B5EF4-FFF2-40B4-BE49-F238E27FC236}">
                    <a16:creationId xmlns:a16="http://schemas.microsoft.com/office/drawing/2014/main" id="{8E194D1F-5621-4E4F-9797-A2C32D688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3" name="Rectangle 108">
                <a:extLst>
                  <a:ext uri="{FF2B5EF4-FFF2-40B4-BE49-F238E27FC236}">
                    <a16:creationId xmlns:a16="http://schemas.microsoft.com/office/drawing/2014/main" id="{AD50D80A-F8D2-514C-87E9-4ACA4207A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4" name="Rectangle 109">
                <a:extLst>
                  <a:ext uri="{FF2B5EF4-FFF2-40B4-BE49-F238E27FC236}">
                    <a16:creationId xmlns:a16="http://schemas.microsoft.com/office/drawing/2014/main" id="{2275F6D3-E63F-C04C-A0DE-16B4A4842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5" name="Rectangle 110">
                <a:extLst>
                  <a:ext uri="{FF2B5EF4-FFF2-40B4-BE49-F238E27FC236}">
                    <a16:creationId xmlns:a16="http://schemas.microsoft.com/office/drawing/2014/main" id="{48706195-34DD-A541-88E3-15F1D1F4A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6" name="Rectangle 111">
                <a:extLst>
                  <a:ext uri="{FF2B5EF4-FFF2-40B4-BE49-F238E27FC236}">
                    <a16:creationId xmlns:a16="http://schemas.microsoft.com/office/drawing/2014/main" id="{3F644955-990A-3D46-8B8D-8C68D095D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5" name="Line 117">
              <a:extLst>
                <a:ext uri="{FF2B5EF4-FFF2-40B4-BE49-F238E27FC236}">
                  <a16:creationId xmlns:a16="http://schemas.microsoft.com/office/drawing/2014/main" id="{14A97E77-F498-9E42-8702-8B7F5D1AC5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246" name="Line 118">
              <a:extLst>
                <a:ext uri="{FF2B5EF4-FFF2-40B4-BE49-F238E27FC236}">
                  <a16:creationId xmlns:a16="http://schemas.microsoft.com/office/drawing/2014/main" id="{32DA8ECF-6761-E64E-A313-7489BEF95F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grpSp>
          <p:nvGrpSpPr>
            <p:cNvPr id="247" name="Group 119">
              <a:extLst>
                <a:ext uri="{FF2B5EF4-FFF2-40B4-BE49-F238E27FC236}">
                  <a16:creationId xmlns:a16="http://schemas.microsoft.com/office/drawing/2014/main" id="{BA52A921-FC7C-6043-901B-3544177346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9" y="2535"/>
              <a:ext cx="641" cy="330"/>
              <a:chOff x="3749" y="2537"/>
              <a:chExt cx="641" cy="330"/>
            </a:xfrm>
          </p:grpSpPr>
          <p:sp>
            <p:nvSpPr>
              <p:cNvPr id="290" name="Rectangle 120">
                <a:extLst>
                  <a:ext uri="{FF2B5EF4-FFF2-40B4-BE49-F238E27FC236}">
                    <a16:creationId xmlns:a16="http://schemas.microsoft.com/office/drawing/2014/main" id="{0C8E9259-98F2-604F-A4C6-3A7F488FC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1" name="Text Box 121">
                <a:extLst>
                  <a:ext uri="{FF2B5EF4-FFF2-40B4-BE49-F238E27FC236}">
                    <a16:creationId xmlns:a16="http://schemas.microsoft.com/office/drawing/2014/main" id="{211C72D2-CB25-324F-AB81-6EE0282F0E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SMTP</a:t>
                </a:r>
              </a:p>
            </p:txBody>
          </p:sp>
        </p:grpSp>
        <p:grpSp>
          <p:nvGrpSpPr>
            <p:cNvPr id="248" name="Group 122">
              <a:extLst>
                <a:ext uri="{FF2B5EF4-FFF2-40B4-BE49-F238E27FC236}">
                  <a16:creationId xmlns:a16="http://schemas.microsoft.com/office/drawing/2014/main" id="{0C8CF91C-30A4-724C-9B71-2A06A29487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5" y="1743"/>
              <a:ext cx="641" cy="330"/>
              <a:chOff x="3749" y="2537"/>
              <a:chExt cx="641" cy="330"/>
            </a:xfrm>
          </p:grpSpPr>
          <p:sp>
            <p:nvSpPr>
              <p:cNvPr id="288" name="Rectangle 123">
                <a:extLst>
                  <a:ext uri="{FF2B5EF4-FFF2-40B4-BE49-F238E27FC236}">
                    <a16:creationId xmlns:a16="http://schemas.microsoft.com/office/drawing/2014/main" id="{FCECD58F-F77F-CE4B-B35E-A96DEDC7E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9" name="Text Box 124">
                <a:extLst>
                  <a:ext uri="{FF2B5EF4-FFF2-40B4-BE49-F238E27FC236}">
                    <a16:creationId xmlns:a16="http://schemas.microsoft.com/office/drawing/2014/main" id="{AF84BA8D-FF6F-3247-901E-8E6B18720F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SMTP</a:t>
                </a:r>
              </a:p>
            </p:txBody>
          </p:sp>
        </p:grpSp>
        <p:grpSp>
          <p:nvGrpSpPr>
            <p:cNvPr id="249" name="Group 125">
              <a:extLst>
                <a:ext uri="{FF2B5EF4-FFF2-40B4-BE49-F238E27FC236}">
                  <a16:creationId xmlns:a16="http://schemas.microsoft.com/office/drawing/2014/main" id="{58DC277B-7AA7-2E40-B727-BF4769AC13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1" y="2193"/>
              <a:ext cx="641" cy="330"/>
              <a:chOff x="3749" y="2537"/>
              <a:chExt cx="641" cy="330"/>
            </a:xfrm>
          </p:grpSpPr>
          <p:sp>
            <p:nvSpPr>
              <p:cNvPr id="286" name="Rectangle 126">
                <a:extLst>
                  <a:ext uri="{FF2B5EF4-FFF2-40B4-BE49-F238E27FC236}">
                    <a16:creationId xmlns:a16="http://schemas.microsoft.com/office/drawing/2014/main" id="{2816DCBF-A1AF-E048-B956-3F1809C0D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7" name="Text Box 127">
                <a:extLst>
                  <a:ext uri="{FF2B5EF4-FFF2-40B4-BE49-F238E27FC236}">
                    <a16:creationId xmlns:a16="http://schemas.microsoft.com/office/drawing/2014/main" id="{63B15CD0-9983-6A4B-9279-804A5439A9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SMTP</a:t>
                </a:r>
              </a:p>
            </p:txBody>
          </p:sp>
        </p:grpSp>
        <p:grpSp>
          <p:nvGrpSpPr>
            <p:cNvPr id="250" name="Group 423">
              <a:extLst>
                <a:ext uri="{FF2B5EF4-FFF2-40B4-BE49-F238E27FC236}">
                  <a16:creationId xmlns:a16="http://schemas.microsoft.com/office/drawing/2014/main" id="{30BA0251-F53A-8C4F-97BA-8DC51407C8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9" y="886"/>
              <a:ext cx="583" cy="664"/>
              <a:chOff x="3566" y="550"/>
              <a:chExt cx="583" cy="664"/>
            </a:xfrm>
          </p:grpSpPr>
          <p:grpSp>
            <p:nvGrpSpPr>
              <p:cNvPr id="281" name="Group 353">
                <a:extLst>
                  <a:ext uri="{FF2B5EF4-FFF2-40B4-BE49-F238E27FC236}">
                    <a16:creationId xmlns:a16="http://schemas.microsoft.com/office/drawing/2014/main" id="{08E25960-F839-D945-AEB0-EBA43385E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84" name="Picture 354" descr="desktop_computer_stylized_medium">
                  <a:extLst>
                    <a:ext uri="{FF2B5EF4-FFF2-40B4-BE49-F238E27FC236}">
                      <a16:creationId xmlns:a16="http://schemas.microsoft.com/office/drawing/2014/main" id="{A8E24158-A20D-2643-9568-7E2B6A9A8F7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5" name="Freeform 355">
                  <a:extLst>
                    <a:ext uri="{FF2B5EF4-FFF2-40B4-BE49-F238E27FC236}">
                      <a16:creationId xmlns:a16="http://schemas.microsoft.com/office/drawing/2014/main" id="{7C66E8C3-2156-B443-A62B-AB5FE62DD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82" name="Rectangle 115">
                <a:extLst>
                  <a:ext uri="{FF2B5EF4-FFF2-40B4-BE49-F238E27FC236}">
                    <a16:creationId xmlns:a16="http://schemas.microsoft.com/office/drawing/2014/main" id="{A8808CF7-A20F-6048-A5C3-5948802EC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3" name="Text Box 116">
                <a:extLst>
                  <a:ext uri="{FF2B5EF4-FFF2-40B4-BE49-F238E27FC236}">
                    <a16:creationId xmlns:a16="http://schemas.microsoft.com/office/drawing/2014/main" id="{3615B133-7ADF-B149-A5EF-D48A09950B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1" name="Group 424">
              <a:extLst>
                <a:ext uri="{FF2B5EF4-FFF2-40B4-BE49-F238E27FC236}">
                  <a16:creationId xmlns:a16="http://schemas.microsoft.com/office/drawing/2014/main" id="{45EE4567-07D2-9B44-B152-A79DBA1430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2" y="1400"/>
              <a:ext cx="583" cy="664"/>
              <a:chOff x="3566" y="550"/>
              <a:chExt cx="583" cy="664"/>
            </a:xfrm>
          </p:grpSpPr>
          <p:grpSp>
            <p:nvGrpSpPr>
              <p:cNvPr id="276" name="Group 425">
                <a:extLst>
                  <a:ext uri="{FF2B5EF4-FFF2-40B4-BE49-F238E27FC236}">
                    <a16:creationId xmlns:a16="http://schemas.microsoft.com/office/drawing/2014/main" id="{E722A2E6-A5F4-6C41-B802-1B3176A54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9" name="Picture 426" descr="desktop_computer_stylized_medium">
                  <a:extLst>
                    <a:ext uri="{FF2B5EF4-FFF2-40B4-BE49-F238E27FC236}">
                      <a16:creationId xmlns:a16="http://schemas.microsoft.com/office/drawing/2014/main" id="{8B6EAA10-F9D8-724F-94C8-D4E4B57A04F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Freeform 427">
                  <a:extLst>
                    <a:ext uri="{FF2B5EF4-FFF2-40B4-BE49-F238E27FC236}">
                      <a16:creationId xmlns:a16="http://schemas.microsoft.com/office/drawing/2014/main" id="{1E93A55D-6DF6-C544-9512-0E02D9C4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77" name="Rectangle 115">
                <a:extLst>
                  <a:ext uri="{FF2B5EF4-FFF2-40B4-BE49-F238E27FC236}">
                    <a16:creationId xmlns:a16="http://schemas.microsoft.com/office/drawing/2014/main" id="{1B535841-0794-1B43-AB50-A8A2B89E4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8" name="Text Box 116">
                <a:extLst>
                  <a:ext uri="{FF2B5EF4-FFF2-40B4-BE49-F238E27FC236}">
                    <a16:creationId xmlns:a16="http://schemas.microsoft.com/office/drawing/2014/main" id="{08BD580D-BB58-674F-BF51-73AD02F8ED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2" name="Group 430">
              <a:extLst>
                <a:ext uri="{FF2B5EF4-FFF2-40B4-BE49-F238E27FC236}">
                  <a16:creationId xmlns:a16="http://schemas.microsoft.com/office/drawing/2014/main" id="{34A2D0BA-C196-4942-B7CA-678581CB5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74" y="1880"/>
              <a:ext cx="583" cy="664"/>
              <a:chOff x="3566" y="550"/>
              <a:chExt cx="583" cy="664"/>
            </a:xfrm>
          </p:grpSpPr>
          <p:grpSp>
            <p:nvGrpSpPr>
              <p:cNvPr id="271" name="Group 431">
                <a:extLst>
                  <a:ext uri="{FF2B5EF4-FFF2-40B4-BE49-F238E27FC236}">
                    <a16:creationId xmlns:a16="http://schemas.microsoft.com/office/drawing/2014/main" id="{BE03D0A5-F5D7-9948-B7EA-FA5E6ADA2B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4" name="Picture 432" descr="desktop_computer_stylized_medium">
                  <a:extLst>
                    <a:ext uri="{FF2B5EF4-FFF2-40B4-BE49-F238E27FC236}">
                      <a16:creationId xmlns:a16="http://schemas.microsoft.com/office/drawing/2014/main" id="{CE464295-B889-1B47-A8D7-3556B2AAAD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5" name="Freeform 433">
                  <a:extLst>
                    <a:ext uri="{FF2B5EF4-FFF2-40B4-BE49-F238E27FC236}">
                      <a16:creationId xmlns:a16="http://schemas.microsoft.com/office/drawing/2014/main" id="{C77332B6-93C9-A042-A591-13DCD23AA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72" name="Rectangle 115">
                <a:extLst>
                  <a:ext uri="{FF2B5EF4-FFF2-40B4-BE49-F238E27FC236}">
                    <a16:creationId xmlns:a16="http://schemas.microsoft.com/office/drawing/2014/main" id="{F6E9263B-5B99-914A-B779-F129D9C75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3" name="Text Box 116">
                <a:extLst>
                  <a:ext uri="{FF2B5EF4-FFF2-40B4-BE49-F238E27FC236}">
                    <a16:creationId xmlns:a16="http://schemas.microsoft.com/office/drawing/2014/main" id="{E6ADB34B-0590-DF41-A12D-070F82E8A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3" name="Group 436">
              <a:extLst>
                <a:ext uri="{FF2B5EF4-FFF2-40B4-BE49-F238E27FC236}">
                  <a16:creationId xmlns:a16="http://schemas.microsoft.com/office/drawing/2014/main" id="{1E0B8E86-E363-7347-AAB0-795D10C2D2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1" y="2540"/>
              <a:ext cx="583" cy="664"/>
              <a:chOff x="3566" y="550"/>
              <a:chExt cx="583" cy="664"/>
            </a:xfrm>
          </p:grpSpPr>
          <p:grpSp>
            <p:nvGrpSpPr>
              <p:cNvPr id="266" name="Group 437">
                <a:extLst>
                  <a:ext uri="{FF2B5EF4-FFF2-40B4-BE49-F238E27FC236}">
                    <a16:creationId xmlns:a16="http://schemas.microsoft.com/office/drawing/2014/main" id="{AC5F831C-0C35-C549-B51D-4296B8B8B9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9" name="Picture 438" descr="desktop_computer_stylized_medium">
                  <a:extLst>
                    <a:ext uri="{FF2B5EF4-FFF2-40B4-BE49-F238E27FC236}">
                      <a16:creationId xmlns:a16="http://schemas.microsoft.com/office/drawing/2014/main" id="{AD14A203-3912-324B-BE4F-9D6A4285CE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0" name="Freeform 439">
                  <a:extLst>
                    <a:ext uri="{FF2B5EF4-FFF2-40B4-BE49-F238E27FC236}">
                      <a16:creationId xmlns:a16="http://schemas.microsoft.com/office/drawing/2014/main" id="{9E88436B-4E0D-D149-A214-D937D45DE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67" name="Rectangle 115">
                <a:extLst>
                  <a:ext uri="{FF2B5EF4-FFF2-40B4-BE49-F238E27FC236}">
                    <a16:creationId xmlns:a16="http://schemas.microsoft.com/office/drawing/2014/main" id="{0DEA31A9-2C76-564E-B16F-DBD697177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8" name="Text Box 116">
                <a:extLst>
                  <a:ext uri="{FF2B5EF4-FFF2-40B4-BE49-F238E27FC236}">
                    <a16:creationId xmlns:a16="http://schemas.microsoft.com/office/drawing/2014/main" id="{7655A215-ADF5-8C47-8D04-DDBF56AFD7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4" name="Group 442">
              <a:extLst>
                <a:ext uri="{FF2B5EF4-FFF2-40B4-BE49-F238E27FC236}">
                  <a16:creationId xmlns:a16="http://schemas.microsoft.com/office/drawing/2014/main" id="{30600299-25CF-4A4E-8A3B-15590AC954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6" y="3446"/>
              <a:ext cx="583" cy="664"/>
              <a:chOff x="3566" y="550"/>
              <a:chExt cx="583" cy="664"/>
            </a:xfrm>
          </p:grpSpPr>
          <p:grpSp>
            <p:nvGrpSpPr>
              <p:cNvPr id="261" name="Group 443">
                <a:extLst>
                  <a:ext uri="{FF2B5EF4-FFF2-40B4-BE49-F238E27FC236}">
                    <a16:creationId xmlns:a16="http://schemas.microsoft.com/office/drawing/2014/main" id="{116521D6-39B6-ED4D-BF9D-4EDC84BB4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4" name="Picture 444" descr="desktop_computer_stylized_medium">
                  <a:extLst>
                    <a:ext uri="{FF2B5EF4-FFF2-40B4-BE49-F238E27FC236}">
                      <a16:creationId xmlns:a16="http://schemas.microsoft.com/office/drawing/2014/main" id="{B764D5A2-AAF9-6F4A-AD12-7AF1E69A921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5" name="Freeform 445">
                  <a:extLst>
                    <a:ext uri="{FF2B5EF4-FFF2-40B4-BE49-F238E27FC236}">
                      <a16:creationId xmlns:a16="http://schemas.microsoft.com/office/drawing/2014/main" id="{1CF12910-951A-5444-81F3-DDC16C951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62" name="Rectangle 115">
                <a:extLst>
                  <a:ext uri="{FF2B5EF4-FFF2-40B4-BE49-F238E27FC236}">
                    <a16:creationId xmlns:a16="http://schemas.microsoft.com/office/drawing/2014/main" id="{E6B060FF-D007-3348-A6C9-A56534FB0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3" name="Text Box 116">
                <a:extLst>
                  <a:ext uri="{FF2B5EF4-FFF2-40B4-BE49-F238E27FC236}">
                    <a16:creationId xmlns:a16="http://schemas.microsoft.com/office/drawing/2014/main" id="{D67C13D0-AC42-8E4B-9B42-5CEAC13028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5" name="Group 448">
              <a:extLst>
                <a:ext uri="{FF2B5EF4-FFF2-40B4-BE49-F238E27FC236}">
                  <a16:creationId xmlns:a16="http://schemas.microsoft.com/office/drawing/2014/main" id="{8E0DD129-7A33-3E4A-8455-FC51B1CF6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5" y="3056"/>
              <a:ext cx="583" cy="664"/>
              <a:chOff x="3566" y="550"/>
              <a:chExt cx="583" cy="664"/>
            </a:xfrm>
          </p:grpSpPr>
          <p:grpSp>
            <p:nvGrpSpPr>
              <p:cNvPr id="256" name="Group 449">
                <a:extLst>
                  <a:ext uri="{FF2B5EF4-FFF2-40B4-BE49-F238E27FC236}">
                    <a16:creationId xmlns:a16="http://schemas.microsoft.com/office/drawing/2014/main" id="{90AB032A-A3B7-3748-9489-8C4F91558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59" name="Picture 450" descr="desktop_computer_stylized_medium">
                  <a:extLst>
                    <a:ext uri="{FF2B5EF4-FFF2-40B4-BE49-F238E27FC236}">
                      <a16:creationId xmlns:a16="http://schemas.microsoft.com/office/drawing/2014/main" id="{DE476DC9-0E4F-314D-82DF-D6027FE6D11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0" name="Freeform 451">
                  <a:extLst>
                    <a:ext uri="{FF2B5EF4-FFF2-40B4-BE49-F238E27FC236}">
                      <a16:creationId xmlns:a16="http://schemas.microsoft.com/office/drawing/2014/main" id="{234ABE2F-A8B4-8542-94E8-78DDE67E3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57" name="Rectangle 115">
                <a:extLst>
                  <a:ext uri="{FF2B5EF4-FFF2-40B4-BE49-F238E27FC236}">
                    <a16:creationId xmlns:a16="http://schemas.microsoft.com/office/drawing/2014/main" id="{B0E02959-4482-944E-9351-976262974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58" name="Text Box 116">
                <a:extLst>
                  <a:ext uri="{FF2B5EF4-FFF2-40B4-BE49-F238E27FC236}">
                    <a16:creationId xmlns:a16="http://schemas.microsoft.com/office/drawing/2014/main" id="{53D455CA-494C-3941-B909-EFE07A9B71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44569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539916" y="1365914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1AB30C9-9641-104B-9006-CB16D4919778}"/>
              </a:ext>
            </a:extLst>
          </p:cNvPr>
          <p:cNvGrpSpPr/>
          <p:nvPr/>
        </p:nvGrpSpPr>
        <p:grpSpPr>
          <a:xfrm>
            <a:off x="7680324" y="1814171"/>
            <a:ext cx="2755429" cy="4250670"/>
            <a:chOff x="7680324" y="1814171"/>
            <a:chExt cx="2755429" cy="4250670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87" name="Group 590">
              <a:extLst>
                <a:ext uri="{FF2B5EF4-FFF2-40B4-BE49-F238E27FC236}">
                  <a16:creationId xmlns:a16="http://schemas.microsoft.com/office/drawing/2014/main" id="{B2AAF0C3-BD73-634D-B492-B7CCF9735ED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488" name="Picture 591" descr="desktop_computer_stylized_medium">
                <a:extLst>
                  <a:ext uri="{FF2B5EF4-FFF2-40B4-BE49-F238E27FC236}">
                    <a16:creationId xmlns:a16="http://schemas.microsoft.com/office/drawing/2014/main" id="{1B000E5D-AA79-9741-93EF-69776E79DC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E285DBFE-A1C0-DE49-94FA-3F8D49F9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>
              <a:off x="9823450" y="5554772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1" name="Group 618">
            <a:extLst>
              <a:ext uri="{FF2B5EF4-FFF2-40B4-BE49-F238E27FC236}">
                <a16:creationId xmlns:a16="http://schemas.microsoft.com/office/drawing/2014/main" id="{580255E5-A809-CB45-994D-F69BD8D6F8D7}"/>
              </a:ext>
            </a:extLst>
          </p:cNvPr>
          <p:cNvGrpSpPr>
            <a:grpSpLocks/>
          </p:cNvGrpSpPr>
          <p:nvPr/>
        </p:nvGrpSpPr>
        <p:grpSpPr bwMode="auto">
          <a:xfrm>
            <a:off x="8005845" y="1168489"/>
            <a:ext cx="1065213" cy="965200"/>
            <a:chOff x="4047" y="420"/>
            <a:chExt cx="671" cy="608"/>
          </a:xfrm>
        </p:grpSpPr>
        <p:sp>
          <p:nvSpPr>
            <p:cNvPr id="572" name="Rectangle 227">
              <a:extLst>
                <a:ext uri="{FF2B5EF4-FFF2-40B4-BE49-F238E27FC236}">
                  <a16:creationId xmlns:a16="http://schemas.microsoft.com/office/drawing/2014/main" id="{B2F29371-16FD-D244-80BF-A52E1D7F8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575" name="Rectangle 228">
              <a:extLst>
                <a:ext uri="{FF2B5EF4-FFF2-40B4-BE49-F238E27FC236}">
                  <a16:creationId xmlns:a16="http://schemas.microsoft.com/office/drawing/2014/main" id="{E66B124A-4E8B-D846-A7C2-C34B559B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576" name="Rectangle 229">
              <a:extLst>
                <a:ext uri="{FF2B5EF4-FFF2-40B4-BE49-F238E27FC236}">
                  <a16:creationId xmlns:a16="http://schemas.microsoft.com/office/drawing/2014/main" id="{80574F4D-DD94-2C4B-B4A1-D4DE0E2DC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609" name="Text Box 230">
              <a:extLst>
                <a:ext uri="{FF2B5EF4-FFF2-40B4-BE49-F238E27FC236}">
                  <a16:creationId xmlns:a16="http://schemas.microsoft.com/office/drawing/2014/main" id="{2EABDC18-53BF-7B40-AB0D-A755F80C07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421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>
                  <a:solidFill>
                    <a:schemeClr val="bg1"/>
                  </a:solidFill>
                </a:rPr>
                <a:t>application</a:t>
              </a:r>
              <a:endParaRPr lang="en-US" altLang="en-US" sz="10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physical</a:t>
              </a:r>
              <a:endParaRPr lang="en-US" altLang="en-US" sz="2400" dirty="0"/>
            </a:p>
          </p:txBody>
        </p:sp>
        <p:sp>
          <p:nvSpPr>
            <p:cNvPr id="610" name="Line 231">
              <a:extLst>
                <a:ext uri="{FF2B5EF4-FFF2-40B4-BE49-F238E27FC236}">
                  <a16:creationId xmlns:a16="http://schemas.microsoft.com/office/drawing/2014/main" id="{E5CDD0A1-21E2-6748-A493-24F315669C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" name="Line 232">
              <a:extLst>
                <a:ext uri="{FF2B5EF4-FFF2-40B4-BE49-F238E27FC236}">
                  <a16:creationId xmlns:a16="http://schemas.microsoft.com/office/drawing/2014/main" id="{CDA63567-EA65-5A46-877E-710FE9AD1D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" name="Line 233">
              <a:extLst>
                <a:ext uri="{FF2B5EF4-FFF2-40B4-BE49-F238E27FC236}">
                  <a16:creationId xmlns:a16="http://schemas.microsoft.com/office/drawing/2014/main" id="{7FE7B44D-4874-7642-8A70-AE45F5B800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" name="Freeform 917">
              <a:extLst>
                <a:ext uri="{FF2B5EF4-FFF2-40B4-BE49-F238E27FC236}">
                  <a16:creationId xmlns:a16="http://schemas.microsoft.com/office/drawing/2014/main" id="{9FBAE6C1-0ABD-B849-B7B3-8C34910CE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1" name="Group 619">
            <a:extLst>
              <a:ext uri="{FF2B5EF4-FFF2-40B4-BE49-F238E27FC236}">
                <a16:creationId xmlns:a16="http://schemas.microsoft.com/office/drawing/2014/main" id="{14A407A0-EBD9-3449-9859-9B138D20D5AC}"/>
              </a:ext>
            </a:extLst>
          </p:cNvPr>
          <p:cNvGrpSpPr>
            <a:grpSpLocks/>
          </p:cNvGrpSpPr>
          <p:nvPr/>
        </p:nvGrpSpPr>
        <p:grpSpPr bwMode="auto">
          <a:xfrm>
            <a:off x="10104523" y="4743539"/>
            <a:ext cx="1050926" cy="974725"/>
            <a:chOff x="4047" y="414"/>
            <a:chExt cx="662" cy="614"/>
          </a:xfrm>
        </p:grpSpPr>
        <p:sp>
          <p:nvSpPr>
            <p:cNvPr id="632" name="Rectangle 227">
              <a:extLst>
                <a:ext uri="{FF2B5EF4-FFF2-40B4-BE49-F238E27FC236}">
                  <a16:creationId xmlns:a16="http://schemas.microsoft.com/office/drawing/2014/main" id="{875D12D0-0645-B449-8F48-0AC45EE18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633" name="Rectangle 228">
              <a:extLst>
                <a:ext uri="{FF2B5EF4-FFF2-40B4-BE49-F238E27FC236}">
                  <a16:creationId xmlns:a16="http://schemas.microsoft.com/office/drawing/2014/main" id="{F233A0F6-C3A3-1D47-A777-BFAC1494E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634" name="Rectangle 229">
              <a:extLst>
                <a:ext uri="{FF2B5EF4-FFF2-40B4-BE49-F238E27FC236}">
                  <a16:creationId xmlns:a16="http://schemas.microsoft.com/office/drawing/2014/main" id="{3B52AB0C-7235-834F-A249-28BBCC6D2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636" name="Text Box 230">
              <a:extLst>
                <a:ext uri="{FF2B5EF4-FFF2-40B4-BE49-F238E27FC236}">
                  <a16:creationId xmlns:a16="http://schemas.microsoft.com/office/drawing/2014/main" id="{9B5B5523-DD29-8F46-BF07-8ECCDD6C7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6" y="414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>
                  <a:solidFill>
                    <a:schemeClr val="bg1"/>
                  </a:solidFill>
                </a:rPr>
                <a:t>application</a:t>
              </a:r>
              <a:endParaRPr lang="en-US" altLang="en-US" sz="10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physical</a:t>
              </a:r>
              <a:endParaRPr lang="en-US" altLang="en-US" sz="2400" dirty="0"/>
            </a:p>
          </p:txBody>
        </p:sp>
        <p:sp>
          <p:nvSpPr>
            <p:cNvPr id="637" name="Line 231">
              <a:extLst>
                <a:ext uri="{FF2B5EF4-FFF2-40B4-BE49-F238E27FC236}">
                  <a16:creationId xmlns:a16="http://schemas.microsoft.com/office/drawing/2014/main" id="{00E57763-CBA1-1542-B749-A48E642E00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9" name="Line 232">
              <a:extLst>
                <a:ext uri="{FF2B5EF4-FFF2-40B4-BE49-F238E27FC236}">
                  <a16:creationId xmlns:a16="http://schemas.microsoft.com/office/drawing/2014/main" id="{E4657539-B4FE-304C-816A-A074251ABA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" name="Line 233">
              <a:extLst>
                <a:ext uri="{FF2B5EF4-FFF2-40B4-BE49-F238E27FC236}">
                  <a16:creationId xmlns:a16="http://schemas.microsoft.com/office/drawing/2014/main" id="{DE0F6076-B3CE-C540-BD00-B77A1E45F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1" name="Freeform 917">
              <a:extLst>
                <a:ext uri="{FF2B5EF4-FFF2-40B4-BE49-F238E27FC236}">
                  <a16:creationId xmlns:a16="http://schemas.microsoft.com/office/drawing/2014/main" id="{0111663E-DD9D-6043-8338-8C5285F7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2" name="Group 628">
            <a:extLst>
              <a:ext uri="{FF2B5EF4-FFF2-40B4-BE49-F238E27FC236}">
                <a16:creationId xmlns:a16="http://schemas.microsoft.com/office/drawing/2014/main" id="{F65FBC4E-EE37-D144-AFDB-E6C408428C1F}"/>
              </a:ext>
            </a:extLst>
          </p:cNvPr>
          <p:cNvGrpSpPr>
            <a:grpSpLocks/>
          </p:cNvGrpSpPr>
          <p:nvPr/>
        </p:nvGrpSpPr>
        <p:grpSpPr bwMode="auto">
          <a:xfrm>
            <a:off x="7962986" y="4374557"/>
            <a:ext cx="1060451" cy="965200"/>
            <a:chOff x="4047" y="420"/>
            <a:chExt cx="668" cy="608"/>
          </a:xfrm>
        </p:grpSpPr>
        <p:sp>
          <p:nvSpPr>
            <p:cNvPr id="643" name="Rectangle 227">
              <a:extLst>
                <a:ext uri="{FF2B5EF4-FFF2-40B4-BE49-F238E27FC236}">
                  <a16:creationId xmlns:a16="http://schemas.microsoft.com/office/drawing/2014/main" id="{E92C3AA2-F23F-C148-8F92-1D04CB500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644" name="Rectangle 228">
              <a:extLst>
                <a:ext uri="{FF2B5EF4-FFF2-40B4-BE49-F238E27FC236}">
                  <a16:creationId xmlns:a16="http://schemas.microsoft.com/office/drawing/2014/main" id="{6330CAEB-E474-6241-9D9F-EEB5C5091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645" name="Rectangle 229">
              <a:extLst>
                <a:ext uri="{FF2B5EF4-FFF2-40B4-BE49-F238E27FC236}">
                  <a16:creationId xmlns:a16="http://schemas.microsoft.com/office/drawing/2014/main" id="{AFA24D83-EF79-8246-AE25-393D0CCB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646" name="Text Box 230">
              <a:extLst>
                <a:ext uri="{FF2B5EF4-FFF2-40B4-BE49-F238E27FC236}">
                  <a16:creationId xmlns:a16="http://schemas.microsoft.com/office/drawing/2014/main" id="{3EEA565E-691A-5943-B9C1-2FBC1E5B7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423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>
                  <a:solidFill>
                    <a:schemeClr val="bg1"/>
                  </a:solidFill>
                </a:rPr>
                <a:t>application</a:t>
              </a:r>
              <a:endParaRPr lang="en-US" altLang="en-US" sz="10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physical</a:t>
              </a:r>
              <a:endParaRPr lang="en-US" altLang="en-US" sz="2400" dirty="0"/>
            </a:p>
          </p:txBody>
        </p:sp>
        <p:sp>
          <p:nvSpPr>
            <p:cNvPr id="647" name="Line 231">
              <a:extLst>
                <a:ext uri="{FF2B5EF4-FFF2-40B4-BE49-F238E27FC236}">
                  <a16:creationId xmlns:a16="http://schemas.microsoft.com/office/drawing/2014/main" id="{8E2DC1D5-A1BA-E349-B4E3-5CB27DD1F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8" name="Line 232">
              <a:extLst>
                <a:ext uri="{FF2B5EF4-FFF2-40B4-BE49-F238E27FC236}">
                  <a16:creationId xmlns:a16="http://schemas.microsoft.com/office/drawing/2014/main" id="{0D97E1EE-0440-9746-9909-8846196F3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9" name="Line 233">
              <a:extLst>
                <a:ext uri="{FF2B5EF4-FFF2-40B4-BE49-F238E27FC236}">
                  <a16:creationId xmlns:a16="http://schemas.microsoft.com/office/drawing/2014/main" id="{9453EBF5-7BBF-8943-8161-7DEB7997BF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0" name="Freeform 917">
              <a:extLst>
                <a:ext uri="{FF2B5EF4-FFF2-40B4-BE49-F238E27FC236}">
                  <a16:creationId xmlns:a16="http://schemas.microsoft.com/office/drawing/2014/main" id="{B9EE01B3-0624-134E-8FD0-E4ADEDFD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47A3D5AF-94CC-B24F-922A-C603CC0A5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98030" y="4451439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8E6A54E5-62F1-544B-AE41-5137E62BF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9093280" y="1325651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Creating a network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pp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334086"/>
            <a:ext cx="5309184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7" indent="0">
              <a:buClr>
                <a:srgbClr val="0000A8"/>
              </a:buClr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write programs that:</a:t>
            </a:r>
          </a:p>
          <a:p>
            <a:pPr marL="346075" indent="-231775"/>
            <a:r>
              <a:rPr lang="en-US" altLang="en-US" sz="2400" dirty="0">
                <a:ea typeface="ＭＳ Ｐゴシック" panose="020B0600070205080204" pitchFamily="34" charset="-128"/>
              </a:rPr>
              <a:t>run on (different) end systems</a:t>
            </a:r>
          </a:p>
          <a:p>
            <a:pPr marL="346075" indent="-231775"/>
            <a:r>
              <a:rPr lang="en-US" altLang="en-US" sz="2400" dirty="0">
                <a:ea typeface="ＭＳ Ｐゴシック" panose="020B0600070205080204" pitchFamily="34" charset="-128"/>
              </a:rPr>
              <a:t>communicate over network</a:t>
            </a:r>
          </a:p>
          <a:p>
            <a:pPr marL="346075" indent="-231775"/>
            <a:r>
              <a:rPr lang="en-US" altLang="en-US" sz="2400" dirty="0">
                <a:ea typeface="ＭＳ Ｐゴシック" panose="020B0600070205080204" pitchFamily="34" charset="-128"/>
              </a:rPr>
              <a:t>e.g., web server software communicates with browser software</a:t>
            </a:r>
          </a:p>
          <a:p>
            <a:pPr marL="14287" indent="0">
              <a:buClr>
                <a:srgbClr val="0000A8"/>
              </a:buClr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no need to write software for network-core devices</a:t>
            </a:r>
          </a:p>
          <a:p>
            <a:pPr marL="346075" indent="-231775"/>
            <a:r>
              <a:rPr lang="en-US" altLang="en-US" sz="2400" dirty="0">
                <a:ea typeface="ＭＳ Ｐゴシック" panose="020B0600070205080204" pitchFamily="34" charset="-128"/>
              </a:rPr>
              <a:t>network-core devices do not run user applications </a:t>
            </a:r>
          </a:p>
          <a:p>
            <a:pPr marL="346075" indent="-231775"/>
            <a:r>
              <a:rPr lang="en-US" altLang="en-US" sz="2400" dirty="0">
                <a:ea typeface="ＭＳ Ｐゴシック" panose="020B0600070205080204" pitchFamily="34" charset="-128"/>
              </a:rPr>
              <a:t>applications on end systems  allows for rapid app development, propagation</a:t>
            </a:r>
          </a:p>
          <a:p>
            <a:endParaRPr lang="en-US" sz="3200" dirty="0"/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659" name="Slide Number Placeholder 2">
            <a:extLst>
              <a:ext uri="{FF2B5EF4-FFF2-40B4-BE49-F238E27FC236}">
                <a16:creationId xmlns:a16="http://schemas.microsoft.com/office/drawing/2014/main" id="{C5E948AC-BBED-3740-B629-6749D81B46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5403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51" grpId="0" animBg="1"/>
      <p:bldP spid="652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E-mail: mail servers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sp>
        <p:nvSpPr>
          <p:cNvPr id="223" name="Rectangle 280">
            <a:extLst>
              <a:ext uri="{FF2B5EF4-FFF2-40B4-BE49-F238E27FC236}">
                <a16:creationId xmlns:a16="http://schemas.microsoft.com/office/drawing/2014/main" id="{00D5BD5B-D26A-D34A-98C8-091AA10DD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9775" y="406072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grpSp>
        <p:nvGrpSpPr>
          <p:cNvPr id="224" name="Group 279">
            <a:extLst>
              <a:ext uri="{FF2B5EF4-FFF2-40B4-BE49-F238E27FC236}">
                <a16:creationId xmlns:a16="http://schemas.microsoft.com/office/drawing/2014/main" id="{85ECCB70-4CBD-8D41-8867-9839284C0E92}"/>
              </a:ext>
            </a:extLst>
          </p:cNvPr>
          <p:cNvGrpSpPr>
            <a:grpSpLocks/>
          </p:cNvGrpSpPr>
          <p:nvPr/>
        </p:nvGrpSpPr>
        <p:grpSpPr bwMode="auto">
          <a:xfrm>
            <a:off x="9726613" y="353688"/>
            <a:ext cx="1736725" cy="989013"/>
            <a:chOff x="4458" y="3335"/>
            <a:chExt cx="1094" cy="623"/>
          </a:xfrm>
        </p:grpSpPr>
        <p:sp>
          <p:nvSpPr>
            <p:cNvPr id="225" name="Text Box 263">
              <a:extLst>
                <a:ext uri="{FF2B5EF4-FFF2-40B4-BE49-F238E27FC236}">
                  <a16:creationId xmlns:a16="http://schemas.microsoft.com/office/drawing/2014/main" id="{735C70AA-4D0B-3E4D-B47F-55C95E7B4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3" y="3725"/>
              <a:ext cx="87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user mailbox</a:t>
              </a: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grpSp>
          <p:nvGrpSpPr>
            <p:cNvPr id="226" name="Group 278">
              <a:extLst>
                <a:ext uri="{FF2B5EF4-FFF2-40B4-BE49-F238E27FC236}">
                  <a16:creationId xmlns:a16="http://schemas.microsoft.com/office/drawing/2014/main" id="{E130EDE1-DE49-BC4D-9A74-CEDC9FFF3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229" name="Rectangle 264">
                <a:extLst>
                  <a:ext uri="{FF2B5EF4-FFF2-40B4-BE49-F238E27FC236}">
                    <a16:creationId xmlns:a16="http://schemas.microsoft.com/office/drawing/2014/main" id="{D8ED0CFE-E76B-584D-BA7F-B64E112A3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0" name="Line 265">
                <a:extLst>
                  <a:ext uri="{FF2B5EF4-FFF2-40B4-BE49-F238E27FC236}">
                    <a16:creationId xmlns:a16="http://schemas.microsoft.com/office/drawing/2014/main" id="{076E3A0A-DC0D-234E-ACFD-ED8D3EBB2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1" name="Line 266">
                <a:extLst>
                  <a:ext uri="{FF2B5EF4-FFF2-40B4-BE49-F238E27FC236}">
                    <a16:creationId xmlns:a16="http://schemas.microsoft.com/office/drawing/2014/main" id="{FAE63733-4DC0-C740-915D-E91FC7FD9E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2" name="Line 267">
                <a:extLst>
                  <a:ext uri="{FF2B5EF4-FFF2-40B4-BE49-F238E27FC236}">
                    <a16:creationId xmlns:a16="http://schemas.microsoft.com/office/drawing/2014/main" id="{9432E742-E38D-324E-8AE4-F24CFDAF4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3" name="Line 268">
                <a:extLst>
                  <a:ext uri="{FF2B5EF4-FFF2-40B4-BE49-F238E27FC236}">
                    <a16:creationId xmlns:a16="http://schemas.microsoft.com/office/drawing/2014/main" id="{BFE1C87F-4841-9248-85BA-C4E3AF7F1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4" name="Line 269">
                <a:extLst>
                  <a:ext uri="{FF2B5EF4-FFF2-40B4-BE49-F238E27FC236}">
                    <a16:creationId xmlns:a16="http://schemas.microsoft.com/office/drawing/2014/main" id="{856416DF-3745-DB4A-BFC9-169A063914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5" name="Line 270">
                <a:extLst>
                  <a:ext uri="{FF2B5EF4-FFF2-40B4-BE49-F238E27FC236}">
                    <a16:creationId xmlns:a16="http://schemas.microsoft.com/office/drawing/2014/main" id="{0DB9FDA2-2EA5-034B-903A-EBC13BC40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6" name="Line 271">
                <a:extLst>
                  <a:ext uri="{FF2B5EF4-FFF2-40B4-BE49-F238E27FC236}">
                    <a16:creationId xmlns:a16="http://schemas.microsoft.com/office/drawing/2014/main" id="{F94A5742-E1B7-A64E-A807-9A41FFB1D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27" name="Rectangle 272">
              <a:extLst>
                <a:ext uri="{FF2B5EF4-FFF2-40B4-BE49-F238E27FC236}">
                  <a16:creationId xmlns:a16="http://schemas.microsoft.com/office/drawing/2014/main" id="{FA709473-06C4-C847-B23D-5962F6EF8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  <p:sp>
          <p:nvSpPr>
            <p:cNvPr id="228" name="Text Box 277">
              <a:extLst>
                <a:ext uri="{FF2B5EF4-FFF2-40B4-BE49-F238E27FC236}">
                  <a16:creationId xmlns:a16="http://schemas.microsoft.com/office/drawing/2014/main" id="{6E499AE9-BC96-AA43-8A92-BB907E72E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4" y="3335"/>
              <a:ext cx="103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outgoing </a:t>
              </a:r>
            </a:p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rPr>
                <a:t>message queue</a:t>
              </a: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37" name="Group 454">
            <a:extLst>
              <a:ext uri="{FF2B5EF4-FFF2-40B4-BE49-F238E27FC236}">
                <a16:creationId xmlns:a16="http://schemas.microsoft.com/office/drawing/2014/main" id="{FE2C87B1-0D29-6946-B29A-95FF8E6A0A50}"/>
              </a:ext>
            </a:extLst>
          </p:cNvPr>
          <p:cNvGrpSpPr>
            <a:grpSpLocks/>
          </p:cNvGrpSpPr>
          <p:nvPr/>
        </p:nvGrpSpPr>
        <p:grpSpPr bwMode="auto">
          <a:xfrm>
            <a:off x="7335838" y="1183947"/>
            <a:ext cx="4311650" cy="5118100"/>
            <a:chOff x="2941" y="886"/>
            <a:chExt cx="2716" cy="3224"/>
          </a:xfrm>
        </p:grpSpPr>
        <p:grpSp>
          <p:nvGrpSpPr>
            <p:cNvPr id="238" name="Group 389">
              <a:extLst>
                <a:ext uri="{FF2B5EF4-FFF2-40B4-BE49-F238E27FC236}">
                  <a16:creationId xmlns:a16="http://schemas.microsoft.com/office/drawing/2014/main" id="{A13CA913-E4B3-254A-A935-ADB3F9E6E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401" name="Freeform 390">
                <a:extLst>
                  <a:ext uri="{FF2B5EF4-FFF2-40B4-BE49-F238E27FC236}">
                    <a16:creationId xmlns:a16="http://schemas.microsoft.com/office/drawing/2014/main" id="{6CCFD9B8-8C88-C24F-8883-4CF6367F4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02" name="Rectangle 391">
                <a:extLst>
                  <a:ext uri="{FF2B5EF4-FFF2-40B4-BE49-F238E27FC236}">
                    <a16:creationId xmlns:a16="http://schemas.microsoft.com/office/drawing/2014/main" id="{43B4C051-EEAE-814E-99DE-21C8B8D47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03" name="Freeform 392">
                <a:extLst>
                  <a:ext uri="{FF2B5EF4-FFF2-40B4-BE49-F238E27FC236}">
                    <a16:creationId xmlns:a16="http://schemas.microsoft.com/office/drawing/2014/main" id="{2BC8E3DE-CCCA-1344-8BA5-2A15D443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04" name="Freeform 393">
                <a:extLst>
                  <a:ext uri="{FF2B5EF4-FFF2-40B4-BE49-F238E27FC236}">
                    <a16:creationId xmlns:a16="http://schemas.microsoft.com/office/drawing/2014/main" id="{E0152158-7133-BA4C-A8F5-ADB2FFBFF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05" name="Rectangle 394">
                <a:extLst>
                  <a:ext uri="{FF2B5EF4-FFF2-40B4-BE49-F238E27FC236}">
                    <a16:creationId xmlns:a16="http://schemas.microsoft.com/office/drawing/2014/main" id="{E5FA410D-74EF-7742-BB99-1CFEB8EDE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06" name="Group 395">
                <a:extLst>
                  <a:ext uri="{FF2B5EF4-FFF2-40B4-BE49-F238E27FC236}">
                    <a16:creationId xmlns:a16="http://schemas.microsoft.com/office/drawing/2014/main" id="{AF72D040-96B4-8540-B83D-471812640A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1" name="AutoShape 396">
                  <a:extLst>
                    <a:ext uri="{FF2B5EF4-FFF2-40B4-BE49-F238E27FC236}">
                      <a16:creationId xmlns:a16="http://schemas.microsoft.com/office/drawing/2014/main" id="{F18E39D5-A4BF-264B-B7EA-F621A57FA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32" name="AutoShape 397">
                  <a:extLst>
                    <a:ext uri="{FF2B5EF4-FFF2-40B4-BE49-F238E27FC236}">
                      <a16:creationId xmlns:a16="http://schemas.microsoft.com/office/drawing/2014/main" id="{39716169-1014-2547-9B50-032A17A0D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407" name="Rectangle 398">
                <a:extLst>
                  <a:ext uri="{FF2B5EF4-FFF2-40B4-BE49-F238E27FC236}">
                    <a16:creationId xmlns:a16="http://schemas.microsoft.com/office/drawing/2014/main" id="{28879B2B-7691-B842-8771-94E870C3E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08" name="Group 399">
                <a:extLst>
                  <a:ext uri="{FF2B5EF4-FFF2-40B4-BE49-F238E27FC236}">
                    <a16:creationId xmlns:a16="http://schemas.microsoft.com/office/drawing/2014/main" id="{2D972829-8A16-6E47-B717-3364C7BD92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29" name="AutoShape 400">
                  <a:extLst>
                    <a:ext uri="{FF2B5EF4-FFF2-40B4-BE49-F238E27FC236}">
                      <a16:creationId xmlns:a16="http://schemas.microsoft.com/office/drawing/2014/main" id="{E60C4025-90B9-A647-863C-1FEFBD8A4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30" name="AutoShape 401">
                  <a:extLst>
                    <a:ext uri="{FF2B5EF4-FFF2-40B4-BE49-F238E27FC236}">
                      <a16:creationId xmlns:a16="http://schemas.microsoft.com/office/drawing/2014/main" id="{5C30FC9A-5758-C543-9950-783F68617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409" name="Rectangle 402">
                <a:extLst>
                  <a:ext uri="{FF2B5EF4-FFF2-40B4-BE49-F238E27FC236}">
                    <a16:creationId xmlns:a16="http://schemas.microsoft.com/office/drawing/2014/main" id="{8DDE3471-A288-6245-884A-B0607E1F6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0" name="Rectangle 403">
                <a:extLst>
                  <a:ext uri="{FF2B5EF4-FFF2-40B4-BE49-F238E27FC236}">
                    <a16:creationId xmlns:a16="http://schemas.microsoft.com/office/drawing/2014/main" id="{7B5A163C-1F88-0443-87E9-51D1B2C3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11" name="Group 404">
                <a:extLst>
                  <a:ext uri="{FF2B5EF4-FFF2-40B4-BE49-F238E27FC236}">
                    <a16:creationId xmlns:a16="http://schemas.microsoft.com/office/drawing/2014/main" id="{D7C44D5A-AB33-A744-B633-909E75E589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27" name="AutoShape 405">
                  <a:extLst>
                    <a:ext uri="{FF2B5EF4-FFF2-40B4-BE49-F238E27FC236}">
                      <a16:creationId xmlns:a16="http://schemas.microsoft.com/office/drawing/2014/main" id="{BB140094-DC4B-CC48-B901-9AF64D80BC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28" name="AutoShape 406">
                  <a:extLst>
                    <a:ext uri="{FF2B5EF4-FFF2-40B4-BE49-F238E27FC236}">
                      <a16:creationId xmlns:a16="http://schemas.microsoft.com/office/drawing/2014/main" id="{43B72EE6-71A8-E947-8E6C-0468656DD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412" name="Freeform 407">
                <a:extLst>
                  <a:ext uri="{FF2B5EF4-FFF2-40B4-BE49-F238E27FC236}">
                    <a16:creationId xmlns:a16="http://schemas.microsoft.com/office/drawing/2014/main" id="{D8EE526A-D741-074E-8520-BBA30393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413" name="Group 408">
                <a:extLst>
                  <a:ext uri="{FF2B5EF4-FFF2-40B4-BE49-F238E27FC236}">
                    <a16:creationId xmlns:a16="http://schemas.microsoft.com/office/drawing/2014/main" id="{8DC6A1FE-670A-8F4C-B521-23ECDDF7E0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25" name="AutoShape 409">
                  <a:extLst>
                    <a:ext uri="{FF2B5EF4-FFF2-40B4-BE49-F238E27FC236}">
                      <a16:creationId xmlns:a16="http://schemas.microsoft.com/office/drawing/2014/main" id="{0F0B48EC-30B0-2447-9BE4-237A0F1D6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26" name="AutoShape 410">
                  <a:extLst>
                    <a:ext uri="{FF2B5EF4-FFF2-40B4-BE49-F238E27FC236}">
                      <a16:creationId xmlns:a16="http://schemas.microsoft.com/office/drawing/2014/main" id="{9C1B49B1-17F4-994D-8ECA-C396B76F72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414" name="Rectangle 411">
                <a:extLst>
                  <a:ext uri="{FF2B5EF4-FFF2-40B4-BE49-F238E27FC236}">
                    <a16:creationId xmlns:a16="http://schemas.microsoft.com/office/drawing/2014/main" id="{A0980C94-D527-BA41-8507-6B28776A9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5" name="Freeform 412">
                <a:extLst>
                  <a:ext uri="{FF2B5EF4-FFF2-40B4-BE49-F238E27FC236}">
                    <a16:creationId xmlns:a16="http://schemas.microsoft.com/office/drawing/2014/main" id="{F0295E91-976F-C148-BFB3-59549C538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6" name="Freeform 413">
                <a:extLst>
                  <a:ext uri="{FF2B5EF4-FFF2-40B4-BE49-F238E27FC236}">
                    <a16:creationId xmlns:a16="http://schemas.microsoft.com/office/drawing/2014/main" id="{2C2F1597-CAE7-5248-BDE8-D6B16C52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7" name="Oval 414">
                <a:extLst>
                  <a:ext uri="{FF2B5EF4-FFF2-40B4-BE49-F238E27FC236}">
                    <a16:creationId xmlns:a16="http://schemas.microsoft.com/office/drawing/2014/main" id="{914741F1-D3EA-3645-9C4D-9E5B4C953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8" name="Freeform 415">
                <a:extLst>
                  <a:ext uri="{FF2B5EF4-FFF2-40B4-BE49-F238E27FC236}">
                    <a16:creationId xmlns:a16="http://schemas.microsoft.com/office/drawing/2014/main" id="{079F15E3-5A9F-844C-92CA-F9CBADE82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19" name="AutoShape 416">
                <a:extLst>
                  <a:ext uri="{FF2B5EF4-FFF2-40B4-BE49-F238E27FC236}">
                    <a16:creationId xmlns:a16="http://schemas.microsoft.com/office/drawing/2014/main" id="{25F2967B-CA00-2D49-B406-7209F80FB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0" name="AutoShape 417">
                <a:extLst>
                  <a:ext uri="{FF2B5EF4-FFF2-40B4-BE49-F238E27FC236}">
                    <a16:creationId xmlns:a16="http://schemas.microsoft.com/office/drawing/2014/main" id="{60A760B4-92D7-954E-A584-1C2A30FC6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1" name="Oval 418">
                <a:extLst>
                  <a:ext uri="{FF2B5EF4-FFF2-40B4-BE49-F238E27FC236}">
                    <a16:creationId xmlns:a16="http://schemas.microsoft.com/office/drawing/2014/main" id="{A94E8FB4-D219-2843-94C1-6710451B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2" name="Oval 419">
                <a:extLst>
                  <a:ext uri="{FF2B5EF4-FFF2-40B4-BE49-F238E27FC236}">
                    <a16:creationId xmlns:a16="http://schemas.microsoft.com/office/drawing/2014/main" id="{CBBF0878-886F-8240-BCA7-1F50627F0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3" name="Oval 420">
                <a:extLst>
                  <a:ext uri="{FF2B5EF4-FFF2-40B4-BE49-F238E27FC236}">
                    <a16:creationId xmlns:a16="http://schemas.microsoft.com/office/drawing/2014/main" id="{722EEBED-10FC-6E4D-AABD-99355D38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424" name="Rectangle 421">
                <a:extLst>
                  <a:ext uri="{FF2B5EF4-FFF2-40B4-BE49-F238E27FC236}">
                    <a16:creationId xmlns:a16="http://schemas.microsoft.com/office/drawing/2014/main" id="{92E23A4D-5618-484A-93AD-2343A3977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9" name="Group 356">
              <a:extLst>
                <a:ext uri="{FF2B5EF4-FFF2-40B4-BE49-F238E27FC236}">
                  <a16:creationId xmlns:a16="http://schemas.microsoft.com/office/drawing/2014/main" id="{0FAAD616-9809-0F47-9C32-F28BCE96C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369" name="Freeform 357">
                <a:extLst>
                  <a:ext uri="{FF2B5EF4-FFF2-40B4-BE49-F238E27FC236}">
                    <a16:creationId xmlns:a16="http://schemas.microsoft.com/office/drawing/2014/main" id="{2EB65E56-496B-EE43-A5BA-0034EDBB8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0" name="Rectangle 358">
                <a:extLst>
                  <a:ext uri="{FF2B5EF4-FFF2-40B4-BE49-F238E27FC236}">
                    <a16:creationId xmlns:a16="http://schemas.microsoft.com/office/drawing/2014/main" id="{E623A3D2-E041-CF4A-AEB9-0E88006BF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1" name="Freeform 359">
                <a:extLst>
                  <a:ext uri="{FF2B5EF4-FFF2-40B4-BE49-F238E27FC236}">
                    <a16:creationId xmlns:a16="http://schemas.microsoft.com/office/drawing/2014/main" id="{06D96649-1A4B-D349-BD4A-B3CA1C357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2" name="Freeform 360">
                <a:extLst>
                  <a:ext uri="{FF2B5EF4-FFF2-40B4-BE49-F238E27FC236}">
                    <a16:creationId xmlns:a16="http://schemas.microsoft.com/office/drawing/2014/main" id="{8CB236BD-E7A4-F54C-A810-99FD583B4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3" name="Rectangle 361">
                <a:extLst>
                  <a:ext uri="{FF2B5EF4-FFF2-40B4-BE49-F238E27FC236}">
                    <a16:creationId xmlns:a16="http://schemas.microsoft.com/office/drawing/2014/main" id="{92C08DD8-675E-D34D-A84F-65A2DE10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74" name="Group 362">
                <a:extLst>
                  <a:ext uri="{FF2B5EF4-FFF2-40B4-BE49-F238E27FC236}">
                    <a16:creationId xmlns:a16="http://schemas.microsoft.com/office/drawing/2014/main" id="{168D1B37-2023-2A4F-AEFF-7BCC580296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99" name="AutoShape 363">
                  <a:extLst>
                    <a:ext uri="{FF2B5EF4-FFF2-40B4-BE49-F238E27FC236}">
                      <a16:creationId xmlns:a16="http://schemas.microsoft.com/office/drawing/2014/main" id="{697647FE-4187-6C41-95DB-62B9652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400" name="AutoShape 364">
                  <a:extLst>
                    <a:ext uri="{FF2B5EF4-FFF2-40B4-BE49-F238E27FC236}">
                      <a16:creationId xmlns:a16="http://schemas.microsoft.com/office/drawing/2014/main" id="{64F362C9-3CBA-504B-95A3-38E06F0678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75" name="Rectangle 365">
                <a:extLst>
                  <a:ext uri="{FF2B5EF4-FFF2-40B4-BE49-F238E27FC236}">
                    <a16:creationId xmlns:a16="http://schemas.microsoft.com/office/drawing/2014/main" id="{94D546CA-749A-BC48-B20F-57C5A8077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76" name="Group 366">
                <a:extLst>
                  <a:ext uri="{FF2B5EF4-FFF2-40B4-BE49-F238E27FC236}">
                    <a16:creationId xmlns:a16="http://schemas.microsoft.com/office/drawing/2014/main" id="{1812EEBE-2662-1E46-B90F-2E97DD6FED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97" name="AutoShape 367">
                  <a:extLst>
                    <a:ext uri="{FF2B5EF4-FFF2-40B4-BE49-F238E27FC236}">
                      <a16:creationId xmlns:a16="http://schemas.microsoft.com/office/drawing/2014/main" id="{5354875B-2A6A-B040-9309-A4A5A50F3B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98" name="AutoShape 368">
                  <a:extLst>
                    <a:ext uri="{FF2B5EF4-FFF2-40B4-BE49-F238E27FC236}">
                      <a16:creationId xmlns:a16="http://schemas.microsoft.com/office/drawing/2014/main" id="{7085F58B-EEE8-BE46-B008-54CF97C60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77" name="Rectangle 369">
                <a:extLst>
                  <a:ext uri="{FF2B5EF4-FFF2-40B4-BE49-F238E27FC236}">
                    <a16:creationId xmlns:a16="http://schemas.microsoft.com/office/drawing/2014/main" id="{AB889316-958A-3944-8776-456DA75AA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8" name="Rectangle 370">
                <a:extLst>
                  <a:ext uri="{FF2B5EF4-FFF2-40B4-BE49-F238E27FC236}">
                    <a16:creationId xmlns:a16="http://schemas.microsoft.com/office/drawing/2014/main" id="{28A61210-9BA6-1B42-99F0-0AA063137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79" name="Group 371">
                <a:extLst>
                  <a:ext uri="{FF2B5EF4-FFF2-40B4-BE49-F238E27FC236}">
                    <a16:creationId xmlns:a16="http://schemas.microsoft.com/office/drawing/2014/main" id="{2D18D821-27B1-1C41-BCE9-F6BAA81749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5" name="AutoShape 372">
                  <a:extLst>
                    <a:ext uri="{FF2B5EF4-FFF2-40B4-BE49-F238E27FC236}">
                      <a16:creationId xmlns:a16="http://schemas.microsoft.com/office/drawing/2014/main" id="{B58EE831-7F05-9245-A127-DD8BBE0CA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96" name="AutoShape 373">
                  <a:extLst>
                    <a:ext uri="{FF2B5EF4-FFF2-40B4-BE49-F238E27FC236}">
                      <a16:creationId xmlns:a16="http://schemas.microsoft.com/office/drawing/2014/main" id="{85C001D1-A6CB-AF4D-AEBE-CA0F781AA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80" name="Freeform 374">
                <a:extLst>
                  <a:ext uri="{FF2B5EF4-FFF2-40B4-BE49-F238E27FC236}">
                    <a16:creationId xmlns:a16="http://schemas.microsoft.com/office/drawing/2014/main" id="{B8F2D608-6D10-E648-961C-502BF52F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81" name="Group 375">
                <a:extLst>
                  <a:ext uri="{FF2B5EF4-FFF2-40B4-BE49-F238E27FC236}">
                    <a16:creationId xmlns:a16="http://schemas.microsoft.com/office/drawing/2014/main" id="{EA90B984-0232-2446-8671-DE7D838676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93" name="AutoShape 376">
                  <a:extLst>
                    <a:ext uri="{FF2B5EF4-FFF2-40B4-BE49-F238E27FC236}">
                      <a16:creationId xmlns:a16="http://schemas.microsoft.com/office/drawing/2014/main" id="{6EB17013-082B-8046-B555-12F5A15CD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94" name="AutoShape 377">
                  <a:extLst>
                    <a:ext uri="{FF2B5EF4-FFF2-40B4-BE49-F238E27FC236}">
                      <a16:creationId xmlns:a16="http://schemas.microsoft.com/office/drawing/2014/main" id="{A70DD0EF-6EE9-E241-AB7E-EB4BDADA2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82" name="Rectangle 378">
                <a:extLst>
                  <a:ext uri="{FF2B5EF4-FFF2-40B4-BE49-F238E27FC236}">
                    <a16:creationId xmlns:a16="http://schemas.microsoft.com/office/drawing/2014/main" id="{06B18518-E7AE-2941-AC96-4C9A6B0F0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3" name="Freeform 379">
                <a:extLst>
                  <a:ext uri="{FF2B5EF4-FFF2-40B4-BE49-F238E27FC236}">
                    <a16:creationId xmlns:a16="http://schemas.microsoft.com/office/drawing/2014/main" id="{C884ECAB-FBB2-1146-9BA8-9234C1076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4" name="Freeform 380">
                <a:extLst>
                  <a:ext uri="{FF2B5EF4-FFF2-40B4-BE49-F238E27FC236}">
                    <a16:creationId xmlns:a16="http://schemas.microsoft.com/office/drawing/2014/main" id="{86ACC5C0-75DC-D644-9593-987029E24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5" name="Oval 381">
                <a:extLst>
                  <a:ext uri="{FF2B5EF4-FFF2-40B4-BE49-F238E27FC236}">
                    <a16:creationId xmlns:a16="http://schemas.microsoft.com/office/drawing/2014/main" id="{8F3063A0-8C29-3F4C-BBB6-E5C3DB204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6" name="Freeform 382">
                <a:extLst>
                  <a:ext uri="{FF2B5EF4-FFF2-40B4-BE49-F238E27FC236}">
                    <a16:creationId xmlns:a16="http://schemas.microsoft.com/office/drawing/2014/main" id="{458BBF01-F7B3-7C4A-9F9B-C150FEACF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7" name="AutoShape 383">
                <a:extLst>
                  <a:ext uri="{FF2B5EF4-FFF2-40B4-BE49-F238E27FC236}">
                    <a16:creationId xmlns:a16="http://schemas.microsoft.com/office/drawing/2014/main" id="{F09EBB6E-D725-9948-A7CD-454E0B2D0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8" name="AutoShape 384">
                <a:extLst>
                  <a:ext uri="{FF2B5EF4-FFF2-40B4-BE49-F238E27FC236}">
                    <a16:creationId xmlns:a16="http://schemas.microsoft.com/office/drawing/2014/main" id="{02BBEBA8-A2A8-6940-9840-37361C65A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89" name="Oval 385">
                <a:extLst>
                  <a:ext uri="{FF2B5EF4-FFF2-40B4-BE49-F238E27FC236}">
                    <a16:creationId xmlns:a16="http://schemas.microsoft.com/office/drawing/2014/main" id="{6CD76452-9A37-284A-AC19-94EAEBD63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0" name="Oval 386">
                <a:extLst>
                  <a:ext uri="{FF2B5EF4-FFF2-40B4-BE49-F238E27FC236}">
                    <a16:creationId xmlns:a16="http://schemas.microsoft.com/office/drawing/2014/main" id="{1E726A08-C3CF-E243-B6EC-2B48F6CD7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87">
                <a:extLst>
                  <a:ext uri="{FF2B5EF4-FFF2-40B4-BE49-F238E27FC236}">
                    <a16:creationId xmlns:a16="http://schemas.microsoft.com/office/drawing/2014/main" id="{EA8C927A-FBE1-A045-983E-D27E291B7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92" name="Rectangle 388">
                <a:extLst>
                  <a:ext uri="{FF2B5EF4-FFF2-40B4-BE49-F238E27FC236}">
                    <a16:creationId xmlns:a16="http://schemas.microsoft.com/office/drawing/2014/main" id="{C8D6AC43-68AF-D54D-86AA-678153092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0" name="Group 320">
              <a:extLst>
                <a:ext uri="{FF2B5EF4-FFF2-40B4-BE49-F238E27FC236}">
                  <a16:creationId xmlns:a16="http://schemas.microsoft.com/office/drawing/2014/main" id="{BCA856A3-13D3-2047-A080-FFDA86B41E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337" name="Freeform 321">
                <a:extLst>
                  <a:ext uri="{FF2B5EF4-FFF2-40B4-BE49-F238E27FC236}">
                    <a16:creationId xmlns:a16="http://schemas.microsoft.com/office/drawing/2014/main" id="{E9C36205-9E0D-2941-8A7D-957488780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8" name="Rectangle 322">
                <a:extLst>
                  <a:ext uri="{FF2B5EF4-FFF2-40B4-BE49-F238E27FC236}">
                    <a16:creationId xmlns:a16="http://schemas.microsoft.com/office/drawing/2014/main" id="{DC6B3BB4-B3F9-6649-8059-F6509EF98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9" name="Freeform 323">
                <a:extLst>
                  <a:ext uri="{FF2B5EF4-FFF2-40B4-BE49-F238E27FC236}">
                    <a16:creationId xmlns:a16="http://schemas.microsoft.com/office/drawing/2014/main" id="{95CD3C72-5158-C545-A42A-E0769B687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40" name="Freeform 324">
                <a:extLst>
                  <a:ext uri="{FF2B5EF4-FFF2-40B4-BE49-F238E27FC236}">
                    <a16:creationId xmlns:a16="http://schemas.microsoft.com/office/drawing/2014/main" id="{1090F3E0-60AF-444E-8E42-17F66B71A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41" name="Rectangle 325">
                <a:extLst>
                  <a:ext uri="{FF2B5EF4-FFF2-40B4-BE49-F238E27FC236}">
                    <a16:creationId xmlns:a16="http://schemas.microsoft.com/office/drawing/2014/main" id="{3E522ADC-77DE-624F-87AA-FAECC920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42" name="Group 326">
                <a:extLst>
                  <a:ext uri="{FF2B5EF4-FFF2-40B4-BE49-F238E27FC236}">
                    <a16:creationId xmlns:a16="http://schemas.microsoft.com/office/drawing/2014/main" id="{9A881071-53C4-854C-B41F-14CD734AB8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7" name="AutoShape 327">
                  <a:extLst>
                    <a:ext uri="{FF2B5EF4-FFF2-40B4-BE49-F238E27FC236}">
                      <a16:creationId xmlns:a16="http://schemas.microsoft.com/office/drawing/2014/main" id="{5EC42EDF-C001-704E-BAAE-2375ABBC8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8" name="AutoShape 328">
                  <a:extLst>
                    <a:ext uri="{FF2B5EF4-FFF2-40B4-BE49-F238E27FC236}">
                      <a16:creationId xmlns:a16="http://schemas.microsoft.com/office/drawing/2014/main" id="{D887905D-58B1-9A4E-A16A-32F0BF16C0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43" name="Rectangle 329">
                <a:extLst>
                  <a:ext uri="{FF2B5EF4-FFF2-40B4-BE49-F238E27FC236}">
                    <a16:creationId xmlns:a16="http://schemas.microsoft.com/office/drawing/2014/main" id="{36A11B0A-F86E-BE46-B4B2-5F605E896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44" name="Group 330">
                <a:extLst>
                  <a:ext uri="{FF2B5EF4-FFF2-40B4-BE49-F238E27FC236}">
                    <a16:creationId xmlns:a16="http://schemas.microsoft.com/office/drawing/2014/main" id="{0D898D3E-53D5-FA42-B3ED-1A902F5545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5" name="AutoShape 331">
                  <a:extLst>
                    <a:ext uri="{FF2B5EF4-FFF2-40B4-BE49-F238E27FC236}">
                      <a16:creationId xmlns:a16="http://schemas.microsoft.com/office/drawing/2014/main" id="{140CF4C1-2936-734F-BC64-690AD15BC6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6" name="AutoShape 332">
                  <a:extLst>
                    <a:ext uri="{FF2B5EF4-FFF2-40B4-BE49-F238E27FC236}">
                      <a16:creationId xmlns:a16="http://schemas.microsoft.com/office/drawing/2014/main" id="{25379ADE-E4A2-3644-A2E3-CEB92CF3E1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45" name="Rectangle 333">
                <a:extLst>
                  <a:ext uri="{FF2B5EF4-FFF2-40B4-BE49-F238E27FC236}">
                    <a16:creationId xmlns:a16="http://schemas.microsoft.com/office/drawing/2014/main" id="{58B982F1-2C06-C64E-8596-911105974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46" name="Rectangle 334">
                <a:extLst>
                  <a:ext uri="{FF2B5EF4-FFF2-40B4-BE49-F238E27FC236}">
                    <a16:creationId xmlns:a16="http://schemas.microsoft.com/office/drawing/2014/main" id="{EC5379D6-711E-1046-B80F-16F89DE4F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47" name="Group 335">
                <a:extLst>
                  <a:ext uri="{FF2B5EF4-FFF2-40B4-BE49-F238E27FC236}">
                    <a16:creationId xmlns:a16="http://schemas.microsoft.com/office/drawing/2014/main" id="{62B6A9C1-9ECF-E740-8210-537B54075D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" name="AutoShape 336">
                  <a:extLst>
                    <a:ext uri="{FF2B5EF4-FFF2-40B4-BE49-F238E27FC236}">
                      <a16:creationId xmlns:a16="http://schemas.microsoft.com/office/drawing/2014/main" id="{9D8FBAA6-1137-6844-B6C0-8AE8A997B6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4" name="AutoShape 337">
                  <a:extLst>
                    <a:ext uri="{FF2B5EF4-FFF2-40B4-BE49-F238E27FC236}">
                      <a16:creationId xmlns:a16="http://schemas.microsoft.com/office/drawing/2014/main" id="{69F4B76F-7829-E94B-BEA3-FD8D128BD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48" name="Freeform 338">
                <a:extLst>
                  <a:ext uri="{FF2B5EF4-FFF2-40B4-BE49-F238E27FC236}">
                    <a16:creationId xmlns:a16="http://schemas.microsoft.com/office/drawing/2014/main" id="{22A5C20A-B311-014E-A689-CAD61456A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49" name="Group 339">
                <a:extLst>
                  <a:ext uri="{FF2B5EF4-FFF2-40B4-BE49-F238E27FC236}">
                    <a16:creationId xmlns:a16="http://schemas.microsoft.com/office/drawing/2014/main" id="{925CE1AB-BA57-3848-BF71-4F28A97B45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1" name="AutoShape 340">
                  <a:extLst>
                    <a:ext uri="{FF2B5EF4-FFF2-40B4-BE49-F238E27FC236}">
                      <a16:creationId xmlns:a16="http://schemas.microsoft.com/office/drawing/2014/main" id="{B07E1427-3B3F-6340-A5C6-DEFB2FDEA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62" name="AutoShape 341">
                  <a:extLst>
                    <a:ext uri="{FF2B5EF4-FFF2-40B4-BE49-F238E27FC236}">
                      <a16:creationId xmlns:a16="http://schemas.microsoft.com/office/drawing/2014/main" id="{E9341EDB-352E-324A-895B-0C91268DF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50" name="Rectangle 342">
                <a:extLst>
                  <a:ext uri="{FF2B5EF4-FFF2-40B4-BE49-F238E27FC236}">
                    <a16:creationId xmlns:a16="http://schemas.microsoft.com/office/drawing/2014/main" id="{11D2D091-BAD4-0641-8566-710F8617E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1" name="Freeform 343">
                <a:extLst>
                  <a:ext uri="{FF2B5EF4-FFF2-40B4-BE49-F238E27FC236}">
                    <a16:creationId xmlns:a16="http://schemas.microsoft.com/office/drawing/2014/main" id="{3E9A5AE3-2D61-1346-98F1-082A92E96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2" name="Freeform 344">
                <a:extLst>
                  <a:ext uri="{FF2B5EF4-FFF2-40B4-BE49-F238E27FC236}">
                    <a16:creationId xmlns:a16="http://schemas.microsoft.com/office/drawing/2014/main" id="{C88A9B02-44A8-734D-A285-32FD607BA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3" name="Oval 345">
                <a:extLst>
                  <a:ext uri="{FF2B5EF4-FFF2-40B4-BE49-F238E27FC236}">
                    <a16:creationId xmlns:a16="http://schemas.microsoft.com/office/drawing/2014/main" id="{F7E578EC-80CB-5240-8CD1-30DCB3549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4" name="Freeform 346">
                <a:extLst>
                  <a:ext uri="{FF2B5EF4-FFF2-40B4-BE49-F238E27FC236}">
                    <a16:creationId xmlns:a16="http://schemas.microsoft.com/office/drawing/2014/main" id="{01251E70-248C-C54E-995F-050E4B38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5" name="AutoShape 347">
                <a:extLst>
                  <a:ext uri="{FF2B5EF4-FFF2-40B4-BE49-F238E27FC236}">
                    <a16:creationId xmlns:a16="http://schemas.microsoft.com/office/drawing/2014/main" id="{8EDCF461-339C-BE45-B223-F7FF2FF5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6" name="AutoShape 348">
                <a:extLst>
                  <a:ext uri="{FF2B5EF4-FFF2-40B4-BE49-F238E27FC236}">
                    <a16:creationId xmlns:a16="http://schemas.microsoft.com/office/drawing/2014/main" id="{41BCC026-3C31-E047-BE6D-95F125EFB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7" name="Oval 349">
                <a:extLst>
                  <a:ext uri="{FF2B5EF4-FFF2-40B4-BE49-F238E27FC236}">
                    <a16:creationId xmlns:a16="http://schemas.microsoft.com/office/drawing/2014/main" id="{BDE395A6-533C-B447-98EC-373FD11B4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8" name="Oval 350">
                <a:extLst>
                  <a:ext uri="{FF2B5EF4-FFF2-40B4-BE49-F238E27FC236}">
                    <a16:creationId xmlns:a16="http://schemas.microsoft.com/office/drawing/2014/main" id="{B4DADC3A-2C8C-F346-B8B8-136C0D22C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9" name="Oval 351">
                <a:extLst>
                  <a:ext uri="{FF2B5EF4-FFF2-40B4-BE49-F238E27FC236}">
                    <a16:creationId xmlns:a16="http://schemas.microsoft.com/office/drawing/2014/main" id="{38987EEB-88F2-1244-9E1C-2C362707F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0" name="Rectangle 352">
                <a:extLst>
                  <a:ext uri="{FF2B5EF4-FFF2-40B4-BE49-F238E27FC236}">
                    <a16:creationId xmlns:a16="http://schemas.microsoft.com/office/drawing/2014/main" id="{AAD9CA5F-C3CC-4E40-B45E-D06325400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3D4712-7ACE-524B-B065-8A439F0D2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grpSp>
          <p:nvGrpSpPr>
            <p:cNvPr id="242" name="Group 19">
              <a:extLst>
                <a:ext uri="{FF2B5EF4-FFF2-40B4-BE49-F238E27FC236}">
                  <a16:creationId xmlns:a16="http://schemas.microsoft.com/office/drawing/2014/main" id="{B7732DA7-70D9-1240-BF36-777385ECC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322" name="Rectangle 20">
                <a:extLst>
                  <a:ext uri="{FF2B5EF4-FFF2-40B4-BE49-F238E27FC236}">
                    <a16:creationId xmlns:a16="http://schemas.microsoft.com/office/drawing/2014/main" id="{7EF39355-B61B-E84C-B3EA-87B8386C9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3" name="Text Box 21">
                <a:extLst>
                  <a:ext uri="{FF2B5EF4-FFF2-40B4-BE49-F238E27FC236}">
                    <a16:creationId xmlns:a16="http://schemas.microsoft.com/office/drawing/2014/main" id="{26712A7D-44B8-304E-A5C8-D984194E69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mail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4" name="Rectangle 22">
                <a:extLst>
                  <a:ext uri="{FF2B5EF4-FFF2-40B4-BE49-F238E27FC236}">
                    <a16:creationId xmlns:a16="http://schemas.microsoft.com/office/drawing/2014/main" id="{7D10463C-95E2-7A40-B36D-B52E7D08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5" name="Line 23">
                <a:extLst>
                  <a:ext uri="{FF2B5EF4-FFF2-40B4-BE49-F238E27FC236}">
                    <a16:creationId xmlns:a16="http://schemas.microsoft.com/office/drawing/2014/main" id="{68F9A836-2CFD-7B42-A92E-BE9292B82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6" name="Line 24">
                <a:extLst>
                  <a:ext uri="{FF2B5EF4-FFF2-40B4-BE49-F238E27FC236}">
                    <a16:creationId xmlns:a16="http://schemas.microsoft.com/office/drawing/2014/main" id="{1779996E-0F2D-8442-BDA2-3F87ED9983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7" name="Line 25">
                <a:extLst>
                  <a:ext uri="{FF2B5EF4-FFF2-40B4-BE49-F238E27FC236}">
                    <a16:creationId xmlns:a16="http://schemas.microsoft.com/office/drawing/2014/main" id="{40E69C7B-2F1A-5E44-95A1-0FA6ED855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8" name="Line 26">
                <a:extLst>
                  <a:ext uri="{FF2B5EF4-FFF2-40B4-BE49-F238E27FC236}">
                    <a16:creationId xmlns:a16="http://schemas.microsoft.com/office/drawing/2014/main" id="{CFC35C20-DD29-644F-933D-922B8557D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9" name="Line 27">
                <a:extLst>
                  <a:ext uri="{FF2B5EF4-FFF2-40B4-BE49-F238E27FC236}">
                    <a16:creationId xmlns:a16="http://schemas.microsoft.com/office/drawing/2014/main" id="{43DE343D-639B-8043-A638-7551BBFAB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0" name="Line 28">
                <a:extLst>
                  <a:ext uri="{FF2B5EF4-FFF2-40B4-BE49-F238E27FC236}">
                    <a16:creationId xmlns:a16="http://schemas.microsoft.com/office/drawing/2014/main" id="{73CAB6AE-7763-9144-9C11-A01FC5334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1" name="Line 29">
                <a:extLst>
                  <a:ext uri="{FF2B5EF4-FFF2-40B4-BE49-F238E27FC236}">
                    <a16:creationId xmlns:a16="http://schemas.microsoft.com/office/drawing/2014/main" id="{04D1B335-C850-7F4C-B4D0-A23B2568D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2" name="Rectangle 30">
                <a:extLst>
                  <a:ext uri="{FF2B5EF4-FFF2-40B4-BE49-F238E27FC236}">
                    <a16:creationId xmlns:a16="http://schemas.microsoft.com/office/drawing/2014/main" id="{D75BC7AF-5CB3-C249-8C45-6520E20D0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3" name="Rectangle 31">
                <a:extLst>
                  <a:ext uri="{FF2B5EF4-FFF2-40B4-BE49-F238E27FC236}">
                    <a16:creationId xmlns:a16="http://schemas.microsoft.com/office/drawing/2014/main" id="{74DAAAB9-27DF-DA4B-872B-8B29FE6DD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4" name="Rectangle 32">
                <a:extLst>
                  <a:ext uri="{FF2B5EF4-FFF2-40B4-BE49-F238E27FC236}">
                    <a16:creationId xmlns:a16="http://schemas.microsoft.com/office/drawing/2014/main" id="{5F99C941-D513-9148-ABE9-3B9B588B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5" name="Rectangle 33">
                <a:extLst>
                  <a:ext uri="{FF2B5EF4-FFF2-40B4-BE49-F238E27FC236}">
                    <a16:creationId xmlns:a16="http://schemas.microsoft.com/office/drawing/2014/main" id="{3651F20B-728B-344C-B4AD-749B1DEAC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6" name="Rectangle 34">
                <a:extLst>
                  <a:ext uri="{FF2B5EF4-FFF2-40B4-BE49-F238E27FC236}">
                    <a16:creationId xmlns:a16="http://schemas.microsoft.com/office/drawing/2014/main" id="{7164AE9B-5D5E-3949-A3F4-DED08F720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3" name="Group 60">
              <a:extLst>
                <a:ext uri="{FF2B5EF4-FFF2-40B4-BE49-F238E27FC236}">
                  <a16:creationId xmlns:a16="http://schemas.microsoft.com/office/drawing/2014/main" id="{5A333144-1730-0C4F-A832-56ED7E3B8D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9395864E-A9B4-5342-82A1-DE3B8AFE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8" name="Text Box 62">
                <a:extLst>
                  <a:ext uri="{FF2B5EF4-FFF2-40B4-BE49-F238E27FC236}">
                    <a16:creationId xmlns:a16="http://schemas.microsoft.com/office/drawing/2014/main" id="{5AACD721-3312-0F4C-BAF3-B6F1B5616C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mail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93B2530E-F2E5-1041-B7D2-9465CE4E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0" name="Line 64">
                <a:extLst>
                  <a:ext uri="{FF2B5EF4-FFF2-40B4-BE49-F238E27FC236}">
                    <a16:creationId xmlns:a16="http://schemas.microsoft.com/office/drawing/2014/main" id="{894E865A-3431-FD4B-96A5-C97DAAC7A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1" name="Line 65">
                <a:extLst>
                  <a:ext uri="{FF2B5EF4-FFF2-40B4-BE49-F238E27FC236}">
                    <a16:creationId xmlns:a16="http://schemas.microsoft.com/office/drawing/2014/main" id="{3CA43AF7-D356-4142-A618-06DCB2328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2" name="Line 66">
                <a:extLst>
                  <a:ext uri="{FF2B5EF4-FFF2-40B4-BE49-F238E27FC236}">
                    <a16:creationId xmlns:a16="http://schemas.microsoft.com/office/drawing/2014/main" id="{4F8E4FC5-0A2A-4849-97E6-425A5D2E69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3" name="Line 67">
                <a:extLst>
                  <a:ext uri="{FF2B5EF4-FFF2-40B4-BE49-F238E27FC236}">
                    <a16:creationId xmlns:a16="http://schemas.microsoft.com/office/drawing/2014/main" id="{343125A4-6A3A-F943-89E3-12B16C09D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4" name="Line 68">
                <a:extLst>
                  <a:ext uri="{FF2B5EF4-FFF2-40B4-BE49-F238E27FC236}">
                    <a16:creationId xmlns:a16="http://schemas.microsoft.com/office/drawing/2014/main" id="{D4CB6017-5831-FA48-815B-BE9297024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5" name="Line 69">
                <a:extLst>
                  <a:ext uri="{FF2B5EF4-FFF2-40B4-BE49-F238E27FC236}">
                    <a16:creationId xmlns:a16="http://schemas.microsoft.com/office/drawing/2014/main" id="{E4754EF7-D910-814B-8B41-2FD2BAA87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6" name="Line 70">
                <a:extLst>
                  <a:ext uri="{FF2B5EF4-FFF2-40B4-BE49-F238E27FC236}">
                    <a16:creationId xmlns:a16="http://schemas.microsoft.com/office/drawing/2014/main" id="{F137C288-EF55-D540-A997-85FA917D73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7" name="Rectangle 71">
                <a:extLst>
                  <a:ext uri="{FF2B5EF4-FFF2-40B4-BE49-F238E27FC236}">
                    <a16:creationId xmlns:a16="http://schemas.microsoft.com/office/drawing/2014/main" id="{F56FC77C-FB59-7F4E-B825-2A488EF8C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8" name="Rectangle 72">
                <a:extLst>
                  <a:ext uri="{FF2B5EF4-FFF2-40B4-BE49-F238E27FC236}">
                    <a16:creationId xmlns:a16="http://schemas.microsoft.com/office/drawing/2014/main" id="{F41D8631-6A74-BA42-8A05-01D02E0EA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19" name="Rectangle 73">
                <a:extLst>
                  <a:ext uri="{FF2B5EF4-FFF2-40B4-BE49-F238E27FC236}">
                    <a16:creationId xmlns:a16="http://schemas.microsoft.com/office/drawing/2014/main" id="{C73BF6A9-3054-FB43-A0C0-EB576EBF1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0" name="Rectangle 74">
                <a:extLst>
                  <a:ext uri="{FF2B5EF4-FFF2-40B4-BE49-F238E27FC236}">
                    <a16:creationId xmlns:a16="http://schemas.microsoft.com/office/drawing/2014/main" id="{944FDC84-5A12-CC42-9A23-A92DDF6AE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1" name="Rectangle 75">
                <a:extLst>
                  <a:ext uri="{FF2B5EF4-FFF2-40B4-BE49-F238E27FC236}">
                    <a16:creationId xmlns:a16="http://schemas.microsoft.com/office/drawing/2014/main" id="{88D6DBF9-99B2-4544-BF6D-329E89DCB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4" name="Group 96">
              <a:extLst>
                <a:ext uri="{FF2B5EF4-FFF2-40B4-BE49-F238E27FC236}">
                  <a16:creationId xmlns:a16="http://schemas.microsoft.com/office/drawing/2014/main" id="{57000094-DC40-484B-A0CA-146FA733F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292" name="Rectangle 97">
                <a:extLst>
                  <a:ext uri="{FF2B5EF4-FFF2-40B4-BE49-F238E27FC236}">
                    <a16:creationId xmlns:a16="http://schemas.microsoft.com/office/drawing/2014/main" id="{23688015-1451-B649-A136-19DFE598C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3" name="Text Box 98">
                <a:extLst>
                  <a:ext uri="{FF2B5EF4-FFF2-40B4-BE49-F238E27FC236}">
                    <a16:creationId xmlns:a16="http://schemas.microsoft.com/office/drawing/2014/main" id="{8D2FAA41-802D-714B-9684-49001E0C16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mail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4" name="Rectangle 99">
                <a:extLst>
                  <a:ext uri="{FF2B5EF4-FFF2-40B4-BE49-F238E27FC236}">
                    <a16:creationId xmlns:a16="http://schemas.microsoft.com/office/drawing/2014/main" id="{A4CCD107-61E7-3242-85D1-3EAFC1B47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5" name="Line 100">
                <a:extLst>
                  <a:ext uri="{FF2B5EF4-FFF2-40B4-BE49-F238E27FC236}">
                    <a16:creationId xmlns:a16="http://schemas.microsoft.com/office/drawing/2014/main" id="{2743033E-E6A8-F646-99FA-C57B67EFD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6" name="Line 101">
                <a:extLst>
                  <a:ext uri="{FF2B5EF4-FFF2-40B4-BE49-F238E27FC236}">
                    <a16:creationId xmlns:a16="http://schemas.microsoft.com/office/drawing/2014/main" id="{2C5C87C8-3EB9-C345-8455-9601CC8BF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7" name="Line 102">
                <a:extLst>
                  <a:ext uri="{FF2B5EF4-FFF2-40B4-BE49-F238E27FC236}">
                    <a16:creationId xmlns:a16="http://schemas.microsoft.com/office/drawing/2014/main" id="{61F561F5-A8AF-F046-8A1B-EB72756DC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8" name="Line 103">
                <a:extLst>
                  <a:ext uri="{FF2B5EF4-FFF2-40B4-BE49-F238E27FC236}">
                    <a16:creationId xmlns:a16="http://schemas.microsoft.com/office/drawing/2014/main" id="{189B5DCD-C8CD-4049-BF55-784B4932C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9" name="Line 104">
                <a:extLst>
                  <a:ext uri="{FF2B5EF4-FFF2-40B4-BE49-F238E27FC236}">
                    <a16:creationId xmlns:a16="http://schemas.microsoft.com/office/drawing/2014/main" id="{51E021BF-BE11-C748-8956-6CE4588C2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0" name="Line 105">
                <a:extLst>
                  <a:ext uri="{FF2B5EF4-FFF2-40B4-BE49-F238E27FC236}">
                    <a16:creationId xmlns:a16="http://schemas.microsoft.com/office/drawing/2014/main" id="{4B929A3B-B815-E441-922D-EA14E8C14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1" name="Line 106">
                <a:extLst>
                  <a:ext uri="{FF2B5EF4-FFF2-40B4-BE49-F238E27FC236}">
                    <a16:creationId xmlns:a16="http://schemas.microsoft.com/office/drawing/2014/main" id="{5A282BD2-5338-3E4D-8636-9D489C73E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2" name="Rectangle 107">
                <a:extLst>
                  <a:ext uri="{FF2B5EF4-FFF2-40B4-BE49-F238E27FC236}">
                    <a16:creationId xmlns:a16="http://schemas.microsoft.com/office/drawing/2014/main" id="{8E194D1F-5621-4E4F-9797-A2C32D688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3" name="Rectangle 108">
                <a:extLst>
                  <a:ext uri="{FF2B5EF4-FFF2-40B4-BE49-F238E27FC236}">
                    <a16:creationId xmlns:a16="http://schemas.microsoft.com/office/drawing/2014/main" id="{AD50D80A-F8D2-514C-87E9-4ACA4207A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4" name="Rectangle 109">
                <a:extLst>
                  <a:ext uri="{FF2B5EF4-FFF2-40B4-BE49-F238E27FC236}">
                    <a16:creationId xmlns:a16="http://schemas.microsoft.com/office/drawing/2014/main" id="{2275F6D3-E63F-C04C-A0DE-16B4A4842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5" name="Rectangle 110">
                <a:extLst>
                  <a:ext uri="{FF2B5EF4-FFF2-40B4-BE49-F238E27FC236}">
                    <a16:creationId xmlns:a16="http://schemas.microsoft.com/office/drawing/2014/main" id="{48706195-34DD-A541-88E3-15F1D1F4A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6" name="Rectangle 111">
                <a:extLst>
                  <a:ext uri="{FF2B5EF4-FFF2-40B4-BE49-F238E27FC236}">
                    <a16:creationId xmlns:a16="http://schemas.microsoft.com/office/drawing/2014/main" id="{3F644955-990A-3D46-8B8D-8C68D095D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5" name="Line 117">
              <a:extLst>
                <a:ext uri="{FF2B5EF4-FFF2-40B4-BE49-F238E27FC236}">
                  <a16:creationId xmlns:a16="http://schemas.microsoft.com/office/drawing/2014/main" id="{14A97E77-F498-9E42-8702-8B7F5D1AC5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sp>
          <p:nvSpPr>
            <p:cNvPr id="246" name="Line 118">
              <a:extLst>
                <a:ext uri="{FF2B5EF4-FFF2-40B4-BE49-F238E27FC236}">
                  <a16:creationId xmlns:a16="http://schemas.microsoft.com/office/drawing/2014/main" id="{32DA8ECF-6761-E64E-A313-7489BEF95F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</a:endParaRPr>
            </a:p>
          </p:txBody>
        </p:sp>
        <p:grpSp>
          <p:nvGrpSpPr>
            <p:cNvPr id="247" name="Group 119">
              <a:extLst>
                <a:ext uri="{FF2B5EF4-FFF2-40B4-BE49-F238E27FC236}">
                  <a16:creationId xmlns:a16="http://schemas.microsoft.com/office/drawing/2014/main" id="{BA52A921-FC7C-6043-901B-3544177346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9" y="2535"/>
              <a:ext cx="641" cy="330"/>
              <a:chOff x="3749" y="2537"/>
              <a:chExt cx="641" cy="330"/>
            </a:xfrm>
          </p:grpSpPr>
          <p:sp>
            <p:nvSpPr>
              <p:cNvPr id="290" name="Rectangle 120">
                <a:extLst>
                  <a:ext uri="{FF2B5EF4-FFF2-40B4-BE49-F238E27FC236}">
                    <a16:creationId xmlns:a16="http://schemas.microsoft.com/office/drawing/2014/main" id="{0C8E9259-98F2-604F-A4C6-3A7F488FC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1" name="Text Box 121">
                <a:extLst>
                  <a:ext uri="{FF2B5EF4-FFF2-40B4-BE49-F238E27FC236}">
                    <a16:creationId xmlns:a16="http://schemas.microsoft.com/office/drawing/2014/main" id="{211C72D2-CB25-324F-AB81-6EE0282F0E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SMTP</a:t>
                </a:r>
              </a:p>
            </p:txBody>
          </p:sp>
        </p:grpSp>
        <p:grpSp>
          <p:nvGrpSpPr>
            <p:cNvPr id="248" name="Group 122">
              <a:extLst>
                <a:ext uri="{FF2B5EF4-FFF2-40B4-BE49-F238E27FC236}">
                  <a16:creationId xmlns:a16="http://schemas.microsoft.com/office/drawing/2014/main" id="{0C8CF91C-30A4-724C-9B71-2A06A29487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5" y="1743"/>
              <a:ext cx="641" cy="330"/>
              <a:chOff x="3749" y="2537"/>
              <a:chExt cx="641" cy="330"/>
            </a:xfrm>
          </p:grpSpPr>
          <p:sp>
            <p:nvSpPr>
              <p:cNvPr id="288" name="Rectangle 123">
                <a:extLst>
                  <a:ext uri="{FF2B5EF4-FFF2-40B4-BE49-F238E27FC236}">
                    <a16:creationId xmlns:a16="http://schemas.microsoft.com/office/drawing/2014/main" id="{FCECD58F-F77F-CE4B-B35E-A96DEDC7E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9" name="Text Box 124">
                <a:extLst>
                  <a:ext uri="{FF2B5EF4-FFF2-40B4-BE49-F238E27FC236}">
                    <a16:creationId xmlns:a16="http://schemas.microsoft.com/office/drawing/2014/main" id="{AF84BA8D-FF6F-3247-901E-8E6B18720F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SMTP</a:t>
                </a:r>
              </a:p>
            </p:txBody>
          </p:sp>
        </p:grpSp>
        <p:grpSp>
          <p:nvGrpSpPr>
            <p:cNvPr id="249" name="Group 125">
              <a:extLst>
                <a:ext uri="{FF2B5EF4-FFF2-40B4-BE49-F238E27FC236}">
                  <a16:creationId xmlns:a16="http://schemas.microsoft.com/office/drawing/2014/main" id="{58DC277B-7AA7-2E40-B727-BF4769AC13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1" y="2193"/>
              <a:ext cx="641" cy="330"/>
              <a:chOff x="3749" y="2537"/>
              <a:chExt cx="641" cy="330"/>
            </a:xfrm>
          </p:grpSpPr>
          <p:sp>
            <p:nvSpPr>
              <p:cNvPr id="286" name="Rectangle 126">
                <a:extLst>
                  <a:ext uri="{FF2B5EF4-FFF2-40B4-BE49-F238E27FC236}">
                    <a16:creationId xmlns:a16="http://schemas.microsoft.com/office/drawing/2014/main" id="{2816DCBF-A1AF-E048-B956-3F1809C0D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7" name="Text Box 127">
                <a:extLst>
                  <a:ext uri="{FF2B5EF4-FFF2-40B4-BE49-F238E27FC236}">
                    <a16:creationId xmlns:a16="http://schemas.microsoft.com/office/drawing/2014/main" id="{63B15CD0-9983-6A4B-9279-804A5439A9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SMTP</a:t>
                </a:r>
              </a:p>
            </p:txBody>
          </p:sp>
        </p:grpSp>
        <p:grpSp>
          <p:nvGrpSpPr>
            <p:cNvPr id="250" name="Group 423">
              <a:extLst>
                <a:ext uri="{FF2B5EF4-FFF2-40B4-BE49-F238E27FC236}">
                  <a16:creationId xmlns:a16="http://schemas.microsoft.com/office/drawing/2014/main" id="{30BA0251-F53A-8C4F-97BA-8DC51407C8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9" y="886"/>
              <a:ext cx="583" cy="664"/>
              <a:chOff x="3566" y="550"/>
              <a:chExt cx="583" cy="664"/>
            </a:xfrm>
          </p:grpSpPr>
          <p:grpSp>
            <p:nvGrpSpPr>
              <p:cNvPr id="281" name="Group 353">
                <a:extLst>
                  <a:ext uri="{FF2B5EF4-FFF2-40B4-BE49-F238E27FC236}">
                    <a16:creationId xmlns:a16="http://schemas.microsoft.com/office/drawing/2014/main" id="{08E25960-F839-D945-AEB0-EBA43385E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84" name="Picture 354" descr="desktop_computer_stylized_medium">
                  <a:extLst>
                    <a:ext uri="{FF2B5EF4-FFF2-40B4-BE49-F238E27FC236}">
                      <a16:creationId xmlns:a16="http://schemas.microsoft.com/office/drawing/2014/main" id="{A8E24158-A20D-2643-9568-7E2B6A9A8F7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5" name="Freeform 355">
                  <a:extLst>
                    <a:ext uri="{FF2B5EF4-FFF2-40B4-BE49-F238E27FC236}">
                      <a16:creationId xmlns:a16="http://schemas.microsoft.com/office/drawing/2014/main" id="{7C66E8C3-2156-B443-A62B-AB5FE62DD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82" name="Rectangle 115">
                <a:extLst>
                  <a:ext uri="{FF2B5EF4-FFF2-40B4-BE49-F238E27FC236}">
                    <a16:creationId xmlns:a16="http://schemas.microsoft.com/office/drawing/2014/main" id="{A8808CF7-A20F-6048-A5C3-5948802EC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3" name="Text Box 116">
                <a:extLst>
                  <a:ext uri="{FF2B5EF4-FFF2-40B4-BE49-F238E27FC236}">
                    <a16:creationId xmlns:a16="http://schemas.microsoft.com/office/drawing/2014/main" id="{3615B133-7ADF-B149-A5EF-D48A09950B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1" name="Group 424">
              <a:extLst>
                <a:ext uri="{FF2B5EF4-FFF2-40B4-BE49-F238E27FC236}">
                  <a16:creationId xmlns:a16="http://schemas.microsoft.com/office/drawing/2014/main" id="{45EE4567-07D2-9B44-B152-A79DBA1430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2" y="1400"/>
              <a:ext cx="583" cy="664"/>
              <a:chOff x="3566" y="550"/>
              <a:chExt cx="583" cy="664"/>
            </a:xfrm>
          </p:grpSpPr>
          <p:grpSp>
            <p:nvGrpSpPr>
              <p:cNvPr id="276" name="Group 425">
                <a:extLst>
                  <a:ext uri="{FF2B5EF4-FFF2-40B4-BE49-F238E27FC236}">
                    <a16:creationId xmlns:a16="http://schemas.microsoft.com/office/drawing/2014/main" id="{E722A2E6-A5F4-6C41-B802-1B3176A54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9" name="Picture 426" descr="desktop_computer_stylized_medium">
                  <a:extLst>
                    <a:ext uri="{FF2B5EF4-FFF2-40B4-BE49-F238E27FC236}">
                      <a16:creationId xmlns:a16="http://schemas.microsoft.com/office/drawing/2014/main" id="{8B6EAA10-F9D8-724F-94C8-D4E4B57A04F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Freeform 427">
                  <a:extLst>
                    <a:ext uri="{FF2B5EF4-FFF2-40B4-BE49-F238E27FC236}">
                      <a16:creationId xmlns:a16="http://schemas.microsoft.com/office/drawing/2014/main" id="{1E93A55D-6DF6-C544-9512-0E02D9C4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77" name="Rectangle 115">
                <a:extLst>
                  <a:ext uri="{FF2B5EF4-FFF2-40B4-BE49-F238E27FC236}">
                    <a16:creationId xmlns:a16="http://schemas.microsoft.com/office/drawing/2014/main" id="{1B535841-0794-1B43-AB50-A8A2B89E4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8" name="Text Box 116">
                <a:extLst>
                  <a:ext uri="{FF2B5EF4-FFF2-40B4-BE49-F238E27FC236}">
                    <a16:creationId xmlns:a16="http://schemas.microsoft.com/office/drawing/2014/main" id="{08BD580D-BB58-674F-BF51-73AD02F8ED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2" name="Group 430">
              <a:extLst>
                <a:ext uri="{FF2B5EF4-FFF2-40B4-BE49-F238E27FC236}">
                  <a16:creationId xmlns:a16="http://schemas.microsoft.com/office/drawing/2014/main" id="{34A2D0BA-C196-4942-B7CA-678581CB5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74" y="1880"/>
              <a:ext cx="583" cy="664"/>
              <a:chOff x="3566" y="550"/>
              <a:chExt cx="583" cy="664"/>
            </a:xfrm>
          </p:grpSpPr>
          <p:grpSp>
            <p:nvGrpSpPr>
              <p:cNvPr id="271" name="Group 431">
                <a:extLst>
                  <a:ext uri="{FF2B5EF4-FFF2-40B4-BE49-F238E27FC236}">
                    <a16:creationId xmlns:a16="http://schemas.microsoft.com/office/drawing/2014/main" id="{BE03D0A5-F5D7-9948-B7EA-FA5E6ADA2B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4" name="Picture 432" descr="desktop_computer_stylized_medium">
                  <a:extLst>
                    <a:ext uri="{FF2B5EF4-FFF2-40B4-BE49-F238E27FC236}">
                      <a16:creationId xmlns:a16="http://schemas.microsoft.com/office/drawing/2014/main" id="{CE464295-B889-1B47-A8D7-3556B2AAAD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5" name="Freeform 433">
                  <a:extLst>
                    <a:ext uri="{FF2B5EF4-FFF2-40B4-BE49-F238E27FC236}">
                      <a16:creationId xmlns:a16="http://schemas.microsoft.com/office/drawing/2014/main" id="{C77332B6-93C9-A042-A591-13DCD23AA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72" name="Rectangle 115">
                <a:extLst>
                  <a:ext uri="{FF2B5EF4-FFF2-40B4-BE49-F238E27FC236}">
                    <a16:creationId xmlns:a16="http://schemas.microsoft.com/office/drawing/2014/main" id="{F6E9263B-5B99-914A-B779-F129D9C75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73" name="Text Box 116">
                <a:extLst>
                  <a:ext uri="{FF2B5EF4-FFF2-40B4-BE49-F238E27FC236}">
                    <a16:creationId xmlns:a16="http://schemas.microsoft.com/office/drawing/2014/main" id="{E6ADB34B-0590-DF41-A12D-070F82E8A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3" name="Group 436">
              <a:extLst>
                <a:ext uri="{FF2B5EF4-FFF2-40B4-BE49-F238E27FC236}">
                  <a16:creationId xmlns:a16="http://schemas.microsoft.com/office/drawing/2014/main" id="{1E0B8E86-E363-7347-AAB0-795D10C2D2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1" y="2540"/>
              <a:ext cx="583" cy="664"/>
              <a:chOff x="3566" y="550"/>
              <a:chExt cx="583" cy="664"/>
            </a:xfrm>
          </p:grpSpPr>
          <p:grpSp>
            <p:nvGrpSpPr>
              <p:cNvPr id="266" name="Group 437">
                <a:extLst>
                  <a:ext uri="{FF2B5EF4-FFF2-40B4-BE49-F238E27FC236}">
                    <a16:creationId xmlns:a16="http://schemas.microsoft.com/office/drawing/2014/main" id="{AC5F831C-0C35-C549-B51D-4296B8B8B9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9" name="Picture 438" descr="desktop_computer_stylized_medium">
                  <a:extLst>
                    <a:ext uri="{FF2B5EF4-FFF2-40B4-BE49-F238E27FC236}">
                      <a16:creationId xmlns:a16="http://schemas.microsoft.com/office/drawing/2014/main" id="{AD14A203-3912-324B-BE4F-9D6A4285CE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0" name="Freeform 439">
                  <a:extLst>
                    <a:ext uri="{FF2B5EF4-FFF2-40B4-BE49-F238E27FC236}">
                      <a16:creationId xmlns:a16="http://schemas.microsoft.com/office/drawing/2014/main" id="{9E88436B-4E0D-D149-A214-D937D45DE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67" name="Rectangle 115">
                <a:extLst>
                  <a:ext uri="{FF2B5EF4-FFF2-40B4-BE49-F238E27FC236}">
                    <a16:creationId xmlns:a16="http://schemas.microsoft.com/office/drawing/2014/main" id="{0DEA31A9-2C76-564E-B16F-DBD697177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8" name="Text Box 116">
                <a:extLst>
                  <a:ext uri="{FF2B5EF4-FFF2-40B4-BE49-F238E27FC236}">
                    <a16:creationId xmlns:a16="http://schemas.microsoft.com/office/drawing/2014/main" id="{7655A215-ADF5-8C47-8D04-DDBF56AFD7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4" name="Group 442">
              <a:extLst>
                <a:ext uri="{FF2B5EF4-FFF2-40B4-BE49-F238E27FC236}">
                  <a16:creationId xmlns:a16="http://schemas.microsoft.com/office/drawing/2014/main" id="{30600299-25CF-4A4E-8A3B-15590AC954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6" y="3446"/>
              <a:ext cx="583" cy="664"/>
              <a:chOff x="3566" y="550"/>
              <a:chExt cx="583" cy="664"/>
            </a:xfrm>
          </p:grpSpPr>
          <p:grpSp>
            <p:nvGrpSpPr>
              <p:cNvPr id="261" name="Group 443">
                <a:extLst>
                  <a:ext uri="{FF2B5EF4-FFF2-40B4-BE49-F238E27FC236}">
                    <a16:creationId xmlns:a16="http://schemas.microsoft.com/office/drawing/2014/main" id="{116521D6-39B6-ED4D-BF9D-4EDC84BB4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4" name="Picture 444" descr="desktop_computer_stylized_medium">
                  <a:extLst>
                    <a:ext uri="{FF2B5EF4-FFF2-40B4-BE49-F238E27FC236}">
                      <a16:creationId xmlns:a16="http://schemas.microsoft.com/office/drawing/2014/main" id="{B764D5A2-AAF9-6F4A-AD12-7AF1E69A921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5" name="Freeform 445">
                  <a:extLst>
                    <a:ext uri="{FF2B5EF4-FFF2-40B4-BE49-F238E27FC236}">
                      <a16:creationId xmlns:a16="http://schemas.microsoft.com/office/drawing/2014/main" id="{1CF12910-951A-5444-81F3-DDC16C951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62" name="Rectangle 115">
                <a:extLst>
                  <a:ext uri="{FF2B5EF4-FFF2-40B4-BE49-F238E27FC236}">
                    <a16:creationId xmlns:a16="http://schemas.microsoft.com/office/drawing/2014/main" id="{E6B060FF-D007-3348-A6C9-A56534FB0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3" name="Text Box 116">
                <a:extLst>
                  <a:ext uri="{FF2B5EF4-FFF2-40B4-BE49-F238E27FC236}">
                    <a16:creationId xmlns:a16="http://schemas.microsoft.com/office/drawing/2014/main" id="{D67C13D0-AC42-8E4B-9B42-5CEAC13028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55" name="Group 448">
              <a:extLst>
                <a:ext uri="{FF2B5EF4-FFF2-40B4-BE49-F238E27FC236}">
                  <a16:creationId xmlns:a16="http://schemas.microsoft.com/office/drawing/2014/main" id="{8E0DD129-7A33-3E4A-8455-FC51B1CF6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5" y="3056"/>
              <a:ext cx="583" cy="664"/>
              <a:chOff x="3566" y="550"/>
              <a:chExt cx="583" cy="664"/>
            </a:xfrm>
          </p:grpSpPr>
          <p:grpSp>
            <p:nvGrpSpPr>
              <p:cNvPr id="256" name="Group 449">
                <a:extLst>
                  <a:ext uri="{FF2B5EF4-FFF2-40B4-BE49-F238E27FC236}">
                    <a16:creationId xmlns:a16="http://schemas.microsoft.com/office/drawing/2014/main" id="{90AB032A-A3B7-3748-9489-8C4F91558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59" name="Picture 450" descr="desktop_computer_stylized_medium">
                  <a:extLst>
                    <a:ext uri="{FF2B5EF4-FFF2-40B4-BE49-F238E27FC236}">
                      <a16:creationId xmlns:a16="http://schemas.microsoft.com/office/drawing/2014/main" id="{DE476DC9-0E4F-314D-82DF-D6027FE6D11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0" name="Freeform 451">
                  <a:extLst>
                    <a:ext uri="{FF2B5EF4-FFF2-40B4-BE49-F238E27FC236}">
                      <a16:creationId xmlns:a16="http://schemas.microsoft.com/office/drawing/2014/main" id="{234ABE2F-A8B4-8542-94E8-78DDE67E3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57" name="Rectangle 115">
                <a:extLst>
                  <a:ext uri="{FF2B5EF4-FFF2-40B4-BE49-F238E27FC236}">
                    <a16:creationId xmlns:a16="http://schemas.microsoft.com/office/drawing/2014/main" id="{B0E02959-4482-944E-9351-976262974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58" name="Text Box 116">
                <a:extLst>
                  <a:ext uri="{FF2B5EF4-FFF2-40B4-BE49-F238E27FC236}">
                    <a16:creationId xmlns:a16="http://schemas.microsoft.com/office/drawing/2014/main" id="{53D455CA-494C-3941-B909-EFE07A9B71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216" name="Rectangle 3">
            <a:extLst>
              <a:ext uri="{FF2B5EF4-FFF2-40B4-BE49-F238E27FC236}">
                <a16:creationId xmlns:a16="http://schemas.microsoft.com/office/drawing/2014/main" id="{D5E2CE3F-09DC-EA40-ABE5-ED6ACF8FB8D5}"/>
              </a:ext>
            </a:extLst>
          </p:cNvPr>
          <p:cNvSpPr txBox="1">
            <a:spLocks noChangeArrowheads="1"/>
          </p:cNvSpPr>
          <p:nvPr/>
        </p:nvSpPr>
        <p:spPr>
          <a:xfrm>
            <a:off x="660265" y="1387147"/>
            <a:ext cx="540656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mail servers: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mailbox</a:t>
            </a:r>
            <a:r>
              <a:rPr lang="en-US" altLang="en-US" dirty="0">
                <a:ea typeface="ＭＳ Ｐゴシック" panose="020B0600070205080204" pitchFamily="34" charset="-128"/>
              </a:rPr>
              <a:t> contains incoming messages for user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message queue</a:t>
            </a:r>
            <a:r>
              <a:rPr lang="en-US" altLang="en-US" dirty="0">
                <a:ea typeface="ＭＳ Ｐゴシック" panose="020B0600070205080204" pitchFamily="34" charset="-128"/>
              </a:rPr>
              <a:t> of outgoing (to be sent) mail messages</a:t>
            </a:r>
          </a:p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SMTP protocol</a:t>
            </a:r>
            <a:r>
              <a:rPr lang="en-US" altLang="en-US" dirty="0">
                <a:ea typeface="ＭＳ Ｐゴシック" panose="020B0600070205080204" pitchFamily="34" charset="-128"/>
              </a:rPr>
              <a:t> between mail servers to send email messages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client: sending mail server</a:t>
            </a:r>
          </a:p>
          <a:p>
            <a:pPr lvl="1"/>
            <a:r>
              <a:rPr lang="en-US" altLang="ja-JP" sz="2800" dirty="0">
                <a:ea typeface="ＭＳ Ｐゴシック" panose="020B0600070205080204" pitchFamily="34" charset="-128"/>
              </a:rPr>
              <a:t>“server”: receiving mail server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9162117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E-mail: the </a:t>
            </a:r>
            <a:r>
              <a:rPr lang="en-US" altLang="en-US" dirty="0">
                <a:cs typeface="Calibri" panose="020F0502020204030204" pitchFamily="34" charset="0"/>
              </a:rPr>
              <a:t>RFC </a:t>
            </a:r>
            <a:r>
              <a:rPr lang="en-US" altLang="en-US" sz="3200" dirty="0">
                <a:cs typeface="Calibri" panose="020F0502020204030204" pitchFamily="34" charset="0"/>
              </a:rPr>
              <a:t>(5321)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215" name="Rectangle 3">
            <a:extLst>
              <a:ext uri="{FF2B5EF4-FFF2-40B4-BE49-F238E27FC236}">
                <a16:creationId xmlns:a16="http://schemas.microsoft.com/office/drawing/2014/main" id="{38D73E7D-6683-3B49-B9F1-F60777D45BFB}"/>
              </a:ext>
            </a:extLst>
          </p:cNvPr>
          <p:cNvSpPr txBox="1">
            <a:spLocks noChangeArrowheads="1"/>
          </p:cNvSpPr>
          <p:nvPr/>
        </p:nvSpPr>
        <p:spPr>
          <a:xfrm>
            <a:off x="693827" y="1364343"/>
            <a:ext cx="10725328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uses TCP to reliably transfer email message from client (mail server initiating connection) to server, port 25</a:t>
            </a:r>
          </a:p>
          <a:p>
            <a:pPr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direct transfer: sending server (acting like client) to receiving server</a:t>
            </a:r>
          </a:p>
          <a:p>
            <a:pPr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three phases of transfer</a:t>
            </a:r>
          </a:p>
          <a:p>
            <a:pPr lvl="1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handshaking (greeting)</a:t>
            </a:r>
          </a:p>
          <a:p>
            <a:pPr lvl="1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transfer of messages</a:t>
            </a:r>
          </a:p>
          <a:p>
            <a:pPr lvl="1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closure</a:t>
            </a:r>
          </a:p>
          <a:p>
            <a:pPr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command/response interaction (like HTTP)</a:t>
            </a:r>
            <a:endParaRPr lang="en-US" altLang="en-US" dirty="0">
              <a:solidFill>
                <a:schemeClr val="accent2"/>
              </a:solidFill>
              <a:ea typeface="ＭＳ Ｐゴシック" panose="020B0600070205080204" pitchFamily="34" charset="-128"/>
            </a:endParaRPr>
          </a:p>
          <a:p>
            <a:pPr lvl="1">
              <a:spcBef>
                <a:spcPts val="600"/>
              </a:spcBef>
            </a:pP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commands:</a:t>
            </a:r>
            <a:r>
              <a:rPr lang="en-US" altLang="en-US" dirty="0">
                <a:ea typeface="ＭＳ Ｐゴシック" panose="020B0600070205080204" pitchFamily="34" charset="-128"/>
              </a:rPr>
              <a:t> ASCII text</a:t>
            </a:r>
          </a:p>
          <a:p>
            <a:pPr lvl="1">
              <a:spcBef>
                <a:spcPts val="600"/>
              </a:spcBef>
            </a:pP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response:</a:t>
            </a:r>
            <a:r>
              <a:rPr lang="en-US" altLang="en-US" dirty="0">
                <a:ea typeface="ＭＳ Ｐゴシック" panose="020B0600070205080204" pitchFamily="34" charset="-128"/>
              </a:rPr>
              <a:t> status code and phrase</a:t>
            </a:r>
          </a:p>
          <a:p>
            <a:pPr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messages must be in 7-bit ASCI</a:t>
            </a:r>
            <a:endParaRPr lang="en-US" altLang="en-US" sz="3200" dirty="0">
              <a:ea typeface="ＭＳ Ｐゴシック" panose="020B0600070205080204" pitchFamily="34" charset="-128"/>
            </a:endParaRP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5961555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Scenario: Alice sends e-mail to Bob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2933C95F-5827-EE44-BCBB-0C3F4EACA630}"/>
              </a:ext>
            </a:extLst>
          </p:cNvPr>
          <p:cNvSpPr txBox="1">
            <a:spLocks noChangeArrowheads="1"/>
          </p:cNvSpPr>
          <p:nvPr/>
        </p:nvSpPr>
        <p:spPr>
          <a:xfrm>
            <a:off x="707567" y="1371600"/>
            <a:ext cx="5071156" cy="115388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1) Alice uses UA to compose e-mail message 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to” </a:t>
            </a:r>
            <a:r>
              <a:rPr lang="en-US" altLang="ja-JP" sz="2400" dirty="0" err="1">
                <a:ea typeface="ＭＳ Ｐゴシック" panose="020B0600070205080204" pitchFamily="34" charset="-128"/>
              </a:rPr>
              <a:t>bob@someschool.edu</a:t>
            </a:r>
            <a:endParaRPr lang="en-US" altLang="ja-JP" sz="2400" dirty="0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 sz="2200" dirty="0">
              <a:ea typeface="ＭＳ Ｐゴシック" panose="020B0600070205080204" pitchFamily="34" charset="-128"/>
            </a:endParaRPr>
          </a:p>
        </p:txBody>
      </p:sp>
      <p:sp>
        <p:nvSpPr>
          <p:cNvPr id="79" name="Rectangle 4">
            <a:extLst>
              <a:ext uri="{FF2B5EF4-FFF2-40B4-BE49-F238E27FC236}">
                <a16:creationId xmlns:a16="http://schemas.microsoft.com/office/drawing/2014/main" id="{00C4C8B9-B23B-0F45-80BC-6C453604E658}"/>
              </a:ext>
            </a:extLst>
          </p:cNvPr>
          <p:cNvSpPr txBox="1">
            <a:spLocks noChangeArrowheads="1"/>
          </p:cNvSpPr>
          <p:nvPr/>
        </p:nvSpPr>
        <p:spPr>
          <a:xfrm>
            <a:off x="6638017" y="1329168"/>
            <a:ext cx="5071155" cy="94639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4) SMTP client sends Alice’</a:t>
            </a:r>
            <a:r>
              <a:rPr lang="en-US" altLang="ja-JP" sz="2400" dirty="0">
                <a:ea typeface="ＭＳ Ｐゴシック" panose="020B0600070205080204" pitchFamily="34" charset="-128"/>
              </a:rPr>
              <a:t>s message over the TCP </a:t>
            </a:r>
            <a:r>
              <a:rPr lang="en-US" altLang="ja-JP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connection</a:t>
            </a:r>
            <a:endParaRPr lang="en-US" altLang="en-US" sz="24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grpSp>
        <p:nvGrpSpPr>
          <p:cNvPr id="255" name="Group 163">
            <a:extLst>
              <a:ext uri="{FF2B5EF4-FFF2-40B4-BE49-F238E27FC236}">
                <a16:creationId xmlns:a16="http://schemas.microsoft.com/office/drawing/2014/main" id="{08B09F9F-6FE5-BF42-B610-1A1E41F8BEC8}"/>
              </a:ext>
            </a:extLst>
          </p:cNvPr>
          <p:cNvGrpSpPr>
            <a:grpSpLocks/>
          </p:cNvGrpSpPr>
          <p:nvPr/>
        </p:nvGrpSpPr>
        <p:grpSpPr bwMode="auto">
          <a:xfrm>
            <a:off x="2304142" y="4981175"/>
            <a:ext cx="912813" cy="1054100"/>
            <a:chOff x="3574" y="550"/>
            <a:chExt cx="575" cy="664"/>
          </a:xfrm>
        </p:grpSpPr>
        <p:grpSp>
          <p:nvGrpSpPr>
            <p:cNvPr id="256" name="Group 164">
              <a:extLst>
                <a:ext uri="{FF2B5EF4-FFF2-40B4-BE49-F238E27FC236}">
                  <a16:creationId xmlns:a16="http://schemas.microsoft.com/office/drawing/2014/main" id="{CD93400A-6D0D-684A-BBBD-FEAE608B92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59" name="Picture 165" descr="desktop_computer_stylized_medium">
                <a:extLst>
                  <a:ext uri="{FF2B5EF4-FFF2-40B4-BE49-F238E27FC236}">
                    <a16:creationId xmlns:a16="http://schemas.microsoft.com/office/drawing/2014/main" id="{1D1523A8-A1B8-B44C-A152-2078AE01C6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" name="Freeform 166">
                <a:extLst>
                  <a:ext uri="{FF2B5EF4-FFF2-40B4-BE49-F238E27FC236}">
                    <a16:creationId xmlns:a16="http://schemas.microsoft.com/office/drawing/2014/main" id="{A1C82B36-BF01-F24C-877C-0E2759BF1A5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57" name="Rectangle 115">
              <a:extLst>
                <a:ext uri="{FF2B5EF4-FFF2-40B4-BE49-F238E27FC236}">
                  <a16:creationId xmlns:a16="http://schemas.microsoft.com/office/drawing/2014/main" id="{D073CDC3-856E-F34F-AD4D-EDC68C2D2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8" name="Text Box 116">
              <a:extLst>
                <a:ext uri="{FF2B5EF4-FFF2-40B4-BE49-F238E27FC236}">
                  <a16:creationId xmlns:a16="http://schemas.microsoft.com/office/drawing/2014/main" id="{4645B38D-9175-AD49-B83F-C3999FDDB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user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61" name="Group 130">
            <a:extLst>
              <a:ext uri="{FF2B5EF4-FFF2-40B4-BE49-F238E27FC236}">
                <a16:creationId xmlns:a16="http://schemas.microsoft.com/office/drawing/2014/main" id="{13EDFF6E-21A5-9348-B003-C5417A1E00C5}"/>
              </a:ext>
            </a:extLst>
          </p:cNvPr>
          <p:cNvGrpSpPr>
            <a:grpSpLocks/>
          </p:cNvGrpSpPr>
          <p:nvPr/>
        </p:nvGrpSpPr>
        <p:grpSpPr bwMode="auto">
          <a:xfrm>
            <a:off x="6014130" y="4712887"/>
            <a:ext cx="511175" cy="693738"/>
            <a:chOff x="4140" y="429"/>
            <a:chExt cx="1425" cy="2396"/>
          </a:xfrm>
        </p:grpSpPr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61FD7F4A-FEC8-9A47-901F-32CC32BC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63" name="Rectangle 132">
              <a:extLst>
                <a:ext uri="{FF2B5EF4-FFF2-40B4-BE49-F238E27FC236}">
                  <a16:creationId xmlns:a16="http://schemas.microsoft.com/office/drawing/2014/main" id="{EB17B35A-AE03-6345-8385-2A3ECEF18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C8ABAA8F-E55F-F847-A050-27D27A3D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CB3506B1-1B76-2B4F-92ED-0581496C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66" name="Rectangle 135">
              <a:extLst>
                <a:ext uri="{FF2B5EF4-FFF2-40B4-BE49-F238E27FC236}">
                  <a16:creationId xmlns:a16="http://schemas.microsoft.com/office/drawing/2014/main" id="{C29141DC-E1CD-CA47-AA6E-3F36A18F8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67" name="Group 136">
              <a:extLst>
                <a:ext uri="{FF2B5EF4-FFF2-40B4-BE49-F238E27FC236}">
                  <a16:creationId xmlns:a16="http://schemas.microsoft.com/office/drawing/2014/main" id="{EAB3ACB3-470F-C840-AA24-17BBD7FD5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2" name="AutoShape 137">
                <a:extLst>
                  <a:ext uri="{FF2B5EF4-FFF2-40B4-BE49-F238E27FC236}">
                    <a16:creationId xmlns:a16="http://schemas.microsoft.com/office/drawing/2014/main" id="{C020859C-D00D-7B45-962D-E8E3647B9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3" name="AutoShape 138">
                <a:extLst>
                  <a:ext uri="{FF2B5EF4-FFF2-40B4-BE49-F238E27FC236}">
                    <a16:creationId xmlns:a16="http://schemas.microsoft.com/office/drawing/2014/main" id="{60E64D16-745C-7C42-81A9-0C7B93AE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68" name="Rectangle 139">
              <a:extLst>
                <a:ext uri="{FF2B5EF4-FFF2-40B4-BE49-F238E27FC236}">
                  <a16:creationId xmlns:a16="http://schemas.microsoft.com/office/drawing/2014/main" id="{F1D855D2-71AC-984F-9A72-50E8ABC1B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69" name="Group 140">
              <a:extLst>
                <a:ext uri="{FF2B5EF4-FFF2-40B4-BE49-F238E27FC236}">
                  <a16:creationId xmlns:a16="http://schemas.microsoft.com/office/drawing/2014/main" id="{20BB9E40-6067-8049-AD58-FBE8FE00A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0" name="AutoShape 141">
                <a:extLst>
                  <a:ext uri="{FF2B5EF4-FFF2-40B4-BE49-F238E27FC236}">
                    <a16:creationId xmlns:a16="http://schemas.microsoft.com/office/drawing/2014/main" id="{2B68BE35-A43A-9149-A03B-07B187ED1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1" name="AutoShape 142">
                <a:extLst>
                  <a:ext uri="{FF2B5EF4-FFF2-40B4-BE49-F238E27FC236}">
                    <a16:creationId xmlns:a16="http://schemas.microsoft.com/office/drawing/2014/main" id="{43D29C0B-DA7B-C74E-A16B-88D6DA5FC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70" name="Rectangle 143">
              <a:extLst>
                <a:ext uri="{FF2B5EF4-FFF2-40B4-BE49-F238E27FC236}">
                  <a16:creationId xmlns:a16="http://schemas.microsoft.com/office/drawing/2014/main" id="{0F5C4F7B-5FAA-1840-9009-D9D57F79D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1" name="Rectangle 144">
              <a:extLst>
                <a:ext uri="{FF2B5EF4-FFF2-40B4-BE49-F238E27FC236}">
                  <a16:creationId xmlns:a16="http://schemas.microsoft.com/office/drawing/2014/main" id="{BF7A105A-0D0F-D945-913B-9DE9C972C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72" name="Group 145">
              <a:extLst>
                <a:ext uri="{FF2B5EF4-FFF2-40B4-BE49-F238E27FC236}">
                  <a16:creationId xmlns:a16="http://schemas.microsoft.com/office/drawing/2014/main" id="{10CBB227-95A4-914B-BF9A-A9635D613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88" name="AutoShape 146">
                <a:extLst>
                  <a:ext uri="{FF2B5EF4-FFF2-40B4-BE49-F238E27FC236}">
                    <a16:creationId xmlns:a16="http://schemas.microsoft.com/office/drawing/2014/main" id="{DB5D7EB6-D073-2D4B-B3BB-04D89CC59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9" name="AutoShape 147">
                <a:extLst>
                  <a:ext uri="{FF2B5EF4-FFF2-40B4-BE49-F238E27FC236}">
                    <a16:creationId xmlns:a16="http://schemas.microsoft.com/office/drawing/2014/main" id="{A0CFD582-078B-8445-A2D9-CF20F92CD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47FD5AC-F03D-0B44-BCDE-4549BC61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74" name="Group 149">
              <a:extLst>
                <a:ext uri="{FF2B5EF4-FFF2-40B4-BE49-F238E27FC236}">
                  <a16:creationId xmlns:a16="http://schemas.microsoft.com/office/drawing/2014/main" id="{9B44B04A-F8ED-0347-ADCB-1B8E61433E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86" name="AutoShape 150">
                <a:extLst>
                  <a:ext uri="{FF2B5EF4-FFF2-40B4-BE49-F238E27FC236}">
                    <a16:creationId xmlns:a16="http://schemas.microsoft.com/office/drawing/2014/main" id="{636BD840-6281-2248-803C-E55A27601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7" name="AutoShape 151">
                <a:extLst>
                  <a:ext uri="{FF2B5EF4-FFF2-40B4-BE49-F238E27FC236}">
                    <a16:creationId xmlns:a16="http://schemas.microsoft.com/office/drawing/2014/main" id="{03A123BA-E3B3-1D47-9672-817DDBA91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75" name="Rectangle 152">
              <a:extLst>
                <a:ext uri="{FF2B5EF4-FFF2-40B4-BE49-F238E27FC236}">
                  <a16:creationId xmlns:a16="http://schemas.microsoft.com/office/drawing/2014/main" id="{4D20038F-2D96-1F44-8783-5BAADC6A3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6" name="Freeform 153">
              <a:extLst>
                <a:ext uri="{FF2B5EF4-FFF2-40B4-BE49-F238E27FC236}">
                  <a16:creationId xmlns:a16="http://schemas.microsoft.com/office/drawing/2014/main" id="{ACF47485-E420-FE49-A587-FD7E9136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Freeform 154">
              <a:extLst>
                <a:ext uri="{FF2B5EF4-FFF2-40B4-BE49-F238E27FC236}">
                  <a16:creationId xmlns:a16="http://schemas.microsoft.com/office/drawing/2014/main" id="{28316736-14D9-7F43-A8EA-196B7986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8" name="Oval 155">
              <a:extLst>
                <a:ext uri="{FF2B5EF4-FFF2-40B4-BE49-F238E27FC236}">
                  <a16:creationId xmlns:a16="http://schemas.microsoft.com/office/drawing/2014/main" id="{2722AD07-821C-CB4C-9B0B-DAF52F981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9" name="Freeform 156">
              <a:extLst>
                <a:ext uri="{FF2B5EF4-FFF2-40B4-BE49-F238E27FC236}">
                  <a16:creationId xmlns:a16="http://schemas.microsoft.com/office/drawing/2014/main" id="{AB77166F-9EFA-304A-B417-50C6912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0" name="AutoShape 157">
              <a:extLst>
                <a:ext uri="{FF2B5EF4-FFF2-40B4-BE49-F238E27FC236}">
                  <a16:creationId xmlns:a16="http://schemas.microsoft.com/office/drawing/2014/main" id="{D3E26CDB-2B77-8541-94DF-35B22CFF7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1" name="AutoShape 158">
              <a:extLst>
                <a:ext uri="{FF2B5EF4-FFF2-40B4-BE49-F238E27FC236}">
                  <a16:creationId xmlns:a16="http://schemas.microsoft.com/office/drawing/2014/main" id="{FF893C65-60BF-8948-93D4-F47C74AAB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2" name="Oval 159">
              <a:extLst>
                <a:ext uri="{FF2B5EF4-FFF2-40B4-BE49-F238E27FC236}">
                  <a16:creationId xmlns:a16="http://schemas.microsoft.com/office/drawing/2014/main" id="{DD307CA4-5E6F-9742-9FA0-4ABF90FAE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3" name="Oval 160">
              <a:extLst>
                <a:ext uri="{FF2B5EF4-FFF2-40B4-BE49-F238E27FC236}">
                  <a16:creationId xmlns:a16="http://schemas.microsoft.com/office/drawing/2014/main" id="{3A77FE5B-B51A-4746-8BEB-840D217B5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4" name="Oval 161">
              <a:extLst>
                <a:ext uri="{FF2B5EF4-FFF2-40B4-BE49-F238E27FC236}">
                  <a16:creationId xmlns:a16="http://schemas.microsoft.com/office/drawing/2014/main" id="{B7459A07-79C7-4A4E-8631-AD543B812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5" name="Rectangle 162">
              <a:extLst>
                <a:ext uri="{FF2B5EF4-FFF2-40B4-BE49-F238E27FC236}">
                  <a16:creationId xmlns:a16="http://schemas.microsoft.com/office/drawing/2014/main" id="{D905B9A3-8633-4345-B7CC-84D2E540F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94" name="Group 97">
            <a:extLst>
              <a:ext uri="{FF2B5EF4-FFF2-40B4-BE49-F238E27FC236}">
                <a16:creationId xmlns:a16="http://schemas.microsoft.com/office/drawing/2014/main" id="{ADB3DE3D-4165-3B46-BB9B-5858B8FFA369}"/>
              </a:ext>
            </a:extLst>
          </p:cNvPr>
          <p:cNvGrpSpPr>
            <a:grpSpLocks/>
          </p:cNvGrpSpPr>
          <p:nvPr/>
        </p:nvGrpSpPr>
        <p:grpSpPr bwMode="auto">
          <a:xfrm>
            <a:off x="3836080" y="4768450"/>
            <a:ext cx="511175" cy="693737"/>
            <a:chOff x="4140" y="429"/>
            <a:chExt cx="1425" cy="2396"/>
          </a:xfrm>
        </p:grpSpPr>
        <p:sp>
          <p:nvSpPr>
            <p:cNvPr id="295" name="Freeform 98">
              <a:extLst>
                <a:ext uri="{FF2B5EF4-FFF2-40B4-BE49-F238E27FC236}">
                  <a16:creationId xmlns:a16="http://schemas.microsoft.com/office/drawing/2014/main" id="{03202765-8544-C841-9C63-3A1DA333E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6" name="Rectangle 99">
              <a:extLst>
                <a:ext uri="{FF2B5EF4-FFF2-40B4-BE49-F238E27FC236}">
                  <a16:creationId xmlns:a16="http://schemas.microsoft.com/office/drawing/2014/main" id="{CAE8C355-09FA-4C47-BBAF-D5EDAD329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7" name="Freeform 100">
              <a:extLst>
                <a:ext uri="{FF2B5EF4-FFF2-40B4-BE49-F238E27FC236}">
                  <a16:creationId xmlns:a16="http://schemas.microsoft.com/office/drawing/2014/main" id="{1813AF87-1962-CC41-9EA2-E9AAF9C1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8" name="Freeform 101">
              <a:extLst>
                <a:ext uri="{FF2B5EF4-FFF2-40B4-BE49-F238E27FC236}">
                  <a16:creationId xmlns:a16="http://schemas.microsoft.com/office/drawing/2014/main" id="{635DA424-468C-B74D-A71E-8D523860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9" name="Rectangle 102">
              <a:extLst>
                <a:ext uri="{FF2B5EF4-FFF2-40B4-BE49-F238E27FC236}">
                  <a16:creationId xmlns:a16="http://schemas.microsoft.com/office/drawing/2014/main" id="{D1116DD3-4725-3F42-9140-A650EBC88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0" name="Group 103">
              <a:extLst>
                <a:ext uri="{FF2B5EF4-FFF2-40B4-BE49-F238E27FC236}">
                  <a16:creationId xmlns:a16="http://schemas.microsoft.com/office/drawing/2014/main" id="{96E3F381-15B8-1B49-A258-044D4112E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5" name="AutoShape 104">
                <a:extLst>
                  <a:ext uri="{FF2B5EF4-FFF2-40B4-BE49-F238E27FC236}">
                    <a16:creationId xmlns:a16="http://schemas.microsoft.com/office/drawing/2014/main" id="{D6B0BF9E-9CBE-1549-B2D8-839D9B2C5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6" name="AutoShape 105">
                <a:extLst>
                  <a:ext uri="{FF2B5EF4-FFF2-40B4-BE49-F238E27FC236}">
                    <a16:creationId xmlns:a16="http://schemas.microsoft.com/office/drawing/2014/main" id="{A0661E37-0B6D-1049-81DE-EB828721F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1" name="Rectangle 106">
              <a:extLst>
                <a:ext uri="{FF2B5EF4-FFF2-40B4-BE49-F238E27FC236}">
                  <a16:creationId xmlns:a16="http://schemas.microsoft.com/office/drawing/2014/main" id="{BAB9B843-66F5-2248-A3E2-DF01D332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2" name="Group 107">
              <a:extLst>
                <a:ext uri="{FF2B5EF4-FFF2-40B4-BE49-F238E27FC236}">
                  <a16:creationId xmlns:a16="http://schemas.microsoft.com/office/drawing/2014/main" id="{6518B94D-305C-3E4D-8DCB-3FC99FAF9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3" name="AutoShape 108">
                <a:extLst>
                  <a:ext uri="{FF2B5EF4-FFF2-40B4-BE49-F238E27FC236}">
                    <a16:creationId xmlns:a16="http://schemas.microsoft.com/office/drawing/2014/main" id="{515F809F-C8CD-E74B-A09F-05D4DAD5C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4" name="AutoShape 109">
                <a:extLst>
                  <a:ext uri="{FF2B5EF4-FFF2-40B4-BE49-F238E27FC236}">
                    <a16:creationId xmlns:a16="http://schemas.microsoft.com/office/drawing/2014/main" id="{1541720E-86CE-9D4E-B90E-2C12EBF7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3" name="Rectangle 110">
              <a:extLst>
                <a:ext uri="{FF2B5EF4-FFF2-40B4-BE49-F238E27FC236}">
                  <a16:creationId xmlns:a16="http://schemas.microsoft.com/office/drawing/2014/main" id="{F81C1D2B-CFBB-FE4E-BEAF-3C01C171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4" name="Rectangle 111">
              <a:extLst>
                <a:ext uri="{FF2B5EF4-FFF2-40B4-BE49-F238E27FC236}">
                  <a16:creationId xmlns:a16="http://schemas.microsoft.com/office/drawing/2014/main" id="{7BD2FBC8-D08A-B246-BE8D-016678697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5" name="Group 112">
              <a:extLst>
                <a:ext uri="{FF2B5EF4-FFF2-40B4-BE49-F238E27FC236}">
                  <a16:creationId xmlns:a16="http://schemas.microsoft.com/office/drawing/2014/main" id="{D3D80363-2E2A-2849-972A-EE8ED7BFA4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1" name="AutoShape 113">
                <a:extLst>
                  <a:ext uri="{FF2B5EF4-FFF2-40B4-BE49-F238E27FC236}">
                    <a16:creationId xmlns:a16="http://schemas.microsoft.com/office/drawing/2014/main" id="{0BD3B318-134A-A84C-96F2-1BDB9863D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2" name="AutoShape 114">
                <a:extLst>
                  <a:ext uri="{FF2B5EF4-FFF2-40B4-BE49-F238E27FC236}">
                    <a16:creationId xmlns:a16="http://schemas.microsoft.com/office/drawing/2014/main" id="{27120C70-DCE9-2E4D-B0C9-DD055D098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32116D06-1E4E-6E40-B6AE-33AC5758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7" name="Group 116">
              <a:extLst>
                <a:ext uri="{FF2B5EF4-FFF2-40B4-BE49-F238E27FC236}">
                  <a16:creationId xmlns:a16="http://schemas.microsoft.com/office/drawing/2014/main" id="{5BCFC18E-7FE4-8B45-A160-7D7B86F88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9" name="AutoShape 117">
                <a:extLst>
                  <a:ext uri="{FF2B5EF4-FFF2-40B4-BE49-F238E27FC236}">
                    <a16:creationId xmlns:a16="http://schemas.microsoft.com/office/drawing/2014/main" id="{A5FD1A90-49C4-2948-9007-9990A218B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0" name="AutoShape 118">
                <a:extLst>
                  <a:ext uri="{FF2B5EF4-FFF2-40B4-BE49-F238E27FC236}">
                    <a16:creationId xmlns:a16="http://schemas.microsoft.com/office/drawing/2014/main" id="{AD5A551B-E827-BE40-871C-2FE9EA42B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8" name="Rectangle 119">
              <a:extLst>
                <a:ext uri="{FF2B5EF4-FFF2-40B4-BE49-F238E27FC236}">
                  <a16:creationId xmlns:a16="http://schemas.microsoft.com/office/drawing/2014/main" id="{9E89F03E-4741-2E45-BBF4-F9CEAC095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9" name="Freeform 120">
              <a:extLst>
                <a:ext uri="{FF2B5EF4-FFF2-40B4-BE49-F238E27FC236}">
                  <a16:creationId xmlns:a16="http://schemas.microsoft.com/office/drawing/2014/main" id="{5B36F789-D673-924A-B6E2-89FF2E71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0" name="Freeform 121">
              <a:extLst>
                <a:ext uri="{FF2B5EF4-FFF2-40B4-BE49-F238E27FC236}">
                  <a16:creationId xmlns:a16="http://schemas.microsoft.com/office/drawing/2014/main" id="{575FFFE5-59E8-454D-8E1B-8661926F3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1" name="Oval 122">
              <a:extLst>
                <a:ext uri="{FF2B5EF4-FFF2-40B4-BE49-F238E27FC236}">
                  <a16:creationId xmlns:a16="http://schemas.microsoft.com/office/drawing/2014/main" id="{01273880-520A-0D47-94ED-5792308A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2" name="Freeform 123">
              <a:extLst>
                <a:ext uri="{FF2B5EF4-FFF2-40B4-BE49-F238E27FC236}">
                  <a16:creationId xmlns:a16="http://schemas.microsoft.com/office/drawing/2014/main" id="{20B4A8A9-719B-B94A-84E0-FEDC33E2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3" name="AutoShape 124">
              <a:extLst>
                <a:ext uri="{FF2B5EF4-FFF2-40B4-BE49-F238E27FC236}">
                  <a16:creationId xmlns:a16="http://schemas.microsoft.com/office/drawing/2014/main" id="{E2C42425-B3EE-8146-91D1-2DD406A09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4" name="AutoShape 125">
              <a:extLst>
                <a:ext uri="{FF2B5EF4-FFF2-40B4-BE49-F238E27FC236}">
                  <a16:creationId xmlns:a16="http://schemas.microsoft.com/office/drawing/2014/main" id="{4F76F24A-FC5D-6A4F-9463-E77748FD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5" name="Oval 126">
              <a:extLst>
                <a:ext uri="{FF2B5EF4-FFF2-40B4-BE49-F238E27FC236}">
                  <a16:creationId xmlns:a16="http://schemas.microsoft.com/office/drawing/2014/main" id="{1D9B7E36-CAB9-0E4B-B681-F76708058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6" name="Oval 127">
              <a:extLst>
                <a:ext uri="{FF2B5EF4-FFF2-40B4-BE49-F238E27FC236}">
                  <a16:creationId xmlns:a16="http://schemas.microsoft.com/office/drawing/2014/main" id="{E3545956-0C42-C345-87E7-B325418ED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7" name="Oval 128">
              <a:extLst>
                <a:ext uri="{FF2B5EF4-FFF2-40B4-BE49-F238E27FC236}">
                  <a16:creationId xmlns:a16="http://schemas.microsoft.com/office/drawing/2014/main" id="{E67EEB31-8E9F-7949-9AEE-953592735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8" name="Rectangle 129">
              <a:extLst>
                <a:ext uri="{FF2B5EF4-FFF2-40B4-BE49-F238E27FC236}">
                  <a16:creationId xmlns:a16="http://schemas.microsoft.com/office/drawing/2014/main" id="{5E38596A-D6EE-8A43-B103-6CC1A20D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27" name="Group 20">
            <a:extLst>
              <a:ext uri="{FF2B5EF4-FFF2-40B4-BE49-F238E27FC236}">
                <a16:creationId xmlns:a16="http://schemas.microsoft.com/office/drawing/2014/main" id="{6B376882-67D1-6642-B577-EE5384FDD0DA}"/>
              </a:ext>
            </a:extLst>
          </p:cNvPr>
          <p:cNvGrpSpPr>
            <a:grpSpLocks/>
          </p:cNvGrpSpPr>
          <p:nvPr/>
        </p:nvGrpSpPr>
        <p:grpSpPr bwMode="auto">
          <a:xfrm>
            <a:off x="3969430" y="5055787"/>
            <a:ext cx="809625" cy="1049338"/>
            <a:chOff x="4296" y="2627"/>
            <a:chExt cx="510" cy="661"/>
          </a:xfrm>
        </p:grpSpPr>
        <p:sp>
          <p:nvSpPr>
            <p:cNvPr id="328" name="Rectangle 21">
              <a:extLst>
                <a:ext uri="{FF2B5EF4-FFF2-40B4-BE49-F238E27FC236}">
                  <a16:creationId xmlns:a16="http://schemas.microsoft.com/office/drawing/2014/main" id="{CC5D394C-77F3-944C-B991-14BF75531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9" name="Text Box 22">
              <a:extLst>
                <a:ext uri="{FF2B5EF4-FFF2-40B4-BE49-F238E27FC236}">
                  <a16:creationId xmlns:a16="http://schemas.microsoft.com/office/drawing/2014/main" id="{EE677E13-F5D8-F64B-8BF4-7DF73BB03D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mail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server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0" name="Rectangle 23">
              <a:extLst>
                <a:ext uri="{FF2B5EF4-FFF2-40B4-BE49-F238E27FC236}">
                  <a16:creationId xmlns:a16="http://schemas.microsoft.com/office/drawing/2014/main" id="{7D15F646-E03A-774B-A508-1EF0B3C4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1" name="Line 24">
              <a:extLst>
                <a:ext uri="{FF2B5EF4-FFF2-40B4-BE49-F238E27FC236}">
                  <a16:creationId xmlns:a16="http://schemas.microsoft.com/office/drawing/2014/main" id="{AE3EF45E-8540-9B48-AAEF-B5B93F92C2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2" name="Line 25">
              <a:extLst>
                <a:ext uri="{FF2B5EF4-FFF2-40B4-BE49-F238E27FC236}">
                  <a16:creationId xmlns:a16="http://schemas.microsoft.com/office/drawing/2014/main" id="{9A3B4EF6-63F2-0947-B7B6-7FADC44E64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3" name="Line 26">
              <a:extLst>
                <a:ext uri="{FF2B5EF4-FFF2-40B4-BE49-F238E27FC236}">
                  <a16:creationId xmlns:a16="http://schemas.microsoft.com/office/drawing/2014/main" id="{28713178-2168-3342-8EA0-1EFAEB77CF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4" name="Line 27">
              <a:extLst>
                <a:ext uri="{FF2B5EF4-FFF2-40B4-BE49-F238E27FC236}">
                  <a16:creationId xmlns:a16="http://schemas.microsoft.com/office/drawing/2014/main" id="{7F512291-0783-2C4D-A8BC-E711760A29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5" name="Line 28">
              <a:extLst>
                <a:ext uri="{FF2B5EF4-FFF2-40B4-BE49-F238E27FC236}">
                  <a16:creationId xmlns:a16="http://schemas.microsoft.com/office/drawing/2014/main" id="{C7F7AFBC-09B9-1A4A-B167-5E31466A0B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6" name="Line 29">
              <a:extLst>
                <a:ext uri="{FF2B5EF4-FFF2-40B4-BE49-F238E27FC236}">
                  <a16:creationId xmlns:a16="http://schemas.microsoft.com/office/drawing/2014/main" id="{36AD3A7A-6001-B248-909D-97FF4FEC88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7" name="Line 30">
              <a:extLst>
                <a:ext uri="{FF2B5EF4-FFF2-40B4-BE49-F238E27FC236}">
                  <a16:creationId xmlns:a16="http://schemas.microsoft.com/office/drawing/2014/main" id="{AAD9F1B0-F0AE-1E4A-9E8B-7B0411EAF1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8" name="Rectangle 31">
              <a:extLst>
                <a:ext uri="{FF2B5EF4-FFF2-40B4-BE49-F238E27FC236}">
                  <a16:creationId xmlns:a16="http://schemas.microsoft.com/office/drawing/2014/main" id="{3F9EB85C-0662-2944-B53C-B5C5F284A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39" name="Rectangle 32">
              <a:extLst>
                <a:ext uri="{FF2B5EF4-FFF2-40B4-BE49-F238E27FC236}">
                  <a16:creationId xmlns:a16="http://schemas.microsoft.com/office/drawing/2014/main" id="{E9D294E7-8C79-5A40-B5A2-9B0D1E8C6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0" name="Rectangle 33">
              <a:extLst>
                <a:ext uri="{FF2B5EF4-FFF2-40B4-BE49-F238E27FC236}">
                  <a16:creationId xmlns:a16="http://schemas.microsoft.com/office/drawing/2014/main" id="{1ECAEAF4-8B77-874F-AE38-AF22ED262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1" name="Rectangle 34">
              <a:extLst>
                <a:ext uri="{FF2B5EF4-FFF2-40B4-BE49-F238E27FC236}">
                  <a16:creationId xmlns:a16="http://schemas.microsoft.com/office/drawing/2014/main" id="{DA0B2421-1373-8547-9A4B-4EF52BDE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2" name="Rectangle 35">
              <a:extLst>
                <a:ext uri="{FF2B5EF4-FFF2-40B4-BE49-F238E27FC236}">
                  <a16:creationId xmlns:a16="http://schemas.microsoft.com/office/drawing/2014/main" id="{7C2F1B41-189C-4A43-BEF6-C6BE6D5D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pic>
        <p:nvPicPr>
          <p:cNvPr id="343" name="Picture 36" descr="Alice">
            <a:extLst>
              <a:ext uri="{FF2B5EF4-FFF2-40B4-BE49-F238E27FC236}">
                <a16:creationId xmlns:a16="http://schemas.microsoft.com/office/drawing/2014/main" id="{63AFF8CB-097F-3846-84FD-E89880F62F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4367" y="5220887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4" name="Picture 37" descr="Bob">
            <a:extLst>
              <a:ext uri="{FF2B5EF4-FFF2-40B4-BE49-F238E27FC236}">
                <a16:creationId xmlns:a16="http://schemas.microsoft.com/office/drawing/2014/main" id="{67A94867-6C86-964D-8B53-832FD29159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4180" y="5125637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5" name="Group 48">
            <a:extLst>
              <a:ext uri="{FF2B5EF4-FFF2-40B4-BE49-F238E27FC236}">
                <a16:creationId xmlns:a16="http://schemas.microsoft.com/office/drawing/2014/main" id="{EEADEB4C-0DE5-7A47-B0C1-F7A8830D9591}"/>
              </a:ext>
            </a:extLst>
          </p:cNvPr>
          <p:cNvGrpSpPr>
            <a:grpSpLocks/>
          </p:cNvGrpSpPr>
          <p:nvPr/>
        </p:nvGrpSpPr>
        <p:grpSpPr bwMode="auto">
          <a:xfrm>
            <a:off x="6160180" y="5001812"/>
            <a:ext cx="809625" cy="1049338"/>
            <a:chOff x="4296" y="2627"/>
            <a:chExt cx="510" cy="661"/>
          </a:xfrm>
        </p:grpSpPr>
        <p:sp>
          <p:nvSpPr>
            <p:cNvPr id="346" name="Rectangle 49">
              <a:extLst>
                <a:ext uri="{FF2B5EF4-FFF2-40B4-BE49-F238E27FC236}">
                  <a16:creationId xmlns:a16="http://schemas.microsoft.com/office/drawing/2014/main" id="{4564DF36-9849-6946-BAA4-346D46ED3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7" name="Text Box 50">
              <a:extLst>
                <a:ext uri="{FF2B5EF4-FFF2-40B4-BE49-F238E27FC236}">
                  <a16:creationId xmlns:a16="http://schemas.microsoft.com/office/drawing/2014/main" id="{95B494F8-B148-1E44-ABE8-6EC09DFF7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mail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server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8" name="Rectangle 51">
              <a:extLst>
                <a:ext uri="{FF2B5EF4-FFF2-40B4-BE49-F238E27FC236}">
                  <a16:creationId xmlns:a16="http://schemas.microsoft.com/office/drawing/2014/main" id="{1B9214B0-3A96-5243-BB24-2F3F43E20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49" name="Line 52">
              <a:extLst>
                <a:ext uri="{FF2B5EF4-FFF2-40B4-BE49-F238E27FC236}">
                  <a16:creationId xmlns:a16="http://schemas.microsoft.com/office/drawing/2014/main" id="{D4C180E7-B105-D24F-9DB1-1A50C299A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0" name="Line 53">
              <a:extLst>
                <a:ext uri="{FF2B5EF4-FFF2-40B4-BE49-F238E27FC236}">
                  <a16:creationId xmlns:a16="http://schemas.microsoft.com/office/drawing/2014/main" id="{165FB39B-14E6-9043-A51D-266CB4D4D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1" name="Line 54">
              <a:extLst>
                <a:ext uri="{FF2B5EF4-FFF2-40B4-BE49-F238E27FC236}">
                  <a16:creationId xmlns:a16="http://schemas.microsoft.com/office/drawing/2014/main" id="{B0C3A7D7-CF8F-CD41-B9DD-E546D2C03D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2" name="Line 55">
              <a:extLst>
                <a:ext uri="{FF2B5EF4-FFF2-40B4-BE49-F238E27FC236}">
                  <a16:creationId xmlns:a16="http://schemas.microsoft.com/office/drawing/2014/main" id="{079A54A6-69B3-6245-A536-821615DFA1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3" name="Line 56">
              <a:extLst>
                <a:ext uri="{FF2B5EF4-FFF2-40B4-BE49-F238E27FC236}">
                  <a16:creationId xmlns:a16="http://schemas.microsoft.com/office/drawing/2014/main" id="{50C02768-BE49-0E48-AB58-3ED05EA97C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4" name="Line 57">
              <a:extLst>
                <a:ext uri="{FF2B5EF4-FFF2-40B4-BE49-F238E27FC236}">
                  <a16:creationId xmlns:a16="http://schemas.microsoft.com/office/drawing/2014/main" id="{5765AB2A-57FC-9647-A5F1-3A42797BE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5" name="Line 58">
              <a:extLst>
                <a:ext uri="{FF2B5EF4-FFF2-40B4-BE49-F238E27FC236}">
                  <a16:creationId xmlns:a16="http://schemas.microsoft.com/office/drawing/2014/main" id="{1D662A5A-250B-5C43-A940-153B333F97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6" name="Rectangle 59">
              <a:extLst>
                <a:ext uri="{FF2B5EF4-FFF2-40B4-BE49-F238E27FC236}">
                  <a16:creationId xmlns:a16="http://schemas.microsoft.com/office/drawing/2014/main" id="{C467817D-72BB-304A-907C-15078ACB9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7" name="Rectangle 60">
              <a:extLst>
                <a:ext uri="{FF2B5EF4-FFF2-40B4-BE49-F238E27FC236}">
                  <a16:creationId xmlns:a16="http://schemas.microsoft.com/office/drawing/2014/main" id="{C8B9E0B3-EA63-0E42-BAC5-67850547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8" name="Rectangle 61">
              <a:extLst>
                <a:ext uri="{FF2B5EF4-FFF2-40B4-BE49-F238E27FC236}">
                  <a16:creationId xmlns:a16="http://schemas.microsoft.com/office/drawing/2014/main" id="{43E44E4D-C23B-D34F-9AD2-5DFAD5B50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59" name="Rectangle 62">
              <a:extLst>
                <a:ext uri="{FF2B5EF4-FFF2-40B4-BE49-F238E27FC236}">
                  <a16:creationId xmlns:a16="http://schemas.microsoft.com/office/drawing/2014/main" id="{34AACE8E-FCF4-2846-85E1-B707176DB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60" name="Rectangle 63">
              <a:extLst>
                <a:ext uri="{FF2B5EF4-FFF2-40B4-BE49-F238E27FC236}">
                  <a16:creationId xmlns:a16="http://schemas.microsoft.com/office/drawing/2014/main" id="{C6EFAB4C-6FC0-5A44-9BD5-6EF789ED3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61" name="Line 69">
            <a:extLst>
              <a:ext uri="{FF2B5EF4-FFF2-40B4-BE49-F238E27FC236}">
                <a16:creationId xmlns:a16="http://schemas.microsoft.com/office/drawing/2014/main" id="{B12BA932-5325-874B-B19A-B088808F43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89955" y="5593950"/>
            <a:ext cx="892175" cy="146050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2" name="Line 70">
            <a:extLst>
              <a:ext uri="{FF2B5EF4-FFF2-40B4-BE49-F238E27FC236}">
                <a16:creationId xmlns:a16="http://schemas.microsoft.com/office/drawing/2014/main" id="{9B0EC571-15F5-F54A-9590-2FC0C5F87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5880" y="5728887"/>
            <a:ext cx="1379537" cy="219075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3" name="Line 71">
            <a:extLst>
              <a:ext uri="{FF2B5EF4-FFF2-40B4-BE49-F238E27FC236}">
                <a16:creationId xmlns:a16="http://schemas.microsoft.com/office/drawing/2014/main" id="{0CC82D8C-ED1C-6E42-9BF1-DA1481F0EE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6317" y="5508225"/>
            <a:ext cx="1027113" cy="427037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4" name="Oval 72">
            <a:extLst>
              <a:ext uri="{FF2B5EF4-FFF2-40B4-BE49-F238E27FC236}">
                <a16:creationId xmlns:a16="http://schemas.microsoft.com/office/drawing/2014/main" id="{0B743518-B7A3-D649-BBB1-081C12DD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005" y="50430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5" name="Oval 74">
            <a:extLst>
              <a:ext uri="{FF2B5EF4-FFF2-40B4-BE49-F238E27FC236}">
                <a16:creationId xmlns:a16="http://schemas.microsoft.com/office/drawing/2014/main" id="{DC2768BB-DD45-4E4B-BBD1-C179D968F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667" y="55383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6" name="Oval 75">
            <a:extLst>
              <a:ext uri="{FF2B5EF4-FFF2-40B4-BE49-F238E27FC236}">
                <a16:creationId xmlns:a16="http://schemas.microsoft.com/office/drawing/2014/main" id="{FC69D002-21E2-4843-8E47-2D7A1DFF3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1205" y="56177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3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7" name="Oval 76">
            <a:extLst>
              <a:ext uri="{FF2B5EF4-FFF2-40B4-BE49-F238E27FC236}">
                <a16:creationId xmlns:a16="http://schemas.microsoft.com/office/drawing/2014/main" id="{81E42442-3779-D54A-9503-408605D98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2455" y="57034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4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8" name="Oval 77">
            <a:extLst>
              <a:ext uri="{FF2B5EF4-FFF2-40B4-BE49-F238E27FC236}">
                <a16:creationId xmlns:a16="http://schemas.microsoft.com/office/drawing/2014/main" id="{B036CC3D-838C-C54C-AC10-70245E28B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7355" y="6035275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69" name="Oval 78">
            <a:extLst>
              <a:ext uri="{FF2B5EF4-FFF2-40B4-BE49-F238E27FC236}">
                <a16:creationId xmlns:a16="http://schemas.microsoft.com/office/drawing/2014/main" id="{09AB63F1-4A13-9347-B64D-46DAF636F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692" y="56050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6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70" name="Text Box 95">
            <a:extLst>
              <a:ext uri="{FF2B5EF4-FFF2-40B4-BE49-F238E27FC236}">
                <a16:creationId xmlns:a16="http://schemas.microsoft.com/office/drawing/2014/main" id="{9D22DFF5-0D8D-6349-BC46-AB22D2F2B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5242" y="6168625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Alice</a:t>
            </a:r>
            <a:r>
              <a:rPr kumimoji="0" lang="ja-JP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’</a:t>
            </a:r>
            <a:r>
              <a:rPr kumimoji="0" lang="en-US" altLang="ja-JP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 mail server</a:t>
            </a: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71" name="Text Box 96">
            <a:extLst>
              <a:ext uri="{FF2B5EF4-FFF2-40B4-BE49-F238E27FC236}">
                <a16:creationId xmlns:a16="http://schemas.microsoft.com/office/drawing/2014/main" id="{3CCDA2E2-AC99-0045-BA7F-F3C92F51C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0130" y="6232125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Bob</a:t>
            </a:r>
            <a:r>
              <a:rPr kumimoji="0" lang="ja-JP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’</a:t>
            </a:r>
            <a:r>
              <a:rPr kumimoji="0" lang="en-US" altLang="ja-JP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 mail server</a:t>
            </a: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72" name="Group 169">
            <a:extLst>
              <a:ext uri="{FF2B5EF4-FFF2-40B4-BE49-F238E27FC236}">
                <a16:creationId xmlns:a16="http://schemas.microsoft.com/office/drawing/2014/main" id="{6766002A-66B6-B64B-AAEB-F427F3791233}"/>
              </a:ext>
            </a:extLst>
          </p:cNvPr>
          <p:cNvGrpSpPr>
            <a:grpSpLocks/>
          </p:cNvGrpSpPr>
          <p:nvPr/>
        </p:nvGrpSpPr>
        <p:grpSpPr bwMode="auto">
          <a:xfrm>
            <a:off x="7833405" y="4908150"/>
            <a:ext cx="912812" cy="1054100"/>
            <a:chOff x="3574" y="550"/>
            <a:chExt cx="575" cy="664"/>
          </a:xfrm>
        </p:grpSpPr>
        <p:grpSp>
          <p:nvGrpSpPr>
            <p:cNvPr id="373" name="Group 170">
              <a:extLst>
                <a:ext uri="{FF2B5EF4-FFF2-40B4-BE49-F238E27FC236}">
                  <a16:creationId xmlns:a16="http://schemas.microsoft.com/office/drawing/2014/main" id="{95D43423-E726-764E-8062-2A3551E095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376" name="Picture 171" descr="desktop_computer_stylized_medium">
                <a:extLst>
                  <a:ext uri="{FF2B5EF4-FFF2-40B4-BE49-F238E27FC236}">
                    <a16:creationId xmlns:a16="http://schemas.microsoft.com/office/drawing/2014/main" id="{5015A0EC-AAF7-5845-870F-AC72079C9D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7" name="Freeform 172">
                <a:extLst>
                  <a:ext uri="{FF2B5EF4-FFF2-40B4-BE49-F238E27FC236}">
                    <a16:creationId xmlns:a16="http://schemas.microsoft.com/office/drawing/2014/main" id="{85F221FD-96E4-6C47-B178-8A95ACD6B79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74" name="Rectangle 115">
              <a:extLst>
                <a:ext uri="{FF2B5EF4-FFF2-40B4-BE49-F238E27FC236}">
                  <a16:creationId xmlns:a16="http://schemas.microsoft.com/office/drawing/2014/main" id="{3D96246A-1605-AF45-A4B0-F085DAAC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75" name="Text Box 116">
              <a:extLst>
                <a:ext uri="{FF2B5EF4-FFF2-40B4-BE49-F238E27FC236}">
                  <a16:creationId xmlns:a16="http://schemas.microsoft.com/office/drawing/2014/main" id="{5136D042-DF2A-484C-9882-7FBDD9644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user</a:t>
              </a: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378" name="Rectangle 3">
            <a:extLst>
              <a:ext uri="{FF2B5EF4-FFF2-40B4-BE49-F238E27FC236}">
                <a16:creationId xmlns:a16="http://schemas.microsoft.com/office/drawing/2014/main" id="{9BFC42AA-8BB5-8E46-A741-D3C4DA9BB457}"/>
              </a:ext>
            </a:extLst>
          </p:cNvPr>
          <p:cNvSpPr txBox="1">
            <a:spLocks noChangeArrowheads="1"/>
          </p:cNvSpPr>
          <p:nvPr/>
        </p:nvSpPr>
        <p:spPr>
          <a:xfrm>
            <a:off x="728885" y="2279968"/>
            <a:ext cx="5071156" cy="110336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2) Alice’</a:t>
            </a:r>
            <a:r>
              <a:rPr lang="en-US" altLang="ja-JP" sz="2400" dirty="0">
                <a:ea typeface="ＭＳ Ｐゴシック" panose="020B0600070205080204" pitchFamily="34" charset="-128"/>
              </a:rPr>
              <a:t>s UA sends message to her mail server; message placed in message queue</a:t>
            </a:r>
          </a:p>
        </p:txBody>
      </p:sp>
      <p:sp>
        <p:nvSpPr>
          <p:cNvPr id="379" name="Rectangle 3">
            <a:extLst>
              <a:ext uri="{FF2B5EF4-FFF2-40B4-BE49-F238E27FC236}">
                <a16:creationId xmlns:a16="http://schemas.microsoft.com/office/drawing/2014/main" id="{F0BDE075-A22F-B64C-827B-4198952A13ED}"/>
              </a:ext>
            </a:extLst>
          </p:cNvPr>
          <p:cNvSpPr txBox="1">
            <a:spLocks noChangeArrowheads="1"/>
          </p:cNvSpPr>
          <p:nvPr/>
        </p:nvSpPr>
        <p:spPr>
          <a:xfrm>
            <a:off x="739565" y="3432318"/>
            <a:ext cx="5448733" cy="108917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3) client side of SMTP opens TCP connection with Bob’</a:t>
            </a:r>
            <a:r>
              <a:rPr lang="en-US" altLang="ja-JP" sz="2400" dirty="0">
                <a:ea typeface="ＭＳ Ｐゴシック" panose="020B0600070205080204" pitchFamily="34" charset="-128"/>
              </a:rPr>
              <a:t>s mail server</a:t>
            </a: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sp>
        <p:nvSpPr>
          <p:cNvPr id="380" name="Rectangle 4">
            <a:extLst>
              <a:ext uri="{FF2B5EF4-FFF2-40B4-BE49-F238E27FC236}">
                <a16:creationId xmlns:a16="http://schemas.microsoft.com/office/drawing/2014/main" id="{DFD69930-AC55-F14B-9151-A849CFC023A8}"/>
              </a:ext>
            </a:extLst>
          </p:cNvPr>
          <p:cNvSpPr txBox="1">
            <a:spLocks noChangeArrowheads="1"/>
          </p:cNvSpPr>
          <p:nvPr/>
        </p:nvSpPr>
        <p:spPr>
          <a:xfrm>
            <a:off x="6633422" y="2275557"/>
            <a:ext cx="3810000" cy="8286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5) Bob’</a:t>
            </a:r>
            <a:r>
              <a:rPr lang="en-US" altLang="ja-JP" sz="2400" dirty="0">
                <a:ea typeface="ＭＳ Ｐゴシック" panose="020B0600070205080204" pitchFamily="34" charset="-128"/>
              </a:rPr>
              <a:t>s mail server places the message in Bob’s mailbox</a:t>
            </a:r>
          </a:p>
          <a:p>
            <a:pPr>
              <a:buFont typeface="Wingdings" pitchFamily="2" charset="2"/>
              <a:buNone/>
            </a:pPr>
            <a:endParaRPr lang="en-US" altLang="en-US" sz="24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381" name="Rectangle 4">
            <a:extLst>
              <a:ext uri="{FF2B5EF4-FFF2-40B4-BE49-F238E27FC236}">
                <a16:creationId xmlns:a16="http://schemas.microsoft.com/office/drawing/2014/main" id="{66D50C27-F2A0-6446-B161-62594C2D18D6}"/>
              </a:ext>
            </a:extLst>
          </p:cNvPr>
          <p:cNvSpPr txBox="1">
            <a:spLocks noChangeArrowheads="1"/>
          </p:cNvSpPr>
          <p:nvPr/>
        </p:nvSpPr>
        <p:spPr>
          <a:xfrm>
            <a:off x="6630762" y="3460095"/>
            <a:ext cx="3810000" cy="8286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6) Bob invokes his user agent to read message</a:t>
            </a:r>
          </a:p>
          <a:p>
            <a:pPr>
              <a:buFont typeface="Wingdings" pitchFamily="2" charset="2"/>
              <a:buNone/>
            </a:pPr>
            <a:endParaRPr lang="en-US" altLang="en-US" sz="22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95147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361" grpId="0" animBg="1"/>
      <p:bldP spid="362" grpId="0" animBg="1"/>
      <p:bldP spid="363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8" grpId="0"/>
      <p:bldP spid="379" grpId="0"/>
      <p:bldP spid="380" grpId="0"/>
      <p:bldP spid="38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Sample SMTP interaction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D5CD8C7F-9F1D-3848-BEE3-38D59C403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95" y="1183947"/>
            <a:ext cx="9870010" cy="5170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anose="02070309020205020404" pitchFamily="49" charset="0"/>
              </a:rPr>
              <a:t>     </a:t>
            </a:r>
            <a:r>
              <a:rPr lang="en-US" altLang="en-US" sz="2200" b="1" dirty="0">
                <a:latin typeface="Courier New" panose="02070309020205020404" pitchFamily="49" charset="0"/>
              </a:rPr>
              <a:t>S: 220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HELO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 Hello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, pleased to meet you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MAIL FROM: &lt;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alice@crepes.fr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alice@crepes.fr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... Sender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RCPT TO: &lt;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bob@hamburger.edu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bob@hamburger.edu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... Recipient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DATA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354 Enter mail, end with "." on a line by itself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Do you like ketchup?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How about pickles?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Message accepted for delivery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221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closing connection</a:t>
            </a:r>
            <a:endParaRPr lang="en-US" altLang="en-US" sz="2200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241094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Try SMTP interaction for yourself: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C9E916C-86D8-5E4E-B470-87E29195D48D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303792"/>
            <a:ext cx="10156598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telnet &lt;</a:t>
            </a:r>
            <a:r>
              <a:rPr lang="en-US" altLang="en-US" dirty="0" err="1">
                <a:solidFill>
                  <a:srgbClr val="C00000"/>
                </a:solidFill>
                <a:ea typeface="ＭＳ Ｐゴシック" panose="020B0600070205080204" pitchFamily="34" charset="-128"/>
              </a:rPr>
              <a:t>servername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&gt; 25</a:t>
            </a:r>
          </a:p>
          <a:p>
            <a:pPr marL="519113" indent="-288925"/>
            <a:r>
              <a:rPr lang="en-US" altLang="en-US" dirty="0">
                <a:ea typeface="ＭＳ Ｐゴシック" panose="020B0600070205080204" pitchFamily="34" charset="-128"/>
              </a:rPr>
              <a:t>see 220 reply from server</a:t>
            </a:r>
          </a:p>
          <a:p>
            <a:pPr marL="519113" indent="-288925"/>
            <a:r>
              <a:rPr lang="en-US" altLang="en-US" dirty="0">
                <a:ea typeface="ＭＳ Ｐゴシック" panose="020B0600070205080204" pitchFamily="34" charset="-128"/>
              </a:rPr>
              <a:t>enter HELO, MAIL FROM:, RCPT TO:, DATA, QUIT commands </a:t>
            </a:r>
          </a:p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above lets you send email without using e-mail client (reader)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sz="2000" i="1" dirty="0">
                <a:ea typeface="ＭＳ Ｐゴシック" panose="020B0600070205080204" pitchFamily="34" charset="-128"/>
              </a:rPr>
              <a:t>Note: this will only work if &lt;</a:t>
            </a:r>
            <a:r>
              <a:rPr lang="en-US" altLang="en-US" sz="2000" i="1" dirty="0" err="1">
                <a:ea typeface="ＭＳ Ｐゴシック" panose="020B0600070205080204" pitchFamily="34" charset="-128"/>
              </a:rPr>
              <a:t>servername</a:t>
            </a:r>
            <a:r>
              <a:rPr lang="en-US" altLang="en-US" sz="2000" i="1" dirty="0">
                <a:ea typeface="ＭＳ Ｐゴシック" panose="020B0600070205080204" pitchFamily="34" charset="-128"/>
              </a:rPr>
              <a:t>&gt; allows telnet connections to port 25 (this is becoming increasingly rare because of security concerns)</a:t>
            </a:r>
          </a:p>
        </p:txBody>
      </p:sp>
    </p:spTree>
    <p:extLst>
      <p:ext uri="{BB962C8B-B14F-4D97-AF65-F5344CB8AC3E}">
        <p14:creationId xmlns:p14="http://schemas.microsoft.com/office/powerpoint/2010/main" val="370723925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SMTP: closing observations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E677454B-F21D-4441-9BDE-50D84F4D93FA}"/>
              </a:ext>
            </a:extLst>
          </p:cNvPr>
          <p:cNvSpPr txBox="1">
            <a:spLocks noChangeArrowheads="1"/>
          </p:cNvSpPr>
          <p:nvPr/>
        </p:nvSpPr>
        <p:spPr>
          <a:xfrm>
            <a:off x="7119664" y="1518446"/>
            <a:ext cx="4194627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ea typeface="ＭＳ Ｐゴシック" panose="020B0600070205080204" pitchFamily="34" charset="-128"/>
              </a:rPr>
              <a:t>SMTP uses persistent connections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SMTP requires message (header &amp; body) to be in 7-bit ASCII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SMTP server uses CRLF.CRLF to determine end of message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3E733DCA-2522-E341-8697-49ADE10A3FA3}"/>
              </a:ext>
            </a:extLst>
          </p:cNvPr>
          <p:cNvSpPr txBox="1">
            <a:spLocks noChangeArrowheads="1"/>
          </p:cNvSpPr>
          <p:nvPr/>
        </p:nvSpPr>
        <p:spPr>
          <a:xfrm>
            <a:off x="651330" y="1460390"/>
            <a:ext cx="6183084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comparison with HTTP:</a:t>
            </a:r>
          </a:p>
          <a:p>
            <a:pPr marL="576263" indent="-317500">
              <a:spcBef>
                <a:spcPct val="500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HTTP: pull</a:t>
            </a:r>
          </a:p>
          <a:p>
            <a:pPr marL="576263" indent="-317500">
              <a:spcAft>
                <a:spcPct val="50000"/>
              </a:spcAft>
            </a:pPr>
            <a:r>
              <a:rPr lang="en-US" altLang="en-US" dirty="0">
                <a:ea typeface="ＭＳ Ｐゴシック" panose="020B0600070205080204" pitchFamily="34" charset="-128"/>
              </a:rPr>
              <a:t>SMTP: push</a:t>
            </a:r>
          </a:p>
          <a:p>
            <a:pPr marL="576263" indent="-317500">
              <a:spcAft>
                <a:spcPct val="50000"/>
              </a:spcAft>
            </a:pPr>
            <a:r>
              <a:rPr lang="en-US" altLang="en-US" dirty="0">
                <a:ea typeface="ＭＳ Ｐゴシック" panose="020B0600070205080204" pitchFamily="34" charset="-128"/>
              </a:rPr>
              <a:t>both have ASCII command/response interaction, status codes</a:t>
            </a:r>
          </a:p>
          <a:p>
            <a:pPr marL="576263" indent="-317500"/>
            <a:r>
              <a:rPr lang="en-US" altLang="en-US" dirty="0">
                <a:ea typeface="ＭＳ Ｐゴシック" panose="020B0600070205080204" pitchFamily="34" charset="-128"/>
              </a:rPr>
              <a:t>HTTP: each object encapsulated in its own response message</a:t>
            </a:r>
          </a:p>
          <a:p>
            <a:pPr marL="576263" indent="-317500"/>
            <a:r>
              <a:rPr lang="en-US" altLang="en-US" dirty="0">
                <a:ea typeface="ＭＳ Ｐゴシック" panose="020B0600070205080204" pitchFamily="34" charset="-128"/>
              </a:rPr>
              <a:t>SMTP: multiple objects sent in multipart message</a:t>
            </a:r>
          </a:p>
        </p:txBody>
      </p:sp>
    </p:spTree>
    <p:extLst>
      <p:ext uri="{BB962C8B-B14F-4D97-AF65-F5344CB8AC3E}">
        <p14:creationId xmlns:p14="http://schemas.microsoft.com/office/powerpoint/2010/main" val="231228586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Mail message format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1957B58-E235-B248-9DD8-EB83AEA89A77}"/>
              </a:ext>
            </a:extLst>
          </p:cNvPr>
          <p:cNvSpPr txBox="1">
            <a:spLocks noChangeArrowheads="1"/>
          </p:cNvSpPr>
          <p:nvPr/>
        </p:nvSpPr>
        <p:spPr>
          <a:xfrm>
            <a:off x="819955" y="1518446"/>
            <a:ext cx="6379126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indent="0"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SMTP: protocol for exchanging e-mail messages, defined in RFC 531 (like HTTP)</a:t>
            </a:r>
          </a:p>
          <a:p>
            <a:pPr marL="14288" indent="0"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RFC 822 defines </a:t>
            </a:r>
            <a:r>
              <a:rPr lang="en-US" altLang="en-US" i="1" dirty="0">
                <a:ea typeface="ＭＳ Ｐゴシック" panose="020B0600070205080204" pitchFamily="34" charset="-128"/>
              </a:rPr>
              <a:t>syntax</a:t>
            </a:r>
            <a:r>
              <a:rPr lang="en-US" altLang="en-US" dirty="0">
                <a:ea typeface="ＭＳ Ｐゴシック" panose="020B0600070205080204" pitchFamily="34" charset="-128"/>
              </a:rPr>
              <a:t> for e-mail message itself (like HTML)</a:t>
            </a:r>
          </a:p>
          <a:p>
            <a:pPr marL="346075" indent="-217488"/>
            <a:r>
              <a:rPr lang="en-US" altLang="en-US" sz="2400" dirty="0">
                <a:ea typeface="ＭＳ Ｐゴシック" panose="020B0600070205080204" pitchFamily="34" charset="-128"/>
              </a:rPr>
              <a:t>header lines, e.g.,</a:t>
            </a:r>
          </a:p>
          <a:p>
            <a:pPr marL="635000" lvl="1" indent="-288925"/>
            <a:r>
              <a:rPr lang="en-US" altLang="en-US" sz="2000" dirty="0">
                <a:ea typeface="ＭＳ Ｐゴシック" panose="020B0600070205080204" pitchFamily="34" charset="-128"/>
              </a:rPr>
              <a:t>To:</a:t>
            </a:r>
          </a:p>
          <a:p>
            <a:pPr marL="635000" lvl="1" indent="-288925"/>
            <a:r>
              <a:rPr lang="en-US" altLang="en-US" sz="2000" dirty="0">
                <a:ea typeface="ＭＳ Ｐゴシック" panose="020B0600070205080204" pitchFamily="34" charset="-128"/>
              </a:rPr>
              <a:t>From:</a:t>
            </a:r>
          </a:p>
          <a:p>
            <a:pPr marL="635000" lvl="1" indent="-288925"/>
            <a:r>
              <a:rPr lang="en-US" altLang="en-US" sz="2000" dirty="0">
                <a:ea typeface="ＭＳ Ｐゴシック" panose="020B0600070205080204" pitchFamily="34" charset="-128"/>
              </a:rPr>
              <a:t>Subject:</a:t>
            </a:r>
          </a:p>
          <a:p>
            <a:pPr marL="403225" lvl="1" indent="0"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these lines, within the body of the email message area different from </a:t>
            </a:r>
            <a:r>
              <a:rPr lang="en-US" altLang="en-US" sz="2200" dirty="0">
                <a:ea typeface="ＭＳ Ｐゴシック" panose="020B0600070205080204" pitchFamily="34" charset="-128"/>
              </a:rPr>
              <a:t>SMTP MAIL FROM:, RCPT TO:</a:t>
            </a:r>
            <a:r>
              <a:rPr lang="en-US" altLang="en-US" dirty="0">
                <a:ea typeface="ＭＳ Ｐゴシック" panose="020B0600070205080204" pitchFamily="34" charset="-128"/>
              </a:rPr>
              <a:t> commands!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Body: the 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message” , </a:t>
            </a:r>
            <a:r>
              <a:rPr lang="en-US" altLang="en-US" sz="2400" dirty="0">
                <a:ea typeface="ＭＳ Ｐゴシック" panose="020B0600070205080204" pitchFamily="34" charset="-128"/>
              </a:rPr>
              <a:t>ASCII characters only</a:t>
            </a:r>
            <a:endParaRPr lang="en-US" altLang="en-US" sz="2000" dirty="0">
              <a:ea typeface="ＭＳ Ｐゴシック" panose="020B0600070205080204" pitchFamily="34" charset="-128"/>
            </a:endParaRPr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0AB71C4-0C4F-CA48-A7D0-41E1DC5A2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1539" y="3317071"/>
            <a:ext cx="2832100" cy="431800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header</a:t>
            </a:r>
          </a:p>
        </p:txBody>
      </p:sp>
      <p:sp>
        <p:nvSpPr>
          <p:cNvPr id="18" name="Rectangle 7">
            <a:extLst>
              <a:ext uri="{FF2B5EF4-FFF2-40B4-BE49-F238E27FC236}">
                <a16:creationId xmlns:a16="http://schemas.microsoft.com/office/drawing/2014/main" id="{CDEC6892-2B97-054E-BBD0-0613AB282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1539" y="4129871"/>
            <a:ext cx="2832100" cy="1739900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body</a:t>
            </a:r>
          </a:p>
        </p:txBody>
      </p:sp>
      <p:sp>
        <p:nvSpPr>
          <p:cNvPr id="19" name="Rectangle 9">
            <a:extLst>
              <a:ext uri="{FF2B5EF4-FFF2-40B4-BE49-F238E27FC236}">
                <a16:creationId xmlns:a16="http://schemas.microsoft.com/office/drawing/2014/main" id="{C0E3FED1-4363-5F4D-B639-F7151E3E3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8339" y="3202771"/>
            <a:ext cx="3238500" cy="307340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1" name="Line 11">
            <a:extLst>
              <a:ext uri="{FF2B5EF4-FFF2-40B4-BE49-F238E27FC236}">
                <a16:creationId xmlns:a16="http://schemas.microsoft.com/office/drawing/2014/main" id="{86B4C984-46A5-C043-8ED7-4BFCACE5EF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7314" y="5094521"/>
            <a:ext cx="6544225" cy="81279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sz="2000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t> </a:t>
            </a:r>
          </a:p>
        </p:txBody>
      </p:sp>
      <p:sp>
        <p:nvSpPr>
          <p:cNvPr id="22" name="Text Box 13">
            <a:extLst>
              <a:ext uri="{FF2B5EF4-FFF2-40B4-BE49-F238E27FC236}">
                <a16:creationId xmlns:a16="http://schemas.microsoft.com/office/drawing/2014/main" id="{C5431D6F-96A3-734C-8517-99FCE98FA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2252" y="3537734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blank</a:t>
            </a: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line</a:t>
            </a:r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EC853BB6-31B4-4243-A729-4094617E6D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384839" y="3977471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18B4D68C-13CF-8640-BB04-F138B198C88E}"/>
              </a:ext>
            </a:extLst>
          </p:cNvPr>
          <p:cNvCxnSpPr>
            <a:cxnSpLocks/>
          </p:cNvCxnSpPr>
          <p:nvPr/>
        </p:nvCxnSpPr>
        <p:spPr>
          <a:xfrm>
            <a:off x="3614057" y="3531161"/>
            <a:ext cx="4424912" cy="0"/>
          </a:xfrm>
          <a:prstGeom prst="straightConnector1">
            <a:avLst/>
          </a:prstGeom>
          <a:ln w="127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286579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Mail access protocols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E5CF0878-A5CD-8C42-B5CD-2EEF6065E344}"/>
              </a:ext>
            </a:extLst>
          </p:cNvPr>
          <p:cNvGrpSpPr/>
          <p:nvPr/>
        </p:nvGrpSpPr>
        <p:grpSpPr>
          <a:xfrm>
            <a:off x="1933753" y="1424214"/>
            <a:ext cx="8245475" cy="1826169"/>
            <a:chOff x="444500" y="1308100"/>
            <a:chExt cx="8245475" cy="1826169"/>
          </a:xfrm>
        </p:grpSpPr>
        <p:grpSp>
          <p:nvGrpSpPr>
            <p:cNvPr id="262" name="Group 133">
              <a:extLst>
                <a:ext uri="{FF2B5EF4-FFF2-40B4-BE49-F238E27FC236}">
                  <a16:creationId xmlns:a16="http://schemas.microsoft.com/office/drawing/2014/main" id="{962D0EED-8EC0-D944-8706-78D65ED758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2275" y="1577975"/>
              <a:ext cx="511175" cy="693738"/>
              <a:chOff x="4140" y="429"/>
              <a:chExt cx="1425" cy="2396"/>
            </a:xfrm>
          </p:grpSpPr>
          <p:sp>
            <p:nvSpPr>
              <p:cNvPr id="351" name="Freeform 134">
                <a:extLst>
                  <a:ext uri="{FF2B5EF4-FFF2-40B4-BE49-F238E27FC236}">
                    <a16:creationId xmlns:a16="http://schemas.microsoft.com/office/drawing/2014/main" id="{DCB7F2F1-B08C-9D42-9A9B-C0CA8CC2D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2" name="Rectangle 135">
                <a:extLst>
                  <a:ext uri="{FF2B5EF4-FFF2-40B4-BE49-F238E27FC236}">
                    <a16:creationId xmlns:a16="http://schemas.microsoft.com/office/drawing/2014/main" id="{E057BFF5-9E6F-4743-A805-44D1354D7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4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3" name="Freeform 136">
                <a:extLst>
                  <a:ext uri="{FF2B5EF4-FFF2-40B4-BE49-F238E27FC236}">
                    <a16:creationId xmlns:a16="http://schemas.microsoft.com/office/drawing/2014/main" id="{794C2025-779C-7143-89C2-171CFB018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4" name="Freeform 137">
                <a:extLst>
                  <a:ext uri="{FF2B5EF4-FFF2-40B4-BE49-F238E27FC236}">
                    <a16:creationId xmlns:a16="http://schemas.microsoft.com/office/drawing/2014/main" id="{A80FAE7D-8D21-BC47-907D-F96620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55" name="Rectangle 138">
                <a:extLst>
                  <a:ext uri="{FF2B5EF4-FFF2-40B4-BE49-F238E27FC236}">
                    <a16:creationId xmlns:a16="http://schemas.microsoft.com/office/drawing/2014/main" id="{616938A0-6228-6140-BCFA-473AB9A59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2"/>
                <a:ext cx="597" cy="4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56" name="Group 139">
                <a:extLst>
                  <a:ext uri="{FF2B5EF4-FFF2-40B4-BE49-F238E27FC236}">
                    <a16:creationId xmlns:a16="http://schemas.microsoft.com/office/drawing/2014/main" id="{87FBA1B9-AC0E-BF4F-A5C2-F38DA460D1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1" name="AutoShape 140">
                  <a:extLst>
                    <a:ext uri="{FF2B5EF4-FFF2-40B4-BE49-F238E27FC236}">
                      <a16:creationId xmlns:a16="http://schemas.microsoft.com/office/drawing/2014/main" id="{84143FD8-E0F9-DF48-B4AF-0D12414A3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3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82" name="AutoShape 141">
                  <a:extLst>
                    <a:ext uri="{FF2B5EF4-FFF2-40B4-BE49-F238E27FC236}">
                      <a16:creationId xmlns:a16="http://schemas.microsoft.com/office/drawing/2014/main" id="{F75D69FA-178C-FF48-AF93-8D22328C70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6"/>
                  <a:ext cx="690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57" name="Rectangle 142">
                <a:extLst>
                  <a:ext uri="{FF2B5EF4-FFF2-40B4-BE49-F238E27FC236}">
                    <a16:creationId xmlns:a16="http://schemas.microsoft.com/office/drawing/2014/main" id="{79EE47BA-DDCB-AE42-849E-EAA9A961A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1021"/>
                <a:ext cx="597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58" name="Group 143">
                <a:extLst>
                  <a:ext uri="{FF2B5EF4-FFF2-40B4-BE49-F238E27FC236}">
                    <a16:creationId xmlns:a16="http://schemas.microsoft.com/office/drawing/2014/main" id="{52DF3659-7462-174D-BF79-583260D649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79" name="AutoShape 144">
                  <a:extLst>
                    <a:ext uri="{FF2B5EF4-FFF2-40B4-BE49-F238E27FC236}">
                      <a16:creationId xmlns:a16="http://schemas.microsoft.com/office/drawing/2014/main" id="{9E1E1420-2718-EE4C-9DB5-D20E625D4D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8"/>
                  <a:ext cx="718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80" name="AutoShape 145">
                  <a:extLst>
                    <a:ext uri="{FF2B5EF4-FFF2-40B4-BE49-F238E27FC236}">
                      <a16:creationId xmlns:a16="http://schemas.microsoft.com/office/drawing/2014/main" id="{311E1D1D-C4BA-C14B-AB5E-7D9E9CB99C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59" name="Rectangle 146">
                <a:extLst>
                  <a:ext uri="{FF2B5EF4-FFF2-40B4-BE49-F238E27FC236}">
                    <a16:creationId xmlns:a16="http://schemas.microsoft.com/office/drawing/2014/main" id="{A208931F-C1D7-4D44-9151-6D63CB811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6"/>
                <a:ext cx="597" cy="4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0" name="Rectangle 147">
                <a:extLst>
                  <a:ext uri="{FF2B5EF4-FFF2-40B4-BE49-F238E27FC236}">
                    <a16:creationId xmlns:a16="http://schemas.microsoft.com/office/drawing/2014/main" id="{85597E8B-CF6B-C244-96B8-D967A88BD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1657"/>
                <a:ext cx="597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61" name="Group 148">
                <a:extLst>
                  <a:ext uri="{FF2B5EF4-FFF2-40B4-BE49-F238E27FC236}">
                    <a16:creationId xmlns:a16="http://schemas.microsoft.com/office/drawing/2014/main" id="{13DDD94F-DFC2-E744-ADF7-A896AEDA93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77" name="AutoShape 149">
                  <a:extLst>
                    <a:ext uri="{FF2B5EF4-FFF2-40B4-BE49-F238E27FC236}">
                      <a16:creationId xmlns:a16="http://schemas.microsoft.com/office/drawing/2014/main" id="{3E8C962F-C7BD-B44F-978E-C803F54525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81"/>
                  <a:ext cx="728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78" name="AutoShape 150">
                  <a:extLst>
                    <a:ext uri="{FF2B5EF4-FFF2-40B4-BE49-F238E27FC236}">
                      <a16:creationId xmlns:a16="http://schemas.microsoft.com/office/drawing/2014/main" id="{E65F62EE-08D0-BF46-9BB6-23FEA82DDB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6"/>
                  <a:ext cx="695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62" name="Freeform 151">
                <a:extLst>
                  <a:ext uri="{FF2B5EF4-FFF2-40B4-BE49-F238E27FC236}">
                    <a16:creationId xmlns:a16="http://schemas.microsoft.com/office/drawing/2014/main" id="{60E83399-FCB4-324A-B4BD-B8F236595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63" name="Group 152">
                <a:extLst>
                  <a:ext uri="{FF2B5EF4-FFF2-40B4-BE49-F238E27FC236}">
                    <a16:creationId xmlns:a16="http://schemas.microsoft.com/office/drawing/2014/main" id="{87A9E3BB-3D7B-8247-845C-C0F0EBB963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5" name="AutoShape 153">
                  <a:extLst>
                    <a:ext uri="{FF2B5EF4-FFF2-40B4-BE49-F238E27FC236}">
                      <a16:creationId xmlns:a16="http://schemas.microsoft.com/office/drawing/2014/main" id="{7C75A8D8-585C-B74B-A8B7-1BE5B53785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9"/>
                  <a:ext cx="728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76" name="AutoShape 154">
                  <a:extLst>
                    <a:ext uri="{FF2B5EF4-FFF2-40B4-BE49-F238E27FC236}">
                      <a16:creationId xmlns:a16="http://schemas.microsoft.com/office/drawing/2014/main" id="{22C9496F-6ACA-5348-BD7C-54B2C4BDD1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95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64" name="Rectangle 155">
                <a:extLst>
                  <a:ext uri="{FF2B5EF4-FFF2-40B4-BE49-F238E27FC236}">
                    <a16:creationId xmlns:a16="http://schemas.microsoft.com/office/drawing/2014/main" id="{3A93ED27-82F2-8540-8D23-33AD2D2EE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29"/>
                <a:ext cx="66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5" name="Freeform 156">
                <a:extLst>
                  <a:ext uri="{FF2B5EF4-FFF2-40B4-BE49-F238E27FC236}">
                    <a16:creationId xmlns:a16="http://schemas.microsoft.com/office/drawing/2014/main" id="{0292C05A-662A-5445-B8CB-FAA09E805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6" name="Freeform 157">
                <a:extLst>
                  <a:ext uri="{FF2B5EF4-FFF2-40B4-BE49-F238E27FC236}">
                    <a16:creationId xmlns:a16="http://schemas.microsoft.com/office/drawing/2014/main" id="{4AA45BB6-3C27-E64E-8383-C80FAEA53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7" name="Oval 158">
                <a:extLst>
                  <a:ext uri="{FF2B5EF4-FFF2-40B4-BE49-F238E27FC236}">
                    <a16:creationId xmlns:a16="http://schemas.microsoft.com/office/drawing/2014/main" id="{95B86A35-1D75-5C49-936B-687C0ACE7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11"/>
                <a:ext cx="49" cy="93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8" name="Freeform 159">
                <a:extLst>
                  <a:ext uri="{FF2B5EF4-FFF2-40B4-BE49-F238E27FC236}">
                    <a16:creationId xmlns:a16="http://schemas.microsoft.com/office/drawing/2014/main" id="{1EEE46FE-29EC-9D4E-A9F0-12F15C389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69" name="AutoShape 160">
                <a:extLst>
                  <a:ext uri="{FF2B5EF4-FFF2-40B4-BE49-F238E27FC236}">
                    <a16:creationId xmlns:a16="http://schemas.microsoft.com/office/drawing/2014/main" id="{77C78D76-E4BF-FC4E-85A3-25D74AAE0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199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0" name="AutoShape 161">
                <a:extLst>
                  <a:ext uri="{FF2B5EF4-FFF2-40B4-BE49-F238E27FC236}">
                    <a16:creationId xmlns:a16="http://schemas.microsoft.com/office/drawing/2014/main" id="{1A647E10-4CD3-9C49-9E7D-932D48250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0"/>
                <a:ext cx="1071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1" name="Oval 162">
                <a:extLst>
                  <a:ext uri="{FF2B5EF4-FFF2-40B4-BE49-F238E27FC236}">
                    <a16:creationId xmlns:a16="http://schemas.microsoft.com/office/drawing/2014/main" id="{43EFA142-8DAD-3D46-A09E-08B75C8DF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1"/>
                <a:ext cx="159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2" name="Oval 163">
                <a:extLst>
                  <a:ext uri="{FF2B5EF4-FFF2-40B4-BE49-F238E27FC236}">
                    <a16:creationId xmlns:a16="http://schemas.microsoft.com/office/drawing/2014/main" id="{A31EBF34-4197-3041-BA0D-DA86EAB8C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6"/>
                <a:ext cx="159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164">
                <a:extLst>
                  <a:ext uri="{FF2B5EF4-FFF2-40B4-BE49-F238E27FC236}">
                    <a16:creationId xmlns:a16="http://schemas.microsoft.com/office/drawing/2014/main" id="{C69F2F21-A598-194E-8061-42E20C132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2" y="2381"/>
                <a:ext cx="159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74" name="Rectangle 165">
                <a:extLst>
                  <a:ext uri="{FF2B5EF4-FFF2-40B4-BE49-F238E27FC236}">
                    <a16:creationId xmlns:a16="http://schemas.microsoft.com/office/drawing/2014/main" id="{C6C7B11F-80C5-CE4C-8737-FB4903EEB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0" y="1833"/>
                <a:ext cx="89" cy="762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63" name="Group 100">
              <a:extLst>
                <a:ext uri="{FF2B5EF4-FFF2-40B4-BE49-F238E27FC236}">
                  <a16:creationId xmlns:a16="http://schemas.microsoft.com/office/drawing/2014/main" id="{425D51F3-48C9-9A40-B992-AE005FAB2C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48200" y="1587500"/>
              <a:ext cx="511175" cy="693738"/>
              <a:chOff x="4140" y="429"/>
              <a:chExt cx="1425" cy="2396"/>
            </a:xfrm>
          </p:grpSpPr>
          <p:sp>
            <p:nvSpPr>
              <p:cNvPr id="319" name="Freeform 101">
                <a:extLst>
                  <a:ext uri="{FF2B5EF4-FFF2-40B4-BE49-F238E27FC236}">
                    <a16:creationId xmlns:a16="http://schemas.microsoft.com/office/drawing/2014/main" id="{4DE11FE1-ABE4-5449-9F07-FF92B120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0" name="Rectangle 102">
                <a:extLst>
                  <a:ext uri="{FF2B5EF4-FFF2-40B4-BE49-F238E27FC236}">
                    <a16:creationId xmlns:a16="http://schemas.microsoft.com/office/drawing/2014/main" id="{F28617B4-246C-4142-9D1A-885008483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4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1" name="Freeform 103">
                <a:extLst>
                  <a:ext uri="{FF2B5EF4-FFF2-40B4-BE49-F238E27FC236}">
                    <a16:creationId xmlns:a16="http://schemas.microsoft.com/office/drawing/2014/main" id="{695E4127-E30B-0140-BBC3-EE8AA864D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2" name="Freeform 104">
                <a:extLst>
                  <a:ext uri="{FF2B5EF4-FFF2-40B4-BE49-F238E27FC236}">
                    <a16:creationId xmlns:a16="http://schemas.microsoft.com/office/drawing/2014/main" id="{107A5B24-681B-3348-B947-27500FBE7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3" name="Rectangle 105">
                <a:extLst>
                  <a:ext uri="{FF2B5EF4-FFF2-40B4-BE49-F238E27FC236}">
                    <a16:creationId xmlns:a16="http://schemas.microsoft.com/office/drawing/2014/main" id="{3B9FBC9B-DB47-3440-A3A7-D9397DA36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2"/>
                <a:ext cx="597" cy="4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24" name="Group 106">
                <a:extLst>
                  <a:ext uri="{FF2B5EF4-FFF2-40B4-BE49-F238E27FC236}">
                    <a16:creationId xmlns:a16="http://schemas.microsoft.com/office/drawing/2014/main" id="{D4DB1272-AC30-B740-A818-112B7B0161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49" name="AutoShape 107">
                  <a:extLst>
                    <a:ext uri="{FF2B5EF4-FFF2-40B4-BE49-F238E27FC236}">
                      <a16:creationId xmlns:a16="http://schemas.microsoft.com/office/drawing/2014/main" id="{E4E7D8BF-C451-2149-AB56-5952A4BC1E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3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50" name="AutoShape 108">
                  <a:extLst>
                    <a:ext uri="{FF2B5EF4-FFF2-40B4-BE49-F238E27FC236}">
                      <a16:creationId xmlns:a16="http://schemas.microsoft.com/office/drawing/2014/main" id="{CA9F9DDC-D2E0-9445-8E09-E2A450486D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6"/>
                  <a:ext cx="690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25" name="Rectangle 109">
                <a:extLst>
                  <a:ext uri="{FF2B5EF4-FFF2-40B4-BE49-F238E27FC236}">
                    <a16:creationId xmlns:a16="http://schemas.microsoft.com/office/drawing/2014/main" id="{8B4A1DB1-B64D-E342-AC38-F13AC2BB2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1021"/>
                <a:ext cx="597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26" name="Group 110">
                <a:extLst>
                  <a:ext uri="{FF2B5EF4-FFF2-40B4-BE49-F238E27FC236}">
                    <a16:creationId xmlns:a16="http://schemas.microsoft.com/office/drawing/2014/main" id="{8699E1EB-58F7-EB4A-BE56-52A7A29FB7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47" name="AutoShape 111">
                  <a:extLst>
                    <a:ext uri="{FF2B5EF4-FFF2-40B4-BE49-F238E27FC236}">
                      <a16:creationId xmlns:a16="http://schemas.microsoft.com/office/drawing/2014/main" id="{8755B864-D5D9-3F48-B106-5195BC479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8"/>
                  <a:ext cx="718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48" name="AutoShape 112">
                  <a:extLst>
                    <a:ext uri="{FF2B5EF4-FFF2-40B4-BE49-F238E27FC236}">
                      <a16:creationId xmlns:a16="http://schemas.microsoft.com/office/drawing/2014/main" id="{5EA94929-40C1-1844-A278-8A7EB9C8F3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27" name="Rectangle 113">
                <a:extLst>
                  <a:ext uri="{FF2B5EF4-FFF2-40B4-BE49-F238E27FC236}">
                    <a16:creationId xmlns:a16="http://schemas.microsoft.com/office/drawing/2014/main" id="{C3CA31E7-43E9-C54B-B13E-E2E8356B1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6"/>
                <a:ext cx="597" cy="4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8" name="Rectangle 114">
                <a:extLst>
                  <a:ext uri="{FF2B5EF4-FFF2-40B4-BE49-F238E27FC236}">
                    <a16:creationId xmlns:a16="http://schemas.microsoft.com/office/drawing/2014/main" id="{70DE4D48-FE2E-9C45-9782-5C8939C4A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1657"/>
                <a:ext cx="597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29" name="Group 115">
                <a:extLst>
                  <a:ext uri="{FF2B5EF4-FFF2-40B4-BE49-F238E27FC236}">
                    <a16:creationId xmlns:a16="http://schemas.microsoft.com/office/drawing/2014/main" id="{BEDE8AC0-C09D-314C-9CF4-3B49C79D83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45" name="AutoShape 116">
                  <a:extLst>
                    <a:ext uri="{FF2B5EF4-FFF2-40B4-BE49-F238E27FC236}">
                      <a16:creationId xmlns:a16="http://schemas.microsoft.com/office/drawing/2014/main" id="{53CFCEA6-E422-E24C-91CC-6AB2DA5B98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81"/>
                  <a:ext cx="728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46" name="AutoShape 117">
                  <a:extLst>
                    <a:ext uri="{FF2B5EF4-FFF2-40B4-BE49-F238E27FC236}">
                      <a16:creationId xmlns:a16="http://schemas.microsoft.com/office/drawing/2014/main" id="{FEFA7192-E9ED-D345-AC92-ED008077B3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6"/>
                  <a:ext cx="695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30" name="Freeform 118">
                <a:extLst>
                  <a:ext uri="{FF2B5EF4-FFF2-40B4-BE49-F238E27FC236}">
                    <a16:creationId xmlns:a16="http://schemas.microsoft.com/office/drawing/2014/main" id="{5FD6018C-4C2B-5147-9A4D-0850B214B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31" name="Group 119">
                <a:extLst>
                  <a:ext uri="{FF2B5EF4-FFF2-40B4-BE49-F238E27FC236}">
                    <a16:creationId xmlns:a16="http://schemas.microsoft.com/office/drawing/2014/main" id="{0147FEBF-9B07-DB4D-80F0-28CFAFB175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43" name="AutoShape 120">
                  <a:extLst>
                    <a:ext uri="{FF2B5EF4-FFF2-40B4-BE49-F238E27FC236}">
                      <a16:creationId xmlns:a16="http://schemas.microsoft.com/office/drawing/2014/main" id="{6BEC5FCB-A0E4-2B4D-99A9-AF75102E89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9"/>
                  <a:ext cx="728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44" name="AutoShape 121">
                  <a:extLst>
                    <a:ext uri="{FF2B5EF4-FFF2-40B4-BE49-F238E27FC236}">
                      <a16:creationId xmlns:a16="http://schemas.microsoft.com/office/drawing/2014/main" id="{DFB1EE8C-1279-5544-ADC0-B00F802A67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95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332" name="Rectangle 122">
                <a:extLst>
                  <a:ext uri="{FF2B5EF4-FFF2-40B4-BE49-F238E27FC236}">
                    <a16:creationId xmlns:a16="http://schemas.microsoft.com/office/drawing/2014/main" id="{24E8BD47-F206-7A48-B906-69B10A9FF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29"/>
                <a:ext cx="66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3" name="Freeform 123">
                <a:extLst>
                  <a:ext uri="{FF2B5EF4-FFF2-40B4-BE49-F238E27FC236}">
                    <a16:creationId xmlns:a16="http://schemas.microsoft.com/office/drawing/2014/main" id="{3A63ACAE-F7D6-334D-BAC6-EB19E7953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4" name="Freeform 124">
                <a:extLst>
                  <a:ext uri="{FF2B5EF4-FFF2-40B4-BE49-F238E27FC236}">
                    <a16:creationId xmlns:a16="http://schemas.microsoft.com/office/drawing/2014/main" id="{DBB6882F-25A8-7942-8AB7-E4F1E8EF4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5" name="Oval 125">
                <a:extLst>
                  <a:ext uri="{FF2B5EF4-FFF2-40B4-BE49-F238E27FC236}">
                    <a16:creationId xmlns:a16="http://schemas.microsoft.com/office/drawing/2014/main" id="{1A751CBC-1E6B-3447-89A8-B6CA00422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11"/>
                <a:ext cx="49" cy="93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6" name="Freeform 126">
                <a:extLst>
                  <a:ext uri="{FF2B5EF4-FFF2-40B4-BE49-F238E27FC236}">
                    <a16:creationId xmlns:a16="http://schemas.microsoft.com/office/drawing/2014/main" id="{EC930019-7A9E-2D4F-9037-E4F5C26D8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7" name="AutoShape 127">
                <a:extLst>
                  <a:ext uri="{FF2B5EF4-FFF2-40B4-BE49-F238E27FC236}">
                    <a16:creationId xmlns:a16="http://schemas.microsoft.com/office/drawing/2014/main" id="{7F4290BB-A0B2-F146-87B4-626DAAD2F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199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8" name="AutoShape 128">
                <a:extLst>
                  <a:ext uri="{FF2B5EF4-FFF2-40B4-BE49-F238E27FC236}">
                    <a16:creationId xmlns:a16="http://schemas.microsoft.com/office/drawing/2014/main" id="{DE6D89A2-6ADB-E042-9FB2-932318D01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0"/>
                <a:ext cx="1071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9" name="Oval 129">
                <a:extLst>
                  <a:ext uri="{FF2B5EF4-FFF2-40B4-BE49-F238E27FC236}">
                    <a16:creationId xmlns:a16="http://schemas.microsoft.com/office/drawing/2014/main" id="{8747708C-8EE0-5C44-BC67-5ACC5185A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1"/>
                <a:ext cx="159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40" name="Oval 130">
                <a:extLst>
                  <a:ext uri="{FF2B5EF4-FFF2-40B4-BE49-F238E27FC236}">
                    <a16:creationId xmlns:a16="http://schemas.microsoft.com/office/drawing/2014/main" id="{7C3FDD54-230D-8547-8BCF-E82A92842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6"/>
                <a:ext cx="159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131">
                <a:extLst>
                  <a:ext uri="{FF2B5EF4-FFF2-40B4-BE49-F238E27FC236}">
                    <a16:creationId xmlns:a16="http://schemas.microsoft.com/office/drawing/2014/main" id="{42133DC7-7C21-C149-A374-F81A9E0D9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2" y="2381"/>
                <a:ext cx="159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42" name="Rectangle 132">
                <a:extLst>
                  <a:ext uri="{FF2B5EF4-FFF2-40B4-BE49-F238E27FC236}">
                    <a16:creationId xmlns:a16="http://schemas.microsoft.com/office/drawing/2014/main" id="{9CA18ACF-5AE2-944A-999A-0A4945D54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0" y="1833"/>
                <a:ext cx="89" cy="762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64" name="Group 158">
              <a:extLst>
                <a:ext uri="{FF2B5EF4-FFF2-40B4-BE49-F238E27FC236}">
                  <a16:creationId xmlns:a16="http://schemas.microsoft.com/office/drawing/2014/main" id="{989EFA5C-2337-B14C-91A8-83B54EA43E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176" y="1987551"/>
              <a:ext cx="1689101" cy="1133476"/>
              <a:chOff x="1716" y="1206"/>
              <a:chExt cx="1064" cy="714"/>
            </a:xfrm>
          </p:grpSpPr>
          <p:sp>
            <p:nvSpPr>
              <p:cNvPr id="303" name="Text Box 95">
                <a:extLst>
                  <a:ext uri="{FF2B5EF4-FFF2-40B4-BE49-F238E27FC236}">
                    <a16:creationId xmlns:a16="http://schemas.microsoft.com/office/drawing/2014/main" id="{C009C226-FBA8-DB48-ABF5-333250A76D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16" y="1583"/>
                <a:ext cx="1064" cy="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sender</a:t>
                </a:r>
                <a:r>
                  <a:rPr kumimoji="0" lang="ja-JP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’</a:t>
                </a:r>
                <a:r>
                  <a:rPr kumimoji="0" lang="en-US" altLang="ja-JP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s e-mail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server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304" name="Group 157">
                <a:extLst>
                  <a:ext uri="{FF2B5EF4-FFF2-40B4-BE49-F238E27FC236}">
                    <a16:creationId xmlns:a16="http://schemas.microsoft.com/office/drawing/2014/main" id="{619BE879-9F0A-604B-B005-9F7E471C17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1206"/>
                <a:ext cx="510" cy="354"/>
                <a:chOff x="2070" y="2004"/>
                <a:chExt cx="510" cy="354"/>
              </a:xfrm>
            </p:grpSpPr>
            <p:sp>
              <p:nvSpPr>
                <p:cNvPr id="305" name="Rectangle 94">
                  <a:extLst>
                    <a:ext uri="{FF2B5EF4-FFF2-40B4-BE49-F238E27FC236}">
                      <a16:creationId xmlns:a16="http://schemas.microsoft.com/office/drawing/2014/main" id="{5B36F236-9C70-9F4F-A0BB-DDEC73A67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0" y="2004"/>
                  <a:ext cx="510" cy="354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902030302020204" pitchFamily="66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6" name="Rectangle 96">
                  <a:extLst>
                    <a:ext uri="{FF2B5EF4-FFF2-40B4-BE49-F238E27FC236}">
                      <a16:creationId xmlns:a16="http://schemas.microsoft.com/office/drawing/2014/main" id="{474FF8AD-41AD-5B4D-B9AF-317E032001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94" y="207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902030302020204" pitchFamily="66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7" name="Line 97">
                  <a:extLst>
                    <a:ext uri="{FF2B5EF4-FFF2-40B4-BE49-F238E27FC236}">
                      <a16:creationId xmlns:a16="http://schemas.microsoft.com/office/drawing/2014/main" id="{A863854B-58B3-0746-BB05-4CC473ACCC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43" y="210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8" name="Line 98">
                  <a:extLst>
                    <a:ext uri="{FF2B5EF4-FFF2-40B4-BE49-F238E27FC236}">
                      <a16:creationId xmlns:a16="http://schemas.microsoft.com/office/drawing/2014/main" id="{45A3AD01-9B9C-1044-8CC4-2FA6945C9D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252" y="210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09" name="Line 99">
                  <a:extLst>
                    <a:ext uri="{FF2B5EF4-FFF2-40B4-BE49-F238E27FC236}">
                      <a16:creationId xmlns:a16="http://schemas.microsoft.com/office/drawing/2014/main" id="{A8A7F303-C29D-8048-8A22-5E010224F7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07" y="210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0" name="Line 100">
                  <a:extLst>
                    <a:ext uri="{FF2B5EF4-FFF2-40B4-BE49-F238E27FC236}">
                      <a16:creationId xmlns:a16="http://schemas.microsoft.com/office/drawing/2014/main" id="{7423CFF1-7D3B-404B-908C-EF2DF44B8A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64" y="210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1" name="Line 101">
                  <a:extLst>
                    <a:ext uri="{FF2B5EF4-FFF2-40B4-BE49-F238E27FC236}">
                      <a16:creationId xmlns:a16="http://schemas.microsoft.com/office/drawing/2014/main" id="{9B55CC56-B162-3641-8907-ACAE4544A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25" y="210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2" name="Line 102">
                  <a:extLst>
                    <a:ext uri="{FF2B5EF4-FFF2-40B4-BE49-F238E27FC236}">
                      <a16:creationId xmlns:a16="http://schemas.microsoft.com/office/drawing/2014/main" id="{E4EF0706-3A6D-5C49-AA93-B27D0DBD3D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481" y="210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3" name="Line 103">
                  <a:extLst>
                    <a:ext uri="{FF2B5EF4-FFF2-40B4-BE49-F238E27FC236}">
                      <a16:creationId xmlns:a16="http://schemas.microsoft.com/office/drawing/2014/main" id="{43AD1883-A082-A241-BB8E-52956E25AC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196" y="210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4" name="Rectangle 104">
                  <a:extLst>
                    <a:ext uri="{FF2B5EF4-FFF2-40B4-BE49-F238E27FC236}">
                      <a16:creationId xmlns:a16="http://schemas.microsoft.com/office/drawing/2014/main" id="{CB654EBC-DFE6-7844-BECE-DAF45E418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02" y="224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902030302020204" pitchFamily="66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5" name="Rectangle 105">
                  <a:extLst>
                    <a:ext uri="{FF2B5EF4-FFF2-40B4-BE49-F238E27FC236}">
                      <a16:creationId xmlns:a16="http://schemas.microsoft.com/office/drawing/2014/main" id="{43DD0923-D124-3D47-A27E-DA7522CBC5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88" y="224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902030302020204" pitchFamily="66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6" name="Rectangle 106">
                  <a:extLst>
                    <a:ext uri="{FF2B5EF4-FFF2-40B4-BE49-F238E27FC236}">
                      <a16:creationId xmlns:a16="http://schemas.microsoft.com/office/drawing/2014/main" id="{0CC3197A-47DF-3249-89A6-6A5C29D7B5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4" y="224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902030302020204" pitchFamily="66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7" name="Rectangle 107">
                  <a:extLst>
                    <a:ext uri="{FF2B5EF4-FFF2-40B4-BE49-F238E27FC236}">
                      <a16:creationId xmlns:a16="http://schemas.microsoft.com/office/drawing/2014/main" id="{B9DC67EE-6FEB-9E4F-91F2-78466630CE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71" y="224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902030302020204" pitchFamily="66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318" name="Rectangle 108">
                  <a:extLst>
                    <a:ext uri="{FF2B5EF4-FFF2-40B4-BE49-F238E27FC236}">
                      <a16:creationId xmlns:a16="http://schemas.microsoft.com/office/drawing/2014/main" id="{C7A7D96F-C671-7844-AFFA-9CA6B5108A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67" y="224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902030302020204" pitchFamily="66" charset="0"/>
                    <a:ea typeface="ＭＳ Ｐゴシック" panose="020B0600070205080204" pitchFamily="34" charset="-128"/>
                  </a:endParaRPr>
                </a:p>
              </p:txBody>
            </p:sp>
          </p:grpSp>
        </p:grpSp>
        <p:sp>
          <p:nvSpPr>
            <p:cNvPr id="265" name="Text Box 121">
              <a:extLst>
                <a:ext uri="{FF2B5EF4-FFF2-40B4-BE49-F238E27FC236}">
                  <a16:creationId xmlns:a16="http://schemas.microsoft.com/office/drawing/2014/main" id="{C86F78FC-21D9-8E40-B3EC-9E551DA5C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0888" y="1466850"/>
              <a:ext cx="890587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SMTP</a:t>
              </a:r>
            </a:p>
          </p:txBody>
        </p:sp>
        <p:sp>
          <p:nvSpPr>
            <p:cNvPr id="266" name="Rectangle 153">
              <a:extLst>
                <a:ext uri="{FF2B5EF4-FFF2-40B4-BE49-F238E27FC236}">
                  <a16:creationId xmlns:a16="http://schemas.microsoft.com/office/drawing/2014/main" id="{C9F65152-882D-5B49-B9E9-532D284A8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425" y="1457325"/>
              <a:ext cx="857250" cy="304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67" name="Text Box 154">
              <a:extLst>
                <a:ext uri="{FF2B5EF4-FFF2-40B4-BE49-F238E27FC236}">
                  <a16:creationId xmlns:a16="http://schemas.microsoft.com/office/drawing/2014/main" id="{53E42ABE-038D-0049-93D4-9EC2E3234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2675" y="1477963"/>
              <a:ext cx="890588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SMTP</a:t>
              </a:r>
            </a:p>
          </p:txBody>
        </p:sp>
        <p:sp>
          <p:nvSpPr>
            <p:cNvPr id="268" name="Text Box 156">
              <a:extLst>
                <a:ext uri="{FF2B5EF4-FFF2-40B4-BE49-F238E27FC236}">
                  <a16:creationId xmlns:a16="http://schemas.microsoft.com/office/drawing/2014/main" id="{7317FD5B-CED0-1249-AB7C-DF94D68153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09999" y="1308100"/>
              <a:ext cx="1786114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e-mail access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protocol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69" name="Text Box 160">
              <a:extLst>
                <a:ext uri="{FF2B5EF4-FFF2-40B4-BE49-F238E27FC236}">
                  <a16:creationId xmlns:a16="http://schemas.microsoft.com/office/drawing/2014/main" id="{629C8856-7516-C14B-9215-6EA637A93B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4880" y="2598738"/>
              <a:ext cx="1792478" cy="5355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receiver</a:t>
              </a:r>
              <a:r>
                <a:rPr kumimoji="0" lang="ja-JP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s e-mail </a:t>
              </a:r>
            </a:p>
            <a:p>
              <a:pPr marL="0" marR="0" lvl="0" indent="0" algn="ctr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server</a:t>
              </a: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70" name="Group 161">
              <a:extLst>
                <a:ext uri="{FF2B5EF4-FFF2-40B4-BE49-F238E27FC236}">
                  <a16:creationId xmlns:a16="http://schemas.microsoft.com/office/drawing/2014/main" id="{D048FD00-5924-9447-B3B8-0AC35A063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2000250"/>
              <a:ext cx="809625" cy="561975"/>
              <a:chOff x="2070" y="2004"/>
              <a:chExt cx="510" cy="354"/>
            </a:xfrm>
          </p:grpSpPr>
          <p:sp>
            <p:nvSpPr>
              <p:cNvPr id="289" name="Rectangle 162">
                <a:extLst>
                  <a:ext uri="{FF2B5EF4-FFF2-40B4-BE49-F238E27FC236}">
                    <a16:creationId xmlns:a16="http://schemas.microsoft.com/office/drawing/2014/main" id="{F2A0FCDF-5941-FB4C-9E1D-DFD5B6C69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0" name="Rectangle 163">
                <a:extLst>
                  <a:ext uri="{FF2B5EF4-FFF2-40B4-BE49-F238E27FC236}">
                    <a16:creationId xmlns:a16="http://schemas.microsoft.com/office/drawing/2014/main" id="{A6B8C913-36F9-824E-8C78-BFC7B3CDC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1" name="Line 164">
                <a:extLst>
                  <a:ext uri="{FF2B5EF4-FFF2-40B4-BE49-F238E27FC236}">
                    <a16:creationId xmlns:a16="http://schemas.microsoft.com/office/drawing/2014/main" id="{3013A95D-A281-0C49-810B-3C864F7A4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2" name="Line 165">
                <a:extLst>
                  <a:ext uri="{FF2B5EF4-FFF2-40B4-BE49-F238E27FC236}">
                    <a16:creationId xmlns:a16="http://schemas.microsoft.com/office/drawing/2014/main" id="{7277D88A-E3AC-5446-9FCD-10B5C085D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3" name="Line 166">
                <a:extLst>
                  <a:ext uri="{FF2B5EF4-FFF2-40B4-BE49-F238E27FC236}">
                    <a16:creationId xmlns:a16="http://schemas.microsoft.com/office/drawing/2014/main" id="{04850398-3936-B842-A3EB-78E3F18C8D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4" name="Line 167">
                <a:extLst>
                  <a:ext uri="{FF2B5EF4-FFF2-40B4-BE49-F238E27FC236}">
                    <a16:creationId xmlns:a16="http://schemas.microsoft.com/office/drawing/2014/main" id="{E54B2FAE-3B2C-BA4E-89DE-F17808A85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5" name="Line 168">
                <a:extLst>
                  <a:ext uri="{FF2B5EF4-FFF2-40B4-BE49-F238E27FC236}">
                    <a16:creationId xmlns:a16="http://schemas.microsoft.com/office/drawing/2014/main" id="{0321206D-71C9-A044-BC0F-A09851EF78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6" name="Line 169">
                <a:extLst>
                  <a:ext uri="{FF2B5EF4-FFF2-40B4-BE49-F238E27FC236}">
                    <a16:creationId xmlns:a16="http://schemas.microsoft.com/office/drawing/2014/main" id="{74EEC85C-DBEF-B746-945E-539B17DF96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7" name="Line 170">
                <a:extLst>
                  <a:ext uri="{FF2B5EF4-FFF2-40B4-BE49-F238E27FC236}">
                    <a16:creationId xmlns:a16="http://schemas.microsoft.com/office/drawing/2014/main" id="{A1C2C0B2-5E64-FE46-9C1E-5AB91616FB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8" name="Rectangle 171">
                <a:extLst>
                  <a:ext uri="{FF2B5EF4-FFF2-40B4-BE49-F238E27FC236}">
                    <a16:creationId xmlns:a16="http://schemas.microsoft.com/office/drawing/2014/main" id="{18F1DECA-4FA1-D549-80DB-068E1D6FF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9" name="Rectangle 172">
                <a:extLst>
                  <a:ext uri="{FF2B5EF4-FFF2-40B4-BE49-F238E27FC236}">
                    <a16:creationId xmlns:a16="http://schemas.microsoft.com/office/drawing/2014/main" id="{6B4E18DF-65E1-F447-8367-4528F7700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0" name="Rectangle 173">
                <a:extLst>
                  <a:ext uri="{FF2B5EF4-FFF2-40B4-BE49-F238E27FC236}">
                    <a16:creationId xmlns:a16="http://schemas.microsoft.com/office/drawing/2014/main" id="{BE1B5DC5-88E8-A649-93B6-EBAE42FDE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1" name="Rectangle 174">
                <a:extLst>
                  <a:ext uri="{FF2B5EF4-FFF2-40B4-BE49-F238E27FC236}">
                    <a16:creationId xmlns:a16="http://schemas.microsoft.com/office/drawing/2014/main" id="{EEC64261-B933-2A4B-B45A-6E28963DC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02" name="Rectangle 175">
                <a:extLst>
                  <a:ext uri="{FF2B5EF4-FFF2-40B4-BE49-F238E27FC236}">
                    <a16:creationId xmlns:a16="http://schemas.microsoft.com/office/drawing/2014/main" id="{EE1004C2-A311-414F-8E80-B4092CDDC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</a:endParaRPr>
              </a:p>
            </p:txBody>
          </p:sp>
        </p:grpSp>
        <p:pic>
          <p:nvPicPr>
            <p:cNvPr id="271" name="Picture 176" descr="Alice">
              <a:extLst>
                <a:ext uri="{FF2B5EF4-FFF2-40B4-BE49-F238E27FC236}">
                  <a16:creationId xmlns:a16="http://schemas.microsoft.com/office/drawing/2014/main" id="{D76D5E82-5D05-6842-89F0-A930ADA6F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500" y="1557338"/>
              <a:ext cx="561975" cy="693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2" name="Picture 179" descr="Bob">
              <a:extLst>
                <a:ext uri="{FF2B5EF4-FFF2-40B4-BE49-F238E27FC236}">
                  <a16:creationId xmlns:a16="http://schemas.microsoft.com/office/drawing/2014/main" id="{8989F6E0-4E76-1C42-A3BD-A635A4955F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3700" y="1571625"/>
              <a:ext cx="676275" cy="690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3" name="Line 94">
              <a:extLst>
                <a:ext uri="{FF2B5EF4-FFF2-40B4-BE49-F238E27FC236}">
                  <a16:creationId xmlns:a16="http://schemas.microsoft.com/office/drawing/2014/main" id="{29F99540-FD3E-AE4C-A57E-1A20C6E30E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3425" y="1905000"/>
              <a:ext cx="903288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4" name="Line 95">
              <a:extLst>
                <a:ext uri="{FF2B5EF4-FFF2-40B4-BE49-F238E27FC236}">
                  <a16:creationId xmlns:a16="http://schemas.microsoft.com/office/drawing/2014/main" id="{C981B998-3615-AE47-86C8-57BFFA2D7D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788" y="1901825"/>
              <a:ext cx="903287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5" name="Line 96">
              <a:extLst>
                <a:ext uri="{FF2B5EF4-FFF2-40B4-BE49-F238E27FC236}">
                  <a16:creationId xmlns:a16="http://schemas.microsoft.com/office/drawing/2014/main" id="{CF977160-74FD-0442-823B-6C2520914C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3038" y="1898650"/>
              <a:ext cx="1697037" cy="158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6" name="Text Box 156">
              <a:extLst>
                <a:ext uri="{FF2B5EF4-FFF2-40B4-BE49-F238E27FC236}">
                  <a16:creationId xmlns:a16="http://schemas.microsoft.com/office/drawing/2014/main" id="{FA9F06E0-5873-0E44-A9D6-E6DD02F2E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5478" y="1927225"/>
              <a:ext cx="1450797" cy="563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(e.g.,</a:t>
              </a:r>
              <a:r>
                <a:rPr kumimoji="0" lang="en-US" alt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 IMAP, HTTP</a:t>
              </a:r>
              <a:r>
                <a:rPr kumimoji="0" lang="en-US" altLang="en-US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)</a:t>
              </a:r>
            </a:p>
          </p:txBody>
        </p:sp>
        <p:grpSp>
          <p:nvGrpSpPr>
            <p:cNvPr id="277" name="Group 166">
              <a:extLst>
                <a:ext uri="{FF2B5EF4-FFF2-40B4-BE49-F238E27FC236}">
                  <a16:creationId xmlns:a16="http://schemas.microsoft.com/office/drawing/2014/main" id="{F8002D43-E860-6845-AF7E-87A1A94D6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66800" y="1419225"/>
              <a:ext cx="912813" cy="1054100"/>
              <a:chOff x="3574" y="550"/>
              <a:chExt cx="575" cy="664"/>
            </a:xfrm>
          </p:grpSpPr>
          <p:grpSp>
            <p:nvGrpSpPr>
              <p:cNvPr id="284" name="Group 167">
                <a:extLst>
                  <a:ext uri="{FF2B5EF4-FFF2-40B4-BE49-F238E27FC236}">
                    <a16:creationId xmlns:a16="http://schemas.microsoft.com/office/drawing/2014/main" id="{BE8CFCE0-FC41-0748-A6E7-4600DF924D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87" name="Picture 168" descr="desktop_computer_stylized_medium">
                  <a:extLst>
                    <a:ext uri="{FF2B5EF4-FFF2-40B4-BE49-F238E27FC236}">
                      <a16:creationId xmlns:a16="http://schemas.microsoft.com/office/drawing/2014/main" id="{C00F7CE5-DF44-7248-ABAB-405A73E21C5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8" name="Freeform 169">
                  <a:extLst>
                    <a:ext uri="{FF2B5EF4-FFF2-40B4-BE49-F238E27FC236}">
                      <a16:creationId xmlns:a16="http://schemas.microsoft.com/office/drawing/2014/main" id="{B502B1B8-E322-AA40-A3FB-263ECFA0F8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85" name="Rectangle 115">
                <a:extLst>
                  <a:ext uri="{FF2B5EF4-FFF2-40B4-BE49-F238E27FC236}">
                    <a16:creationId xmlns:a16="http://schemas.microsoft.com/office/drawing/2014/main" id="{39E4CD50-3462-8441-ACC2-01559D9DD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6" name="Text Box 116">
                <a:extLst>
                  <a:ext uri="{FF2B5EF4-FFF2-40B4-BE49-F238E27FC236}">
                    <a16:creationId xmlns:a16="http://schemas.microsoft.com/office/drawing/2014/main" id="{7198B7C8-8E18-3B4E-9F4D-DCC4D4D7D2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78" name="Group 172">
              <a:extLst>
                <a:ext uri="{FF2B5EF4-FFF2-40B4-BE49-F238E27FC236}">
                  <a16:creationId xmlns:a16="http://schemas.microsoft.com/office/drawing/2014/main" id="{2F25B33E-FEB9-404E-8162-D03D8D9966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7538" y="1422400"/>
              <a:ext cx="912812" cy="1054100"/>
              <a:chOff x="3574" y="550"/>
              <a:chExt cx="575" cy="664"/>
            </a:xfrm>
          </p:grpSpPr>
          <p:grpSp>
            <p:nvGrpSpPr>
              <p:cNvPr id="279" name="Group 173">
                <a:extLst>
                  <a:ext uri="{FF2B5EF4-FFF2-40B4-BE49-F238E27FC236}">
                    <a16:creationId xmlns:a16="http://schemas.microsoft.com/office/drawing/2014/main" id="{375D5E0D-2C70-F544-89E4-5E4F1AA9FD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82" name="Picture 174" descr="desktop_computer_stylized_medium">
                  <a:extLst>
                    <a:ext uri="{FF2B5EF4-FFF2-40B4-BE49-F238E27FC236}">
                      <a16:creationId xmlns:a16="http://schemas.microsoft.com/office/drawing/2014/main" id="{B288CD06-BF42-AC48-84ED-106FF7671F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3" name="Freeform 175">
                  <a:extLst>
                    <a:ext uri="{FF2B5EF4-FFF2-40B4-BE49-F238E27FC236}">
                      <a16:creationId xmlns:a16="http://schemas.microsoft.com/office/drawing/2014/main" id="{4067DFC9-14ED-1F46-8DB5-99B637F87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80" name="Rectangle 115">
                <a:extLst>
                  <a:ext uri="{FF2B5EF4-FFF2-40B4-BE49-F238E27FC236}">
                    <a16:creationId xmlns:a16="http://schemas.microsoft.com/office/drawing/2014/main" id="{37808C5A-E4DA-234C-AD81-DC4AD2416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81" name="Text Box 116">
                <a:extLst>
                  <a:ext uri="{FF2B5EF4-FFF2-40B4-BE49-F238E27FC236}">
                    <a16:creationId xmlns:a16="http://schemas.microsoft.com/office/drawing/2014/main" id="{BE906C48-2C97-234D-A7D2-2162D242FA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user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rPr>
                  <a:t>agent</a:t>
                </a: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384" name="Rectangle 3">
            <a:extLst>
              <a:ext uri="{FF2B5EF4-FFF2-40B4-BE49-F238E27FC236}">
                <a16:creationId xmlns:a16="http://schemas.microsoft.com/office/drawing/2014/main" id="{34528512-2985-154D-9CDE-10220B10DEDE}"/>
              </a:ext>
            </a:extLst>
          </p:cNvPr>
          <p:cNvSpPr txBox="1">
            <a:spLocks noChangeArrowheads="1"/>
          </p:cNvSpPr>
          <p:nvPr/>
        </p:nvSpPr>
        <p:spPr>
          <a:xfrm>
            <a:off x="478971" y="3418624"/>
            <a:ext cx="11248571" cy="31500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SMTP:</a:t>
            </a:r>
            <a:r>
              <a:rPr lang="en-US" altLang="en-US" dirty="0">
                <a:ea typeface="ＭＳ Ｐゴシック" panose="020B0600070205080204" pitchFamily="34" charset="-128"/>
              </a:rPr>
              <a:t> delivery/storage of e-mail messages to receiver’</a:t>
            </a:r>
            <a:r>
              <a:rPr lang="en-US" altLang="ja-JP" dirty="0">
                <a:ea typeface="ＭＳ Ｐゴシック" panose="020B0600070205080204" pitchFamily="34" charset="-128"/>
              </a:rPr>
              <a:t>s server</a:t>
            </a:r>
          </a:p>
          <a:p>
            <a:pPr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mail access protocol: retrieval from server</a:t>
            </a:r>
          </a:p>
          <a:p>
            <a:pPr lvl="1">
              <a:lnSpc>
                <a:spcPct val="100000"/>
              </a:lnSpc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IMAP:</a:t>
            </a:r>
            <a:r>
              <a:rPr lang="en-US" altLang="en-US" dirty="0">
                <a:ea typeface="ＭＳ Ｐゴシック" panose="020B0600070205080204" pitchFamily="34" charset="-128"/>
              </a:rPr>
              <a:t> Internet Mail Access Protocol [RFC 3501]: messages stored on server, IMAP provides retrieval, deletion, folders of stored messages on server</a:t>
            </a:r>
          </a:p>
          <a:p>
            <a:pPr marL="346075" indent="-288925">
              <a:lnSpc>
                <a:spcPct val="100000"/>
              </a:lnSpc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HTTP: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dirty="0" err="1">
                <a:ea typeface="ＭＳ Ｐゴシック" panose="020B0600070205080204" pitchFamily="34" charset="-128"/>
              </a:rPr>
              <a:t>gmail</a:t>
            </a:r>
            <a:r>
              <a:rPr lang="en-US" altLang="en-US" dirty="0">
                <a:ea typeface="ＭＳ Ｐゴシック" panose="020B0600070205080204" pitchFamily="34" charset="-128"/>
              </a:rPr>
              <a:t>, Hotmail, </a:t>
            </a:r>
            <a:r>
              <a:rPr lang="en-US" altLang="en-US" dirty="0" err="1">
                <a:ea typeface="ＭＳ Ｐゴシック" panose="020B0600070205080204" pitchFamily="34" charset="-128"/>
              </a:rPr>
              <a:t>Yahoo!Mail</a:t>
            </a:r>
            <a:r>
              <a:rPr lang="en-US" altLang="en-US" dirty="0">
                <a:ea typeface="ＭＳ Ｐゴシック" panose="020B0600070205080204" pitchFamily="34" charset="-128"/>
              </a:rPr>
              <a:t>, etc. provides web-based interface on top of STMP (to send), IMAP (or POP) to retrieve e-mail messages</a:t>
            </a:r>
          </a:p>
          <a:p>
            <a:pPr lvl="1"/>
            <a:endParaRPr lang="en-US" altLang="en-US" sz="2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0695432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rgbClr val="0000A8"/>
              </a:buClr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0FE4D197-C068-7641-A580-4366899835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564807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Domain Name System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127" name="Rectangle 3">
            <a:extLst>
              <a:ext uri="{FF2B5EF4-FFF2-40B4-BE49-F238E27FC236}">
                <a16:creationId xmlns:a16="http://schemas.microsoft.com/office/drawing/2014/main" id="{35F7BF1A-0385-C246-9EE3-5E4E54C86490}"/>
              </a:ext>
            </a:extLst>
          </p:cNvPr>
          <p:cNvSpPr txBox="1">
            <a:spLocks noChangeArrowheads="1"/>
          </p:cNvSpPr>
          <p:nvPr/>
        </p:nvSpPr>
        <p:spPr>
          <a:xfrm>
            <a:off x="753721" y="1340962"/>
            <a:ext cx="490197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people:</a:t>
            </a:r>
            <a:r>
              <a:rPr lang="en-US" altLang="en-US" dirty="0">
                <a:ea typeface="ＭＳ Ｐゴシック" panose="020B0600070205080204" pitchFamily="34" charset="-128"/>
              </a:rPr>
              <a:t> many identifiers: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SSN, name, passport #</a:t>
            </a:r>
          </a:p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Internet hosts, routers: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IP address (32 bit) - used for addressing datagrams</a:t>
            </a:r>
          </a:p>
          <a:p>
            <a:pPr lvl="1"/>
            <a:r>
              <a:rPr lang="en-US" altLang="ja-JP" dirty="0">
                <a:ea typeface="ＭＳ Ｐゴシック" panose="020B0600070205080204" pitchFamily="34" charset="-128"/>
              </a:rPr>
              <a:t>“name”, e.g., </a:t>
            </a:r>
            <a:r>
              <a:rPr lang="en-US" altLang="ja-JP" dirty="0" err="1">
                <a:ea typeface="ＭＳ Ｐゴシック" panose="020B0600070205080204" pitchFamily="34" charset="-128"/>
              </a:rPr>
              <a:t>cs.umass.edu</a:t>
            </a:r>
            <a:r>
              <a:rPr lang="en-US" altLang="ja-JP" dirty="0">
                <a:ea typeface="ＭＳ Ｐゴシック" panose="020B0600070205080204" pitchFamily="34" charset="-128"/>
              </a:rPr>
              <a:t> - used by humans</a:t>
            </a:r>
          </a:p>
          <a:p>
            <a:pPr>
              <a:buFont typeface="Wingdings" pitchFamily="2" charset="2"/>
              <a:buNone/>
            </a:pPr>
            <a:r>
              <a:rPr lang="en-US" altLang="en-US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dirty="0">
                <a:ea typeface="ＭＳ Ｐゴシック" panose="020B0600070205080204" pitchFamily="34" charset="-128"/>
              </a:rPr>
              <a:t> how to map between IP address and name, and vice versa ?</a:t>
            </a:r>
          </a:p>
        </p:txBody>
      </p:sp>
      <p:sp>
        <p:nvSpPr>
          <p:cNvPr id="128" name="Rectangle 4">
            <a:extLst>
              <a:ext uri="{FF2B5EF4-FFF2-40B4-BE49-F238E27FC236}">
                <a16:creationId xmlns:a16="http://schemas.microsoft.com/office/drawing/2014/main" id="{3851BC29-45CA-8744-BD4D-21254F83A516}"/>
              </a:ext>
            </a:extLst>
          </p:cNvPr>
          <p:cNvSpPr txBox="1">
            <a:spLocks noChangeArrowheads="1"/>
          </p:cNvSpPr>
          <p:nvPr/>
        </p:nvSpPr>
        <p:spPr>
          <a:xfrm>
            <a:off x="5592033" y="1281002"/>
            <a:ext cx="6088112" cy="50069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Domain Name System:</a:t>
            </a:r>
          </a:p>
          <a:p>
            <a:r>
              <a:rPr lang="en-US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distributed database</a:t>
            </a:r>
            <a:r>
              <a:rPr lang="en-US" altLang="en-US" dirty="0">
                <a:ea typeface="ＭＳ Ｐゴシック" panose="020B0600070205080204" pitchFamily="34" charset="-128"/>
              </a:rPr>
              <a:t> implemented in hierarchy of many </a:t>
            </a:r>
            <a:r>
              <a:rPr lang="en-US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name servers</a:t>
            </a:r>
            <a:endParaRPr lang="en-US" altLang="en-US" dirty="0">
              <a:solidFill>
                <a:srgbClr val="000099"/>
              </a:solidFill>
              <a:ea typeface="ＭＳ Ｐゴシック" panose="020B0600070205080204" pitchFamily="34" charset="-128"/>
            </a:endParaRPr>
          </a:p>
          <a:p>
            <a:r>
              <a:rPr lang="en-US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application-layer protocol:</a:t>
            </a:r>
            <a:r>
              <a:rPr lang="en-US" altLang="en-US" dirty="0">
                <a:ea typeface="ＭＳ Ｐゴシック" panose="020B0600070205080204" pitchFamily="34" charset="-128"/>
              </a:rPr>
              <a:t> hosts, name servers communicate to </a:t>
            </a:r>
            <a:r>
              <a:rPr lang="en-US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resolve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names (address/name translation)</a:t>
            </a:r>
          </a:p>
          <a:p>
            <a:pPr lvl="1">
              <a:spcBef>
                <a:spcPts val="1000"/>
              </a:spcBef>
            </a:pPr>
            <a:r>
              <a:rPr lang="en-US" altLang="en-US" sz="2800" dirty="0">
                <a:ea typeface="ＭＳ Ｐゴシック" panose="020B0600070205080204" pitchFamily="34" charset="-128"/>
              </a:rPr>
              <a:t>note: core Internet function, </a:t>
            </a:r>
            <a:r>
              <a:rPr lang="en-US" altLang="en-US" sz="28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implemented as application-layer protocol</a:t>
            </a:r>
          </a:p>
          <a:p>
            <a:pPr lvl="1">
              <a:spcBef>
                <a:spcPts val="1000"/>
              </a:spcBef>
            </a:pPr>
            <a:r>
              <a:rPr lang="en-US" altLang="en-US" sz="2800" dirty="0">
                <a:ea typeface="ＭＳ Ｐゴシック" panose="020B0600070205080204" pitchFamily="34" charset="-128"/>
              </a:rPr>
              <a:t>complexity at network’</a:t>
            </a:r>
            <a:r>
              <a:rPr lang="en-US" altLang="ja-JP" sz="2800" dirty="0">
                <a:ea typeface="ＭＳ Ｐゴシック" panose="020B0600070205080204" pitchFamily="34" charset="-128"/>
              </a:rPr>
              <a:t>s “edge”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43156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539916" y="1365914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1AB30C9-9641-104B-9006-CB16D4919778}"/>
              </a:ext>
            </a:extLst>
          </p:cNvPr>
          <p:cNvGrpSpPr/>
          <p:nvPr/>
        </p:nvGrpSpPr>
        <p:grpSpPr>
          <a:xfrm>
            <a:off x="7680324" y="1814171"/>
            <a:ext cx="2755429" cy="4250670"/>
            <a:chOff x="7680324" y="1814171"/>
            <a:chExt cx="2755429" cy="4250670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87" name="Group 590">
              <a:extLst>
                <a:ext uri="{FF2B5EF4-FFF2-40B4-BE49-F238E27FC236}">
                  <a16:creationId xmlns:a16="http://schemas.microsoft.com/office/drawing/2014/main" id="{B2AAF0C3-BD73-634D-B492-B7CCF9735ED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488" name="Picture 591" descr="desktop_computer_stylized_medium">
                <a:extLst>
                  <a:ext uri="{FF2B5EF4-FFF2-40B4-BE49-F238E27FC236}">
                    <a16:creationId xmlns:a16="http://schemas.microsoft.com/office/drawing/2014/main" id="{1B000E5D-AA79-9741-93EF-69776E79DC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E285DBFE-A1C0-DE49-94FA-3F8D49F9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>
              <a:off x="9823450" y="5554772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47A3D5AF-94CC-B24F-922A-C603CC0A5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9044" y="2342382"/>
            <a:ext cx="7403" cy="277290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8E6A54E5-62F1-544B-AE41-5137E62BF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70450" y="2297968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Client-server </a:t>
            </a:r>
            <a:r>
              <a:rPr lang="en-US" altLang="en-US" dirty="0">
                <a:ea typeface="ＭＳ Ｐゴシック" panose="020B0600070205080204" pitchFamily="34" charset="-128"/>
              </a:rPr>
              <a:t>p</a:t>
            </a:r>
            <a:r>
              <a:rPr lang="en-US" altLang="en-US" sz="4400" dirty="0">
                <a:ea typeface="ＭＳ Ｐゴシック" panose="020B0600070205080204" pitchFamily="34" charset="-128"/>
              </a:rPr>
              <a:t>aradigm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260346"/>
            <a:ext cx="596849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server: </a:t>
            </a:r>
          </a:p>
          <a:p>
            <a:pPr marL="466725" indent="-233363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always-on host</a:t>
            </a:r>
          </a:p>
          <a:p>
            <a:pPr marL="466725" indent="-233363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permanent IP address</a:t>
            </a:r>
          </a:p>
          <a:p>
            <a:pPr marL="466725" indent="-233363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often in data centers, for scaling</a:t>
            </a:r>
          </a:p>
          <a:p>
            <a:pPr>
              <a:spcBef>
                <a:spcPct val="75000"/>
              </a:spcBef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clients:</a:t>
            </a:r>
          </a:p>
          <a:p>
            <a:pPr marL="466725" indent="-233363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contact, communicate with server</a:t>
            </a:r>
          </a:p>
          <a:p>
            <a:pPr marL="466725" indent="-233363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may be intermittently connected</a:t>
            </a:r>
          </a:p>
          <a:p>
            <a:pPr marL="466725" indent="-233363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may have dynamic IP addresses</a:t>
            </a:r>
          </a:p>
          <a:p>
            <a:pPr marL="466725" indent="-233363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do </a:t>
            </a:r>
            <a:r>
              <a:rPr lang="en-US" altLang="en-US" i="1" dirty="0">
                <a:ea typeface="ＭＳ Ｐゴシック" panose="020B0600070205080204" pitchFamily="34" charset="-128"/>
              </a:rPr>
              <a:t>not</a:t>
            </a:r>
            <a:r>
              <a:rPr lang="en-US" altLang="en-US" dirty="0">
                <a:ea typeface="ＭＳ Ｐゴシック" panose="020B0600070205080204" pitchFamily="34" charset="-128"/>
              </a:rPr>
              <a:t> communicate directly with each other</a:t>
            </a:r>
          </a:p>
          <a:p>
            <a:r>
              <a:rPr lang="en-US" dirty="0"/>
              <a:t>examples: HTTP, IMAP, FTP</a:t>
            </a: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11C947C3-A18E-7342-B385-B637BB8FD0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605322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services, structure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4A8BD0F-3C0D-E143-B2CB-EB155AB75267}"/>
              </a:ext>
            </a:extLst>
          </p:cNvPr>
          <p:cNvSpPr txBox="1">
            <a:spLocks noChangeArrowheads="1"/>
          </p:cNvSpPr>
          <p:nvPr/>
        </p:nvSpPr>
        <p:spPr>
          <a:xfrm>
            <a:off x="6618515" y="1271135"/>
            <a:ext cx="4978400" cy="22637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 Why not centralize DNS?</a:t>
            </a:r>
          </a:p>
          <a:p>
            <a:pPr marL="582613" indent="-233363">
              <a:spcBef>
                <a:spcPts val="400"/>
              </a:spcBef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single point of failure</a:t>
            </a:r>
          </a:p>
          <a:p>
            <a:pPr marL="582613" indent="-233363">
              <a:spcBef>
                <a:spcPts val="400"/>
              </a:spcBef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traffic volume</a:t>
            </a:r>
          </a:p>
          <a:p>
            <a:pPr marL="582613" indent="-233363">
              <a:spcBef>
                <a:spcPts val="400"/>
              </a:spcBef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distant centralized database</a:t>
            </a:r>
          </a:p>
          <a:p>
            <a:pPr marL="582613" indent="-233363">
              <a:spcBef>
                <a:spcPts val="400"/>
              </a:spcBef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maintenance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7F0F378-5315-734B-B54E-DEAB8A692F94}"/>
              </a:ext>
            </a:extLst>
          </p:cNvPr>
          <p:cNvSpPr txBox="1">
            <a:spLocks noChangeArrowheads="1"/>
          </p:cNvSpPr>
          <p:nvPr/>
        </p:nvSpPr>
        <p:spPr>
          <a:xfrm>
            <a:off x="731837" y="1300163"/>
            <a:ext cx="571359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DNS services</a:t>
            </a:r>
          </a:p>
          <a:p>
            <a:pPr marL="460375" indent="-215900"/>
            <a:r>
              <a:rPr lang="en-US" altLang="en-US" dirty="0">
                <a:ea typeface="ＭＳ Ｐゴシック" panose="020B0600070205080204" pitchFamily="34" charset="-128"/>
              </a:rPr>
              <a:t>hostname to IP address translation</a:t>
            </a:r>
          </a:p>
          <a:p>
            <a:pPr marL="460375" indent="-215900"/>
            <a:r>
              <a:rPr lang="en-US" altLang="en-US" dirty="0">
                <a:ea typeface="ＭＳ Ｐゴシック" panose="020B0600070205080204" pitchFamily="34" charset="-128"/>
              </a:rPr>
              <a:t>host aliasing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canonical, alias names</a:t>
            </a:r>
          </a:p>
          <a:p>
            <a:pPr marL="460375" indent="-287338"/>
            <a:r>
              <a:rPr lang="en-US" altLang="en-US" dirty="0">
                <a:ea typeface="ＭＳ Ｐゴシック" panose="020B0600070205080204" pitchFamily="34" charset="-128"/>
              </a:rPr>
              <a:t>mail server aliasing</a:t>
            </a:r>
          </a:p>
          <a:p>
            <a:pPr marL="460375" indent="-287338"/>
            <a:r>
              <a:rPr lang="en-US" altLang="en-US" dirty="0">
                <a:ea typeface="ＭＳ Ｐゴシック" panose="020B0600070205080204" pitchFamily="34" charset="-128"/>
              </a:rPr>
              <a:t>load distribution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replicated Web servers: many IP addresses correspond to one name</a:t>
            </a:r>
          </a:p>
          <a:p>
            <a:endParaRPr lang="en-US" altLang="en-US" sz="24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53ABE19B-9E03-F747-BF91-159D30C79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7863" y="3709428"/>
            <a:ext cx="4491458" cy="187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6075" indent="-331788"/>
            <a:r>
              <a:rPr lang="en-US" altLang="en-US" sz="3200" i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A: </a:t>
            </a: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doesn‘t</a:t>
            </a:r>
            <a:r>
              <a:rPr lang="en-US" altLang="ja-JP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scale!</a:t>
            </a:r>
          </a:p>
          <a:p>
            <a:pPr marL="466725" indent="-292100">
              <a:buClr>
                <a:srgbClr val="0000A3"/>
              </a:buClr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Comcast DNS servers alone: 600B DNS queries per day</a:t>
            </a:r>
          </a:p>
        </p:txBody>
      </p:sp>
    </p:spTree>
    <p:extLst>
      <p:ext uri="{BB962C8B-B14F-4D97-AF65-F5344CB8AC3E}">
        <p14:creationId xmlns:p14="http://schemas.microsoft.com/office/powerpoint/2010/main" val="1056083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a distributed, hierarchical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d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atabase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grpSp>
        <p:nvGrpSpPr>
          <p:cNvPr id="10" name="Group 23">
            <a:extLst>
              <a:ext uri="{FF2B5EF4-FFF2-40B4-BE49-F238E27FC236}">
                <a16:creationId xmlns:a16="http://schemas.microsoft.com/office/drawing/2014/main" id="{E15C6EA6-6AE7-4049-974F-38B4C9051885}"/>
              </a:ext>
            </a:extLst>
          </p:cNvPr>
          <p:cNvGrpSpPr>
            <a:grpSpLocks/>
          </p:cNvGrpSpPr>
          <p:nvPr/>
        </p:nvGrpSpPr>
        <p:grpSpPr bwMode="auto">
          <a:xfrm>
            <a:off x="877709" y="1432519"/>
            <a:ext cx="8414514" cy="2387703"/>
            <a:chOff x="230" y="577"/>
            <a:chExt cx="5644" cy="1716"/>
          </a:xfrm>
        </p:grpSpPr>
        <p:sp>
          <p:nvSpPr>
            <p:cNvPr id="11" name="Text Box 2">
              <a:extLst>
                <a:ext uri="{FF2B5EF4-FFF2-40B4-BE49-F238E27FC236}">
                  <a16:creationId xmlns:a16="http://schemas.microsoft.com/office/drawing/2014/main" id="{10CE294D-681E-A241-BD53-A34355A364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" y="577"/>
              <a:ext cx="1385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Root DNS Servers</a:t>
              </a:r>
            </a:p>
          </p:txBody>
        </p:sp>
        <p:sp>
          <p:nvSpPr>
            <p:cNvPr id="12" name="Text Box 4">
              <a:extLst>
                <a:ext uri="{FF2B5EF4-FFF2-40B4-BE49-F238E27FC236}">
                  <a16:creationId xmlns:a16="http://schemas.microsoft.com/office/drawing/2014/main" id="{8DB0E7C3-8033-5949-9183-2915D95A75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" y="1295"/>
              <a:ext cx="1380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.com DNS servers</a:t>
              </a:r>
            </a:p>
          </p:txBody>
        </p:sp>
        <p:sp>
          <p:nvSpPr>
            <p:cNvPr id="13" name="Text Box 5">
              <a:extLst>
                <a:ext uri="{FF2B5EF4-FFF2-40B4-BE49-F238E27FC236}">
                  <a16:creationId xmlns:a16="http://schemas.microsoft.com/office/drawing/2014/main" id="{2E5F716F-8E9B-6F4D-879A-CC62D69D9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1296"/>
              <a:ext cx="1311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.org DNS servers</a:t>
              </a:r>
            </a:p>
          </p:txBody>
        </p:sp>
        <p:sp>
          <p:nvSpPr>
            <p:cNvPr id="14" name="Text Box 6">
              <a:extLst>
                <a:ext uri="{FF2B5EF4-FFF2-40B4-BE49-F238E27FC236}">
                  <a16:creationId xmlns:a16="http://schemas.microsoft.com/office/drawing/2014/main" id="{67230760-6F08-C443-A901-7D6991E09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2" y="1296"/>
              <a:ext cx="134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.</a:t>
              </a:r>
              <a:r>
                <a:rPr lang="en-US" altLang="en-US" sz="1800" dirty="0" err="1"/>
                <a:t>edu</a:t>
              </a:r>
              <a:r>
                <a:rPr lang="en-US" altLang="en-US" sz="1800" dirty="0"/>
                <a:t> DNS servers</a:t>
              </a:r>
            </a:p>
          </p:txBody>
        </p:sp>
        <p:sp>
          <p:nvSpPr>
            <p:cNvPr id="15" name="Line 7">
              <a:extLst>
                <a:ext uri="{FF2B5EF4-FFF2-40B4-BE49-F238E27FC236}">
                  <a16:creationId xmlns:a16="http://schemas.microsoft.com/office/drawing/2014/main" id="{BA67319E-9089-5D4D-83FF-3AE2DB5B1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8">
              <a:extLst>
                <a:ext uri="{FF2B5EF4-FFF2-40B4-BE49-F238E27FC236}">
                  <a16:creationId xmlns:a16="http://schemas.microsoft.com/office/drawing/2014/main" id="{64A53551-2118-9045-B6B4-1F713C8B8A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9" y="852"/>
              <a:ext cx="0" cy="44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Line 9">
              <a:extLst>
                <a:ext uri="{FF2B5EF4-FFF2-40B4-BE49-F238E27FC236}">
                  <a16:creationId xmlns:a16="http://schemas.microsoft.com/office/drawing/2014/main" id="{B45A6D89-577E-7C44-A516-DED5E6DB81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48A982BB-AB47-3F43-B500-136E59167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8" y="181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 err="1"/>
                <a:t>nyu.edu</a:t>
              </a:r>
              <a:endParaRPr lang="en-US" altLang="en-US" sz="1800" dirty="0"/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DNS servers</a:t>
              </a:r>
            </a:p>
          </p:txBody>
        </p:sp>
        <p:sp>
          <p:nvSpPr>
            <p:cNvPr id="19" name="Text Box 11">
              <a:extLst>
                <a:ext uri="{FF2B5EF4-FFF2-40B4-BE49-F238E27FC236}">
                  <a16:creationId xmlns:a16="http://schemas.microsoft.com/office/drawing/2014/main" id="{2B6BDDC7-E847-3847-933D-4C32FCB6E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181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umass.edu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20" name="Line 12">
              <a:extLst>
                <a:ext uri="{FF2B5EF4-FFF2-40B4-BE49-F238E27FC236}">
                  <a16:creationId xmlns:a16="http://schemas.microsoft.com/office/drawing/2014/main" id="{320DE5FB-B16F-134F-A6AE-3A733BA85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85" y="1536"/>
              <a:ext cx="375" cy="30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Line 13">
              <a:extLst>
                <a:ext uri="{FF2B5EF4-FFF2-40B4-BE49-F238E27FC236}">
                  <a16:creationId xmlns:a16="http://schemas.microsoft.com/office/drawing/2014/main" id="{083E8C6B-45A7-4E4F-BE58-4778B3424F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8" y="1536"/>
              <a:ext cx="336" cy="30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Text Box 14">
              <a:extLst>
                <a:ext uri="{FF2B5EF4-FFF2-40B4-BE49-F238E27FC236}">
                  <a16:creationId xmlns:a16="http://schemas.microsoft.com/office/drawing/2014/main" id="{36B8F6F2-4690-8E4C-937E-0E9481B1C3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" y="1828"/>
              <a:ext cx="1010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 err="1"/>
                <a:t>yahoo.com</a:t>
              </a:r>
              <a:endParaRPr lang="en-US" altLang="en-US" sz="1800" dirty="0"/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DNS servers</a:t>
              </a:r>
            </a:p>
          </p:txBody>
        </p:sp>
        <p:sp>
          <p:nvSpPr>
            <p:cNvPr id="23" name="Text Box 15">
              <a:extLst>
                <a:ext uri="{FF2B5EF4-FFF2-40B4-BE49-F238E27FC236}">
                  <a16:creationId xmlns:a16="http://schemas.microsoft.com/office/drawing/2014/main" id="{550F9EB0-5008-3D46-90EE-C86931D20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8" y="181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 err="1"/>
                <a:t>amazon.com</a:t>
              </a:r>
              <a:endParaRPr lang="en-US" altLang="en-US" sz="1800" dirty="0"/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DNS servers</a:t>
              </a:r>
            </a:p>
          </p:txBody>
        </p:sp>
        <p:sp>
          <p:nvSpPr>
            <p:cNvPr id="24" name="Line 16">
              <a:extLst>
                <a:ext uri="{FF2B5EF4-FFF2-40B4-BE49-F238E27FC236}">
                  <a16:creationId xmlns:a16="http://schemas.microsoft.com/office/drawing/2014/main" id="{369E9B65-3B7C-454D-AB1F-5B2406B160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9" y="1541"/>
              <a:ext cx="248" cy="297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7">
              <a:extLst>
                <a:ext uri="{FF2B5EF4-FFF2-40B4-BE49-F238E27FC236}">
                  <a16:creationId xmlns:a16="http://schemas.microsoft.com/office/drawing/2014/main" id="{D471AC56-09F2-7C4D-B61A-6CCAD59D7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44" y="1541"/>
              <a:ext cx="288" cy="30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Text Box 18">
              <a:extLst>
                <a:ext uri="{FF2B5EF4-FFF2-40B4-BE49-F238E27FC236}">
                  <a16:creationId xmlns:a16="http://schemas.microsoft.com/office/drawing/2014/main" id="{1C077A09-1FCB-034D-952A-AD8C28E51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pbs.org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27" name="Line 19">
              <a:extLst>
                <a:ext uri="{FF2B5EF4-FFF2-40B4-BE49-F238E27FC236}">
                  <a16:creationId xmlns:a16="http://schemas.microsoft.com/office/drawing/2014/main" id="{C40276EB-9757-DA42-B8CE-16A23EEE13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1" y="1536"/>
              <a:ext cx="0" cy="3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" name="Text Box 29">
            <a:extLst>
              <a:ext uri="{FF2B5EF4-FFF2-40B4-BE49-F238E27FC236}">
                <a16:creationId xmlns:a16="http://schemas.microsoft.com/office/drawing/2014/main" id="{B9DABBB2-671A-2742-937B-8D9DEE87B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6204" y="1934852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…</a:t>
            </a:r>
          </a:p>
        </p:txBody>
      </p:sp>
      <p:sp>
        <p:nvSpPr>
          <p:cNvPr id="29" name="Text Box 30">
            <a:extLst>
              <a:ext uri="{FF2B5EF4-FFF2-40B4-BE49-F238E27FC236}">
                <a16:creationId xmlns:a16="http://schemas.microsoft.com/office/drawing/2014/main" id="{F8EBAC0E-17AF-6147-BA8E-98BDF7436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5966" y="1923399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…</a:t>
            </a:r>
          </a:p>
        </p:txBody>
      </p:sp>
      <p:sp>
        <p:nvSpPr>
          <p:cNvPr id="30" name="Rectangle 22">
            <a:extLst>
              <a:ext uri="{FF2B5EF4-FFF2-40B4-BE49-F238E27FC236}">
                <a16:creationId xmlns:a16="http://schemas.microsoft.com/office/drawing/2014/main" id="{A444882F-E18F-DD45-9D52-E80EEEA5B2C4}"/>
              </a:ext>
            </a:extLst>
          </p:cNvPr>
          <p:cNvSpPr txBox="1">
            <a:spLocks noChangeArrowheads="1"/>
          </p:cNvSpPr>
          <p:nvPr/>
        </p:nvSpPr>
        <p:spPr>
          <a:xfrm>
            <a:off x="478971" y="4398565"/>
            <a:ext cx="11713029" cy="21336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150" indent="0">
              <a:buFont typeface="Wingdings" pitchFamily="2" charset="2"/>
              <a:buNone/>
            </a:pP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Client wants IP address for </a:t>
            </a:r>
            <a:r>
              <a:rPr lang="en-US" altLang="en-US" sz="2400" dirty="0" err="1">
                <a:solidFill>
                  <a:srgbClr val="000099"/>
                </a:solidFill>
                <a:ea typeface="ＭＳ Ｐゴシック" panose="020B0600070205080204" pitchFamily="34" charset="-128"/>
              </a:rPr>
              <a:t>www.amazon.com</a:t>
            </a: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; 1</a:t>
            </a:r>
            <a:r>
              <a:rPr lang="en-US" altLang="en-US" baseline="300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 approximation:</a:t>
            </a:r>
          </a:p>
          <a:p>
            <a:pPr marL="460375" indent="-215900"/>
            <a:r>
              <a:rPr lang="en-US" altLang="en-US" dirty="0">
                <a:ea typeface="ＭＳ Ｐゴシック" panose="020B0600070205080204" pitchFamily="34" charset="-128"/>
              </a:rPr>
              <a:t>client queries root server to find .com DNS server</a:t>
            </a:r>
          </a:p>
          <a:p>
            <a:pPr marL="460375" indent="-215900"/>
            <a:r>
              <a:rPr lang="en-US" altLang="en-US" dirty="0">
                <a:ea typeface="ＭＳ Ｐゴシック" panose="020B0600070205080204" pitchFamily="34" charset="-128"/>
              </a:rPr>
              <a:t>client queries .com DNS server to get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amazon.com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DNS server</a:t>
            </a:r>
          </a:p>
          <a:p>
            <a:pPr marL="460375" indent="-215900"/>
            <a:r>
              <a:rPr lang="en-US" altLang="en-US" dirty="0">
                <a:ea typeface="ＭＳ Ｐゴシック" panose="020B0600070205080204" pitchFamily="34" charset="-128"/>
              </a:rPr>
              <a:t>client queries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amazon.com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DNS server to get  IP address for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www.amazon.com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7834A79-77AF-0047-9901-2474CA5CB805}"/>
              </a:ext>
            </a:extLst>
          </p:cNvPr>
          <p:cNvSpPr txBox="1"/>
          <p:nvPr/>
        </p:nvSpPr>
        <p:spPr>
          <a:xfrm>
            <a:off x="9724296" y="2400190"/>
            <a:ext cx="23889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>
                <a:solidFill>
                  <a:srgbClr val="C00000"/>
                </a:solidFill>
              </a:rPr>
              <a:t>Top Level Domain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06AE851-5852-CE4F-8F0F-42EF70A401C4}"/>
              </a:ext>
            </a:extLst>
          </p:cNvPr>
          <p:cNvSpPr txBox="1"/>
          <p:nvPr/>
        </p:nvSpPr>
        <p:spPr>
          <a:xfrm>
            <a:off x="10397760" y="1407648"/>
            <a:ext cx="7714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>
                <a:solidFill>
                  <a:srgbClr val="C00000"/>
                </a:solidFill>
              </a:rPr>
              <a:t>Root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0556E67-E222-8D43-B71A-156691CCA0D4}"/>
              </a:ext>
            </a:extLst>
          </p:cNvPr>
          <p:cNvSpPr txBox="1"/>
          <p:nvPr/>
        </p:nvSpPr>
        <p:spPr>
          <a:xfrm>
            <a:off x="9919925" y="3273362"/>
            <a:ext cx="183569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i="1" dirty="0">
                <a:solidFill>
                  <a:srgbClr val="C00000"/>
                </a:solidFill>
              </a:rPr>
              <a:t>Authoritative</a:t>
            </a:r>
          </a:p>
        </p:txBody>
      </p:sp>
      <p:sp>
        <p:nvSpPr>
          <p:cNvPr id="33" name="Text Box 30">
            <a:extLst>
              <a:ext uri="{FF2B5EF4-FFF2-40B4-BE49-F238E27FC236}">
                <a16:creationId xmlns:a16="http://schemas.microsoft.com/office/drawing/2014/main" id="{F5BAA8E7-838D-494A-81C4-58D94A012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2568" y="2785396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…</a:t>
            </a:r>
          </a:p>
        </p:txBody>
      </p:sp>
      <p:sp>
        <p:nvSpPr>
          <p:cNvPr id="34" name="Text Box 30">
            <a:extLst>
              <a:ext uri="{FF2B5EF4-FFF2-40B4-BE49-F238E27FC236}">
                <a16:creationId xmlns:a16="http://schemas.microsoft.com/office/drawing/2014/main" id="{2AD59D99-9460-DA4B-AF7A-451CBE5B3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0793" y="2776330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…</a:t>
            </a:r>
          </a:p>
        </p:txBody>
      </p:sp>
      <p:sp>
        <p:nvSpPr>
          <p:cNvPr id="35" name="Text Box 30">
            <a:extLst>
              <a:ext uri="{FF2B5EF4-FFF2-40B4-BE49-F238E27FC236}">
                <a16:creationId xmlns:a16="http://schemas.microsoft.com/office/drawing/2014/main" id="{2B85C740-28F8-0449-B6AC-74E686461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0346" y="2768742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…</a:t>
            </a:r>
          </a:p>
        </p:txBody>
      </p:sp>
      <p:sp>
        <p:nvSpPr>
          <p:cNvPr id="36" name="Text Box 30">
            <a:extLst>
              <a:ext uri="{FF2B5EF4-FFF2-40B4-BE49-F238E27FC236}">
                <a16:creationId xmlns:a16="http://schemas.microsoft.com/office/drawing/2014/main" id="{D033AF36-F2BE-7F41-93BB-422A537DEE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7758" y="2777057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27443474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root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ame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F7EF7A5-82F4-A842-BA4B-88DB1EA46A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0900" y="2856025"/>
            <a:ext cx="6261100" cy="3200400"/>
          </a:xfrm>
          <a:prstGeom prst="rect">
            <a:avLst/>
          </a:prstGeom>
        </p:spPr>
      </p:pic>
      <p:sp>
        <p:nvSpPr>
          <p:cNvPr id="31" name="Rectangle 3">
            <a:extLst>
              <a:ext uri="{FF2B5EF4-FFF2-40B4-BE49-F238E27FC236}">
                <a16:creationId xmlns:a16="http://schemas.microsoft.com/office/drawing/2014/main" id="{C4E20309-5EA1-134A-A365-0B330A5879DC}"/>
              </a:ext>
            </a:extLst>
          </p:cNvPr>
          <p:cNvSpPr txBox="1">
            <a:spLocks noChangeArrowheads="1"/>
          </p:cNvSpPr>
          <p:nvPr/>
        </p:nvSpPr>
        <p:spPr>
          <a:xfrm>
            <a:off x="651717" y="1432390"/>
            <a:ext cx="5444283" cy="245518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indent="-288925"/>
            <a:r>
              <a:rPr lang="en-US" altLang="en-US" dirty="0">
                <a:ea typeface="ＭＳ Ｐゴシック" panose="020B0600070205080204" pitchFamily="34" charset="-128"/>
              </a:rPr>
              <a:t>official, contact-of-last-resort by name servers that can not resolve name</a:t>
            </a:r>
          </a:p>
          <a:p>
            <a:pPr marL="403225" indent="-288925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incredibly important </a:t>
            </a:r>
            <a:r>
              <a:rPr lang="en-US" altLang="en-US" dirty="0">
                <a:ea typeface="ＭＳ Ｐゴシック" panose="020B0600070205080204" pitchFamily="34" charset="-128"/>
              </a:rPr>
              <a:t>Internet function</a:t>
            </a:r>
          </a:p>
          <a:p>
            <a:pPr marL="635000" lvl="1" indent="-317500"/>
            <a:r>
              <a:rPr lang="en-US" altLang="en-US" dirty="0">
                <a:ea typeface="ＭＳ Ｐゴシック" panose="020B0600070205080204" pitchFamily="34" charset="-128"/>
              </a:rPr>
              <a:t>Internet couldn’t function without it!</a:t>
            </a:r>
          </a:p>
          <a:p>
            <a:pPr marL="635000" lvl="1" indent="-317500"/>
            <a:r>
              <a:rPr lang="en-US" altLang="en-US" dirty="0">
                <a:ea typeface="ＭＳ Ｐゴシック" panose="020B0600070205080204" pitchFamily="34" charset="-128"/>
              </a:rPr>
              <a:t>DNSSEC – provides security (authentication and message integrity)</a:t>
            </a:r>
          </a:p>
          <a:p>
            <a:pPr marL="403225" indent="-288925"/>
            <a:r>
              <a:rPr lang="en-US" dirty="0"/>
              <a:t>ICANN </a:t>
            </a:r>
            <a:r>
              <a:rPr lang="en-US" sz="2400" dirty="0"/>
              <a:t>(Internet Corporation for Assigned Names and Numbers)</a:t>
            </a:r>
            <a:r>
              <a:rPr lang="en-US" sz="2400" dirty="0">
                <a:ea typeface="ＭＳ Ｐゴシック" panose="020B0600070205080204" pitchFamily="34" charset="-128"/>
              </a:rPr>
              <a:t> </a:t>
            </a:r>
            <a:r>
              <a:rPr lang="en-US" dirty="0">
                <a:ea typeface="ＭＳ Ｐゴシック" panose="020B0600070205080204" pitchFamily="34" charset="-128"/>
              </a:rPr>
              <a:t>manages root DNS domain</a:t>
            </a:r>
            <a:endParaRPr lang="en-US" dirty="0"/>
          </a:p>
        </p:txBody>
      </p:sp>
      <p:sp>
        <p:nvSpPr>
          <p:cNvPr id="32" name="Rectangle 20">
            <a:extLst>
              <a:ext uri="{FF2B5EF4-FFF2-40B4-BE49-F238E27FC236}">
                <a16:creationId xmlns:a16="http://schemas.microsoft.com/office/drawing/2014/main" id="{8ADC63BB-C973-3942-8EC6-3C13E2B38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3186" y="1752600"/>
            <a:ext cx="5142916" cy="1198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en-US" sz="2400" dirty="0">
                <a:solidFill>
                  <a:srgbClr val="0000A3"/>
                </a:solidFill>
                <a:latin typeface="+mn-lt"/>
              </a:rPr>
              <a:t>13 logical root name “</a:t>
            </a:r>
            <a:r>
              <a:rPr lang="en-US" altLang="ja-JP" sz="2400" dirty="0">
                <a:solidFill>
                  <a:srgbClr val="0000A3"/>
                </a:solidFill>
                <a:latin typeface="+mn-lt"/>
              </a:rPr>
              <a:t>servers” worldwide each “server” replicated many times (~200 servers in US)</a:t>
            </a:r>
            <a:endParaRPr lang="en-US" altLang="ja-JP" dirty="0">
              <a:solidFill>
                <a:srgbClr val="0000A3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3134966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TLD: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uthoritative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00E43FE-C520-D344-A4CF-6105B63E22D6}"/>
              </a:ext>
            </a:extLst>
          </p:cNvPr>
          <p:cNvSpPr txBox="1">
            <a:spLocks noChangeArrowheads="1"/>
          </p:cNvSpPr>
          <p:nvPr/>
        </p:nvSpPr>
        <p:spPr>
          <a:xfrm>
            <a:off x="798692" y="1489418"/>
            <a:ext cx="1051560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indent="0">
              <a:buFont typeface="Wingdings" pitchFamily="2" charset="2"/>
              <a:buNone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Top-Level Domain (TLD) servers:</a:t>
            </a:r>
          </a:p>
          <a:p>
            <a:pPr marL="460375" lvl="1" indent="-287338"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</a:rPr>
              <a:t>responsible for .com, .org, </a:t>
            </a:r>
            <a:r>
              <a:rPr lang="en-US" altLang="en-US" sz="2800" dirty="0" err="1">
                <a:ea typeface="ＭＳ Ｐゴシック" panose="020B0600070205080204" pitchFamily="34" charset="-128"/>
              </a:rPr>
              <a:t>.net</a:t>
            </a:r>
            <a:r>
              <a:rPr lang="en-US" altLang="en-US" sz="2800" dirty="0">
                <a:ea typeface="ＭＳ Ｐゴシック" panose="020B0600070205080204" pitchFamily="34" charset="-128"/>
              </a:rPr>
              <a:t>, .</a:t>
            </a:r>
            <a:r>
              <a:rPr lang="en-US" altLang="en-US" sz="2800" dirty="0" err="1">
                <a:ea typeface="ＭＳ Ｐゴシック" panose="020B0600070205080204" pitchFamily="34" charset="-128"/>
              </a:rPr>
              <a:t>edu</a:t>
            </a:r>
            <a:r>
              <a:rPr lang="en-US" altLang="en-US" sz="2800" dirty="0">
                <a:ea typeface="ＭＳ Ｐゴシック" panose="020B0600070205080204" pitchFamily="34" charset="-128"/>
              </a:rPr>
              <a:t>, .aero, .jobs, .museums, and all top-level country domains, e.g.: .</a:t>
            </a:r>
            <a:r>
              <a:rPr lang="en-US" altLang="en-US" sz="2800" dirty="0" err="1">
                <a:ea typeface="ＭＳ Ｐゴシック" panose="020B0600070205080204" pitchFamily="34" charset="-128"/>
              </a:rPr>
              <a:t>cn</a:t>
            </a:r>
            <a:r>
              <a:rPr lang="en-US" altLang="en-US" sz="2800" dirty="0">
                <a:ea typeface="ＭＳ Ｐゴシック" panose="020B0600070205080204" pitchFamily="34" charset="-128"/>
              </a:rPr>
              <a:t>, .</a:t>
            </a:r>
            <a:r>
              <a:rPr lang="en-US" altLang="en-US" sz="2800" dirty="0" err="1">
                <a:ea typeface="ＭＳ Ｐゴシック" panose="020B0600070205080204" pitchFamily="34" charset="-128"/>
              </a:rPr>
              <a:t>uk</a:t>
            </a:r>
            <a:r>
              <a:rPr lang="en-US" altLang="en-US" sz="2800" dirty="0">
                <a:ea typeface="ＭＳ Ｐゴシック" panose="020B0600070205080204" pitchFamily="34" charset="-128"/>
              </a:rPr>
              <a:t>, .</a:t>
            </a:r>
            <a:r>
              <a:rPr lang="en-US" altLang="en-US" sz="2800" dirty="0" err="1">
                <a:ea typeface="ＭＳ Ｐゴシック" panose="020B0600070205080204" pitchFamily="34" charset="-128"/>
              </a:rPr>
              <a:t>fr</a:t>
            </a:r>
            <a:r>
              <a:rPr lang="en-US" altLang="en-US" sz="2800" dirty="0">
                <a:ea typeface="ＭＳ Ｐゴシック" panose="020B0600070205080204" pitchFamily="34" charset="-128"/>
              </a:rPr>
              <a:t>, .ca, .</a:t>
            </a:r>
            <a:r>
              <a:rPr lang="en-US" altLang="en-US" sz="2800" dirty="0" err="1">
                <a:ea typeface="ＭＳ Ｐゴシック" panose="020B0600070205080204" pitchFamily="34" charset="-128"/>
              </a:rPr>
              <a:t>jp</a:t>
            </a:r>
            <a:endParaRPr lang="en-US" altLang="en-US" sz="2800" dirty="0">
              <a:ea typeface="ＭＳ Ｐゴシック" panose="020B0600070205080204" pitchFamily="34" charset="-128"/>
            </a:endParaRPr>
          </a:p>
          <a:p>
            <a:pPr marL="460375" lvl="1" indent="-287338"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</a:rPr>
              <a:t>Network Solutions: authoritative registry for .com, </a:t>
            </a:r>
            <a:r>
              <a:rPr lang="en-US" altLang="en-US" sz="2800" dirty="0" err="1">
                <a:ea typeface="ＭＳ Ｐゴシック" panose="020B0600070205080204" pitchFamily="34" charset="-128"/>
              </a:rPr>
              <a:t>.net</a:t>
            </a:r>
            <a:r>
              <a:rPr lang="en-US" altLang="en-US" sz="2800" dirty="0">
                <a:ea typeface="ＭＳ Ｐゴシック" panose="020B0600070205080204" pitchFamily="34" charset="-128"/>
              </a:rPr>
              <a:t> TLD</a:t>
            </a:r>
          </a:p>
          <a:p>
            <a:pPr marL="460375" lvl="1" indent="-287338"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</a:rPr>
              <a:t>Educause: .</a:t>
            </a:r>
            <a:r>
              <a:rPr lang="en-US" altLang="en-US" sz="2800" dirty="0" err="1">
                <a:ea typeface="ＭＳ Ｐゴシック" panose="020B0600070205080204" pitchFamily="34" charset="-128"/>
              </a:rPr>
              <a:t>edu</a:t>
            </a:r>
            <a:r>
              <a:rPr lang="en-US" altLang="en-US" sz="2800" dirty="0">
                <a:ea typeface="ＭＳ Ｐゴシック" panose="020B0600070205080204" pitchFamily="34" charset="-128"/>
              </a:rPr>
              <a:t> TLD</a:t>
            </a:r>
          </a:p>
          <a:p>
            <a:pPr>
              <a:spcBef>
                <a:spcPts val="2200"/>
              </a:spcBef>
              <a:buFont typeface="Wingdings" pitchFamily="2" charset="2"/>
              <a:buNone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Authoritative DNS servers: </a:t>
            </a:r>
          </a:p>
          <a:p>
            <a:pPr marL="460375" lvl="1" indent="-287338"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organization’</a:t>
            </a:r>
            <a:r>
              <a:rPr lang="en-US" altLang="ja-JP" sz="28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 own DNS server(s), providing authoritative hostname to IP mappings for organization’s named hosts </a:t>
            </a:r>
          </a:p>
          <a:p>
            <a:pPr marL="460375" lvl="1" indent="-287338"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can be maintained by organization or service provider</a:t>
            </a:r>
          </a:p>
          <a:p>
            <a:pPr lvl="1"/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138787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Local DNS name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BB20960-3674-7943-92CD-05431EA8487B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489418"/>
            <a:ext cx="10983578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3688"/>
            <a:r>
              <a:rPr lang="en-US" altLang="en-US" sz="3200" dirty="0">
                <a:ea typeface="ＭＳ Ｐゴシック" panose="020B0600070205080204" pitchFamily="34" charset="-128"/>
              </a:rPr>
              <a:t>does not strictly belong to hierarchy</a:t>
            </a:r>
          </a:p>
          <a:p>
            <a:pPr indent="-293688"/>
            <a:r>
              <a:rPr lang="en-US" altLang="en-US" sz="3200" dirty="0">
                <a:ea typeface="ＭＳ Ｐゴシック" panose="020B0600070205080204" pitchFamily="34" charset="-128"/>
              </a:rPr>
              <a:t>each ISP (residential ISP, company, university) has one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also called 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default name server”</a:t>
            </a:r>
          </a:p>
          <a:p>
            <a:pPr indent="-293688"/>
            <a:r>
              <a:rPr lang="en-US" altLang="en-US" sz="3200" dirty="0">
                <a:ea typeface="ＭＳ Ｐゴシック" panose="020B0600070205080204" pitchFamily="34" charset="-128"/>
              </a:rPr>
              <a:t>when host makes DNS query, query is sent to its local DNS server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has local cache of recent name-to-address translation pairs (but may be out of date!)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acts as proxy, forwards query into hierarchy</a:t>
            </a:r>
          </a:p>
          <a:p>
            <a:pPr lvl="1"/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1178065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 name resolution: iterated query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5" name="Rectangle 67">
            <a:extLst>
              <a:ext uri="{FF2B5EF4-FFF2-40B4-BE49-F238E27FC236}">
                <a16:creationId xmlns:a16="http://schemas.microsoft.com/office/drawing/2014/main" id="{B2D75AD3-AD5C-7747-A9C2-6EF45A12CB21}"/>
              </a:ext>
            </a:extLst>
          </p:cNvPr>
          <p:cNvSpPr txBox="1">
            <a:spLocks noChangeArrowheads="1"/>
          </p:cNvSpPr>
          <p:nvPr/>
        </p:nvSpPr>
        <p:spPr>
          <a:xfrm>
            <a:off x="684201" y="1617338"/>
            <a:ext cx="5664200" cy="106113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Example: </a:t>
            </a:r>
            <a:r>
              <a:rPr lang="en-US" altLang="en-US" dirty="0">
                <a:ea typeface="ＭＳ Ｐゴシック" panose="020B0600070205080204" pitchFamily="34" charset="-128"/>
              </a:rPr>
              <a:t>host at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engineering.nyu.edu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wants IP address for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gaia.cs.umass.edu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" name="Rectangle 69">
            <a:extLst>
              <a:ext uri="{FF2B5EF4-FFF2-40B4-BE49-F238E27FC236}">
                <a16:creationId xmlns:a16="http://schemas.microsoft.com/office/drawing/2014/main" id="{EB73751A-16ED-6643-8E9C-1B1DDF5D8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433" y="2824122"/>
            <a:ext cx="4093780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dirty="0">
                <a:solidFill>
                  <a:srgbClr val="CC0000"/>
                </a:solidFill>
                <a:latin typeface="+mn-lt"/>
              </a:rPr>
              <a:t>Iterated query:</a:t>
            </a:r>
          </a:p>
          <a:p>
            <a:pPr indent="-285750"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contacted server replies with name of server to contact</a:t>
            </a:r>
          </a:p>
          <a:p>
            <a:pPr indent="-285750"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ja-JP" sz="2800" dirty="0">
                <a:latin typeface="+mn-lt"/>
              </a:rPr>
              <a:t>“I don’t know this name, but ask this server”</a:t>
            </a:r>
            <a:endParaRPr lang="en-US" altLang="en-US" sz="2800" dirty="0">
              <a:latin typeface="+mn-lt"/>
            </a:endParaRPr>
          </a:p>
        </p:txBody>
      </p:sp>
      <p:sp>
        <p:nvSpPr>
          <p:cNvPr id="171" name="Text Box 5">
            <a:extLst>
              <a:ext uri="{FF2B5EF4-FFF2-40B4-BE49-F238E27FC236}">
                <a16:creationId xmlns:a16="http://schemas.microsoft.com/office/drawing/2014/main" id="{5980C4D7-7160-6843-9829-B4A4351B5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226" y="3848735"/>
            <a:ext cx="185499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requesting host at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400" i="1" kern="0" dirty="0" err="1">
                <a:solidFill>
                  <a:srgbClr val="000099"/>
                </a:solidFill>
              </a:rPr>
              <a:t>engineering.nyu</a:t>
            </a:r>
            <a:r>
              <a:rPr kumimoji="0" lang="en-US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.</a:t>
            </a:r>
            <a:r>
              <a:rPr kumimoji="0" lang="en-US" altLang="en-US" sz="1400" b="0" i="1" u="none" strike="noStrike" kern="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edu</a:t>
            </a:r>
            <a:endParaRPr kumimoji="0" lang="en-US" altLang="en-US" sz="1400" b="0" i="1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2" name="Text Box 6">
            <a:extLst>
              <a:ext uri="{FF2B5EF4-FFF2-40B4-BE49-F238E27FC236}">
                <a16:creationId xmlns:a16="http://schemas.microsoft.com/office/drawing/2014/main" id="{0572A6CE-4DDA-D648-8802-F03C444E2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82058" y="423778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gaia.cs.umass.edu</a:t>
            </a:r>
            <a:endParaRPr kumimoji="0" lang="en-US" altLang="en-US" sz="16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Text Box 17">
            <a:extLst>
              <a:ext uri="{FF2B5EF4-FFF2-40B4-BE49-F238E27FC236}">
                <a16:creationId xmlns:a16="http://schemas.microsoft.com/office/drawing/2014/main" id="{82144ED5-2C8E-184D-A863-C3B672AB3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896" y="1322438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root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18">
            <a:extLst>
              <a:ext uri="{FF2B5EF4-FFF2-40B4-BE49-F238E27FC236}">
                <a16:creationId xmlns:a16="http://schemas.microsoft.com/office/drawing/2014/main" id="{0055E9E5-6DE8-1543-9989-1B8A533D40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89235" y="3275781"/>
            <a:ext cx="119699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Line 19">
            <a:extLst>
              <a:ext uri="{FF2B5EF4-FFF2-40B4-BE49-F238E27FC236}">
                <a16:creationId xmlns:a16="http://schemas.microsoft.com/office/drawing/2014/main" id="{5959B616-2817-F149-AD5A-71429EF235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68785" y="2005693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6" name="Line 20">
            <a:extLst>
              <a:ext uri="{FF2B5EF4-FFF2-40B4-BE49-F238E27FC236}">
                <a16:creationId xmlns:a16="http://schemas.microsoft.com/office/drawing/2014/main" id="{6EF73249-815F-C548-BC5E-38E4ACE60E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54535" y="3167743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7" name="Line 21">
            <a:extLst>
              <a:ext uri="{FF2B5EF4-FFF2-40B4-BE49-F238E27FC236}">
                <a16:creationId xmlns:a16="http://schemas.microsoft.com/office/drawing/2014/main" id="{CEC0960C-844E-6F44-83D5-7DC0B1F8A2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254535" y="3339193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8" name="Line 22">
            <a:extLst>
              <a:ext uri="{FF2B5EF4-FFF2-40B4-BE49-F238E27FC236}">
                <a16:creationId xmlns:a16="http://schemas.microsoft.com/office/drawing/2014/main" id="{1CAC12BF-7C29-F640-93E6-9DF1650DE0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78335" y="2234293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9" name="Line 23">
            <a:extLst>
              <a:ext uri="{FF2B5EF4-FFF2-40B4-BE49-F238E27FC236}">
                <a16:creationId xmlns:a16="http://schemas.microsoft.com/office/drawing/2014/main" id="{349E5526-4318-4744-A470-D0A69AD70F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511" y="3439703"/>
            <a:ext cx="131923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0" name="Group 24">
            <a:extLst>
              <a:ext uri="{FF2B5EF4-FFF2-40B4-BE49-F238E27FC236}">
                <a16:creationId xmlns:a16="http://schemas.microsoft.com/office/drawing/2014/main" id="{25257205-98B6-614F-8BDC-3E790117BE54}"/>
              </a:ext>
            </a:extLst>
          </p:cNvPr>
          <p:cNvGrpSpPr>
            <a:grpSpLocks/>
          </p:cNvGrpSpPr>
          <p:nvPr/>
        </p:nvGrpSpPr>
        <p:grpSpPr bwMode="auto">
          <a:xfrm>
            <a:off x="6759111" y="3847199"/>
            <a:ext cx="1876425" cy="554038"/>
            <a:chOff x="2838" y="2132"/>
            <a:chExt cx="1182" cy="349"/>
          </a:xfrm>
        </p:grpSpPr>
        <p:sp>
          <p:nvSpPr>
            <p:cNvPr id="181" name="Rectangle 25">
              <a:extLst>
                <a:ext uri="{FF2B5EF4-FFF2-40B4-BE49-F238E27FC236}">
                  <a16:creationId xmlns:a16="http://schemas.microsoft.com/office/drawing/2014/main" id="{D65FCF25-F405-B748-88E8-10A3D839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2" name="Text Box 26">
              <a:extLst>
                <a:ext uri="{FF2B5EF4-FFF2-40B4-BE49-F238E27FC236}">
                  <a16:creationId xmlns:a16="http://schemas.microsoft.com/office/drawing/2014/main" id="{E1FF55F2-CAA3-F740-9BE9-AB0BAF4EF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" y="2132"/>
              <a:ext cx="108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local DNS server</a:t>
              </a:r>
              <a:endPara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dns.nyu.edu</a:t>
              </a:r>
              <a:endParaRPr kumimoji="0" lang="en-US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83" name="Text Box 27">
            <a:extLst>
              <a:ext uri="{FF2B5EF4-FFF2-40B4-BE49-F238E27FC236}">
                <a16:creationId xmlns:a16="http://schemas.microsoft.com/office/drawing/2014/main" id="{89A9D659-504E-DE4E-B6CF-35E06A82E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9499" y="28867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4" name="Text Box 28">
            <a:extLst>
              <a:ext uri="{FF2B5EF4-FFF2-40B4-BE49-F238E27FC236}">
                <a16:creationId xmlns:a16="http://schemas.microsoft.com/office/drawing/2014/main" id="{72F042CE-6C6C-7040-AA88-05028C243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8485" y="22231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5" name="Text Box 29">
            <a:extLst>
              <a:ext uri="{FF2B5EF4-FFF2-40B4-BE49-F238E27FC236}">
                <a16:creationId xmlns:a16="http://schemas.microsoft.com/office/drawing/2014/main" id="{E4355CE5-EFAB-8E4F-AA84-68513D8FC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6635" y="24613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3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6" name="Text Box 30">
            <a:extLst>
              <a:ext uri="{FF2B5EF4-FFF2-40B4-BE49-F238E27FC236}">
                <a16:creationId xmlns:a16="http://schemas.microsoft.com/office/drawing/2014/main" id="{61F544AA-6B92-714B-84C9-4070F63C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0960" y="28708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4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7" name="Text Box 31">
            <a:extLst>
              <a:ext uri="{FF2B5EF4-FFF2-40B4-BE49-F238E27FC236}">
                <a16:creationId xmlns:a16="http://schemas.microsoft.com/office/drawing/2014/main" id="{30095F9A-09A7-2540-B6C0-0D32BAB45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1123" y="335824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8" name="Text Box 32">
            <a:extLst>
              <a:ext uri="{FF2B5EF4-FFF2-40B4-BE49-F238E27FC236}">
                <a16:creationId xmlns:a16="http://schemas.microsoft.com/office/drawing/2014/main" id="{AB8F7B88-B6E0-EF40-999E-00C192F32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8023" y="439805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6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9" name="Text Box 60">
            <a:extLst>
              <a:ext uri="{FF2B5EF4-FFF2-40B4-BE49-F238E27FC236}">
                <a16:creationId xmlns:a16="http://schemas.microsoft.com/office/drawing/2014/main" id="{9260634C-BE01-F74D-BF1A-744B534DD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1285" y="5214030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authoritative DNS server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dns.cs.umass.edu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0" name="Text Box 61">
            <a:extLst>
              <a:ext uri="{FF2B5EF4-FFF2-40B4-BE49-F238E27FC236}">
                <a16:creationId xmlns:a16="http://schemas.microsoft.com/office/drawing/2014/main" id="{6085ED00-1F5E-0643-A173-419315EE3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0960" y="442821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7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1" name="Text Box 62">
            <a:extLst>
              <a:ext uri="{FF2B5EF4-FFF2-40B4-BE49-F238E27FC236}">
                <a16:creationId xmlns:a16="http://schemas.microsoft.com/office/drawing/2014/main" id="{31298658-8B21-7440-B171-ED6F192C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0022" y="3470502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8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2" name="Line 63">
            <a:extLst>
              <a:ext uri="{FF2B5EF4-FFF2-40B4-BE49-F238E27FC236}">
                <a16:creationId xmlns:a16="http://schemas.microsoft.com/office/drawing/2014/main" id="{10C66233-6CC9-374E-8305-B82B34B37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7860" y="3499530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3" name="Line 64">
            <a:extLst>
              <a:ext uri="{FF2B5EF4-FFF2-40B4-BE49-F238E27FC236}">
                <a16:creationId xmlns:a16="http://schemas.microsoft.com/office/drawing/2014/main" id="{BAF9BA4A-0868-F849-BA68-582D117DCF0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48173" y="3624943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4" name="Text Box 65">
            <a:extLst>
              <a:ext uri="{FF2B5EF4-FFF2-40B4-BE49-F238E27FC236}">
                <a16:creationId xmlns:a16="http://schemas.microsoft.com/office/drawing/2014/main" id="{8797BCED-3D71-5A4B-8881-BCE8144E8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4583" y="2608490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TLD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95" name="Group 86">
            <a:extLst>
              <a:ext uri="{FF2B5EF4-FFF2-40B4-BE49-F238E27FC236}">
                <a16:creationId xmlns:a16="http://schemas.microsoft.com/office/drawing/2014/main" id="{75CA10E2-E46A-8244-A966-A51F3D99FE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659797" y="4619665"/>
            <a:ext cx="787391" cy="614055"/>
            <a:chOff x="-44" y="1473"/>
            <a:chExt cx="981" cy="1105"/>
          </a:xfrm>
        </p:grpSpPr>
        <p:pic>
          <p:nvPicPr>
            <p:cNvPr id="196" name="Picture 87" descr="desktop_computer_stylized_medium">
              <a:extLst>
                <a:ext uri="{FF2B5EF4-FFF2-40B4-BE49-F238E27FC236}">
                  <a16:creationId xmlns:a16="http://schemas.microsoft.com/office/drawing/2014/main" id="{71723812-15F4-5248-BF42-895CB471A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88">
              <a:extLst>
                <a:ext uri="{FF2B5EF4-FFF2-40B4-BE49-F238E27FC236}">
                  <a16:creationId xmlns:a16="http://schemas.microsoft.com/office/drawing/2014/main" id="{4B3596A6-2AD0-DC45-8E8C-2A75454E7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98" name="Group 89">
            <a:extLst>
              <a:ext uri="{FF2B5EF4-FFF2-40B4-BE49-F238E27FC236}">
                <a16:creationId xmlns:a16="http://schemas.microsoft.com/office/drawing/2014/main" id="{06C72D69-BC87-104E-99A1-1FE2BBFDF3AB}"/>
              </a:ext>
            </a:extLst>
          </p:cNvPr>
          <p:cNvGrpSpPr>
            <a:grpSpLocks/>
          </p:cNvGrpSpPr>
          <p:nvPr/>
        </p:nvGrpSpPr>
        <p:grpSpPr bwMode="auto">
          <a:xfrm>
            <a:off x="5483417" y="3053085"/>
            <a:ext cx="883580" cy="766310"/>
            <a:chOff x="-44" y="1473"/>
            <a:chExt cx="981" cy="1105"/>
          </a:xfrm>
        </p:grpSpPr>
        <p:pic>
          <p:nvPicPr>
            <p:cNvPr id="199" name="Picture 90" descr="desktop_computer_stylized_medium">
              <a:extLst>
                <a:ext uri="{FF2B5EF4-FFF2-40B4-BE49-F238E27FC236}">
                  <a16:creationId xmlns:a16="http://schemas.microsoft.com/office/drawing/2014/main" id="{8EECB2CE-1B4C-2746-A9F6-C35C4B960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0" name="Freeform 91">
              <a:extLst>
                <a:ext uri="{FF2B5EF4-FFF2-40B4-BE49-F238E27FC236}">
                  <a16:creationId xmlns:a16="http://schemas.microsoft.com/office/drawing/2014/main" id="{D65AC841-4780-A94B-9F97-1107EEE46B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01" name="Group 125">
            <a:extLst>
              <a:ext uri="{FF2B5EF4-FFF2-40B4-BE49-F238E27FC236}">
                <a16:creationId xmlns:a16="http://schemas.microsoft.com/office/drawing/2014/main" id="{724CF7FE-3214-0741-AD8D-7483973CF725}"/>
              </a:ext>
            </a:extLst>
          </p:cNvPr>
          <p:cNvGrpSpPr>
            <a:grpSpLocks/>
          </p:cNvGrpSpPr>
          <p:nvPr/>
        </p:nvGrpSpPr>
        <p:grpSpPr bwMode="auto">
          <a:xfrm>
            <a:off x="9794410" y="4528230"/>
            <a:ext cx="390525" cy="641350"/>
            <a:chOff x="4140" y="429"/>
            <a:chExt cx="1425" cy="2396"/>
          </a:xfrm>
        </p:grpSpPr>
        <p:sp>
          <p:nvSpPr>
            <p:cNvPr id="202" name="Freeform 126">
              <a:extLst>
                <a:ext uri="{FF2B5EF4-FFF2-40B4-BE49-F238E27FC236}">
                  <a16:creationId xmlns:a16="http://schemas.microsoft.com/office/drawing/2014/main" id="{430EC70E-0BF7-F44C-8DEF-C9A33626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3" name="Rectangle 127">
              <a:extLst>
                <a:ext uri="{FF2B5EF4-FFF2-40B4-BE49-F238E27FC236}">
                  <a16:creationId xmlns:a16="http://schemas.microsoft.com/office/drawing/2014/main" id="{6C288CD0-9AED-1548-9DEF-7CF8E72A0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4" name="Freeform 128">
              <a:extLst>
                <a:ext uri="{FF2B5EF4-FFF2-40B4-BE49-F238E27FC236}">
                  <a16:creationId xmlns:a16="http://schemas.microsoft.com/office/drawing/2014/main" id="{08551039-74E8-F44D-8449-133AF9BF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5" name="Freeform 129">
              <a:extLst>
                <a:ext uri="{FF2B5EF4-FFF2-40B4-BE49-F238E27FC236}">
                  <a16:creationId xmlns:a16="http://schemas.microsoft.com/office/drawing/2014/main" id="{D41FFC6C-D9E1-E74F-BF15-4894E774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6" name="Rectangle 130">
              <a:extLst>
                <a:ext uri="{FF2B5EF4-FFF2-40B4-BE49-F238E27FC236}">
                  <a16:creationId xmlns:a16="http://schemas.microsoft.com/office/drawing/2014/main" id="{4AA5429D-F727-884E-96D1-EA63944E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07" name="Group 131">
              <a:extLst>
                <a:ext uri="{FF2B5EF4-FFF2-40B4-BE49-F238E27FC236}">
                  <a16:creationId xmlns:a16="http://schemas.microsoft.com/office/drawing/2014/main" id="{9CE31B7B-945E-6B44-B446-849D24418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2" name="AutoShape 132">
                <a:extLst>
                  <a:ext uri="{FF2B5EF4-FFF2-40B4-BE49-F238E27FC236}">
                    <a16:creationId xmlns:a16="http://schemas.microsoft.com/office/drawing/2014/main" id="{FA2F0F31-D516-1C43-8236-266B26AE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3" name="AutoShape 133">
                <a:extLst>
                  <a:ext uri="{FF2B5EF4-FFF2-40B4-BE49-F238E27FC236}">
                    <a16:creationId xmlns:a16="http://schemas.microsoft.com/office/drawing/2014/main" id="{6EC2A0FB-C35E-CF41-B938-33BF0264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08" name="Rectangle 134">
              <a:extLst>
                <a:ext uri="{FF2B5EF4-FFF2-40B4-BE49-F238E27FC236}">
                  <a16:creationId xmlns:a16="http://schemas.microsoft.com/office/drawing/2014/main" id="{9298A98E-EDE0-4B4A-9352-BE6FAE72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09" name="Group 135">
              <a:extLst>
                <a:ext uri="{FF2B5EF4-FFF2-40B4-BE49-F238E27FC236}">
                  <a16:creationId xmlns:a16="http://schemas.microsoft.com/office/drawing/2014/main" id="{C311DEB1-8226-3E48-8DA5-613E18CFA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0" name="AutoShape 136">
                <a:extLst>
                  <a:ext uri="{FF2B5EF4-FFF2-40B4-BE49-F238E27FC236}">
                    <a16:creationId xmlns:a16="http://schemas.microsoft.com/office/drawing/2014/main" id="{E45D0285-F719-874E-AD50-E3F28827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1" name="AutoShape 137">
                <a:extLst>
                  <a:ext uri="{FF2B5EF4-FFF2-40B4-BE49-F238E27FC236}">
                    <a16:creationId xmlns:a16="http://schemas.microsoft.com/office/drawing/2014/main" id="{BE16FE12-6196-EF46-A169-0C2675EA5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10" name="Rectangle 138">
              <a:extLst>
                <a:ext uri="{FF2B5EF4-FFF2-40B4-BE49-F238E27FC236}">
                  <a16:creationId xmlns:a16="http://schemas.microsoft.com/office/drawing/2014/main" id="{A7531C2D-AF11-3642-9C87-3B93BEDD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1" name="Rectangle 139">
              <a:extLst>
                <a:ext uri="{FF2B5EF4-FFF2-40B4-BE49-F238E27FC236}">
                  <a16:creationId xmlns:a16="http://schemas.microsoft.com/office/drawing/2014/main" id="{06C1B7AC-1454-714B-A50F-7F9B42D7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12" name="Group 140">
              <a:extLst>
                <a:ext uri="{FF2B5EF4-FFF2-40B4-BE49-F238E27FC236}">
                  <a16:creationId xmlns:a16="http://schemas.microsoft.com/office/drawing/2014/main" id="{86C62EBF-E65E-4D4B-884D-BA39C6A8B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8" name="AutoShape 141">
                <a:extLst>
                  <a:ext uri="{FF2B5EF4-FFF2-40B4-BE49-F238E27FC236}">
                    <a16:creationId xmlns:a16="http://schemas.microsoft.com/office/drawing/2014/main" id="{A3E87978-B7EB-E644-B3A8-D8FDCF7E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29" name="AutoShape 142">
                <a:extLst>
                  <a:ext uri="{FF2B5EF4-FFF2-40B4-BE49-F238E27FC236}">
                    <a16:creationId xmlns:a16="http://schemas.microsoft.com/office/drawing/2014/main" id="{91E0D4CD-2CBB-DD47-8147-BE3E03C96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13" name="Freeform 143">
              <a:extLst>
                <a:ext uri="{FF2B5EF4-FFF2-40B4-BE49-F238E27FC236}">
                  <a16:creationId xmlns:a16="http://schemas.microsoft.com/office/drawing/2014/main" id="{0D682965-15A3-3541-A789-479A4780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14" name="Group 144">
              <a:extLst>
                <a:ext uri="{FF2B5EF4-FFF2-40B4-BE49-F238E27FC236}">
                  <a16:creationId xmlns:a16="http://schemas.microsoft.com/office/drawing/2014/main" id="{0C8D690A-21E1-4146-83A5-7245CAEA8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" name="AutoShape 145">
                <a:extLst>
                  <a:ext uri="{FF2B5EF4-FFF2-40B4-BE49-F238E27FC236}">
                    <a16:creationId xmlns:a16="http://schemas.microsoft.com/office/drawing/2014/main" id="{7C15E592-E347-A846-AC9F-C18905A6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27" name="AutoShape 146">
                <a:extLst>
                  <a:ext uri="{FF2B5EF4-FFF2-40B4-BE49-F238E27FC236}">
                    <a16:creationId xmlns:a16="http://schemas.microsoft.com/office/drawing/2014/main" id="{3D0AF765-217C-594C-B21E-869B0884A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15" name="Rectangle 147">
              <a:extLst>
                <a:ext uri="{FF2B5EF4-FFF2-40B4-BE49-F238E27FC236}">
                  <a16:creationId xmlns:a16="http://schemas.microsoft.com/office/drawing/2014/main" id="{4C635A33-8E8F-7D44-92DB-F6F09BFD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4B503159-D00F-C640-B18B-72CCC4B3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3A278D9-086C-BE47-BA0D-A1CB49B9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8" name="Oval 150">
              <a:extLst>
                <a:ext uri="{FF2B5EF4-FFF2-40B4-BE49-F238E27FC236}">
                  <a16:creationId xmlns:a16="http://schemas.microsoft.com/office/drawing/2014/main" id="{71B59C46-33D8-EC4A-A0CA-4AF6B7EE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3C577FAB-12B4-CA48-B90D-D923F716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0" name="AutoShape 152">
              <a:extLst>
                <a:ext uri="{FF2B5EF4-FFF2-40B4-BE49-F238E27FC236}">
                  <a16:creationId xmlns:a16="http://schemas.microsoft.com/office/drawing/2014/main" id="{0744BC6B-A26A-7E49-A677-B90EDB08F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1" name="AutoShape 153">
              <a:extLst>
                <a:ext uri="{FF2B5EF4-FFF2-40B4-BE49-F238E27FC236}">
                  <a16:creationId xmlns:a16="http://schemas.microsoft.com/office/drawing/2014/main" id="{574AC8BD-9D1C-FB42-BD21-1A786B862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2" name="Oval 154">
              <a:extLst>
                <a:ext uri="{FF2B5EF4-FFF2-40B4-BE49-F238E27FC236}">
                  <a16:creationId xmlns:a16="http://schemas.microsoft.com/office/drawing/2014/main" id="{5AFE8D2C-0569-3047-AB73-8A9B37AF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3" name="Oval 155">
              <a:extLst>
                <a:ext uri="{FF2B5EF4-FFF2-40B4-BE49-F238E27FC236}">
                  <a16:creationId xmlns:a16="http://schemas.microsoft.com/office/drawing/2014/main" id="{83B0123B-44CF-B845-B272-496DEB23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Oval 156">
              <a:extLst>
                <a:ext uri="{FF2B5EF4-FFF2-40B4-BE49-F238E27FC236}">
                  <a16:creationId xmlns:a16="http://schemas.microsoft.com/office/drawing/2014/main" id="{FF7ABF78-07FF-FD40-9233-2EC92E7C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5" name="Rectangle 157">
              <a:extLst>
                <a:ext uri="{FF2B5EF4-FFF2-40B4-BE49-F238E27FC236}">
                  <a16:creationId xmlns:a16="http://schemas.microsoft.com/office/drawing/2014/main" id="{D41F5C27-E8BB-6440-8D30-59C3961E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34" name="Group 158">
            <a:extLst>
              <a:ext uri="{FF2B5EF4-FFF2-40B4-BE49-F238E27FC236}">
                <a16:creationId xmlns:a16="http://schemas.microsoft.com/office/drawing/2014/main" id="{AEB56919-E56B-7E4E-A7D7-98A288C3B252}"/>
              </a:ext>
            </a:extLst>
          </p:cNvPr>
          <p:cNvGrpSpPr>
            <a:grpSpLocks/>
          </p:cNvGrpSpPr>
          <p:nvPr/>
        </p:nvGrpSpPr>
        <p:grpSpPr bwMode="auto">
          <a:xfrm>
            <a:off x="7790985" y="3015343"/>
            <a:ext cx="390525" cy="641350"/>
            <a:chOff x="4140" y="429"/>
            <a:chExt cx="1425" cy="2396"/>
          </a:xfrm>
        </p:grpSpPr>
        <p:sp>
          <p:nvSpPr>
            <p:cNvPr id="235" name="Freeform 159">
              <a:extLst>
                <a:ext uri="{FF2B5EF4-FFF2-40B4-BE49-F238E27FC236}">
                  <a16:creationId xmlns:a16="http://schemas.microsoft.com/office/drawing/2014/main" id="{86964676-09BA-2F4D-8E07-76EACFD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6" name="Rectangle 160">
              <a:extLst>
                <a:ext uri="{FF2B5EF4-FFF2-40B4-BE49-F238E27FC236}">
                  <a16:creationId xmlns:a16="http://schemas.microsoft.com/office/drawing/2014/main" id="{FFAAD933-7081-1940-82D8-3553DCB0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7" name="Freeform 161">
              <a:extLst>
                <a:ext uri="{FF2B5EF4-FFF2-40B4-BE49-F238E27FC236}">
                  <a16:creationId xmlns:a16="http://schemas.microsoft.com/office/drawing/2014/main" id="{D61BDCB9-8C30-1C44-A8F2-0EC38672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8" name="Freeform 162">
              <a:extLst>
                <a:ext uri="{FF2B5EF4-FFF2-40B4-BE49-F238E27FC236}">
                  <a16:creationId xmlns:a16="http://schemas.microsoft.com/office/drawing/2014/main" id="{3E122E01-84B9-6E48-861A-BEEBD7F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9" name="Rectangle 163">
              <a:extLst>
                <a:ext uri="{FF2B5EF4-FFF2-40B4-BE49-F238E27FC236}">
                  <a16:creationId xmlns:a16="http://schemas.microsoft.com/office/drawing/2014/main" id="{3AD89C6E-5869-C84E-94DF-DD538886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0" name="Group 164">
              <a:extLst>
                <a:ext uri="{FF2B5EF4-FFF2-40B4-BE49-F238E27FC236}">
                  <a16:creationId xmlns:a16="http://schemas.microsoft.com/office/drawing/2014/main" id="{919F3CC7-4090-E54D-9BA9-E092A8C81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165">
                <a:extLst>
                  <a:ext uri="{FF2B5EF4-FFF2-40B4-BE49-F238E27FC236}">
                    <a16:creationId xmlns:a16="http://schemas.microsoft.com/office/drawing/2014/main" id="{EAE6002E-6A1D-0B48-BA81-7D9DEC704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6" name="AutoShape 166">
                <a:extLst>
                  <a:ext uri="{FF2B5EF4-FFF2-40B4-BE49-F238E27FC236}">
                    <a16:creationId xmlns:a16="http://schemas.microsoft.com/office/drawing/2014/main" id="{CAA5444A-9857-9149-867E-5562C085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1" name="Rectangle 167">
              <a:extLst>
                <a:ext uri="{FF2B5EF4-FFF2-40B4-BE49-F238E27FC236}">
                  <a16:creationId xmlns:a16="http://schemas.microsoft.com/office/drawing/2014/main" id="{93E34643-2646-D44C-9D6D-91A5B1C1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2" name="Group 168">
              <a:extLst>
                <a:ext uri="{FF2B5EF4-FFF2-40B4-BE49-F238E27FC236}">
                  <a16:creationId xmlns:a16="http://schemas.microsoft.com/office/drawing/2014/main" id="{652E8D93-E5DE-A34F-9D29-89AB07D05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169">
                <a:extLst>
                  <a:ext uri="{FF2B5EF4-FFF2-40B4-BE49-F238E27FC236}">
                    <a16:creationId xmlns:a16="http://schemas.microsoft.com/office/drawing/2014/main" id="{AA26172B-FDFE-3D4E-9541-B9BC052C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4" name="AutoShape 170">
                <a:extLst>
                  <a:ext uri="{FF2B5EF4-FFF2-40B4-BE49-F238E27FC236}">
                    <a16:creationId xmlns:a16="http://schemas.microsoft.com/office/drawing/2014/main" id="{521BB6A8-6D33-7E40-B79B-A911E9D1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3" name="Rectangle 171">
              <a:extLst>
                <a:ext uri="{FF2B5EF4-FFF2-40B4-BE49-F238E27FC236}">
                  <a16:creationId xmlns:a16="http://schemas.microsoft.com/office/drawing/2014/main" id="{FF73D9CC-AAAC-D341-85A2-89BC26B9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4" name="Rectangle 172">
              <a:extLst>
                <a:ext uri="{FF2B5EF4-FFF2-40B4-BE49-F238E27FC236}">
                  <a16:creationId xmlns:a16="http://schemas.microsoft.com/office/drawing/2014/main" id="{B810EEDB-015F-FD45-9174-E980EC5F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5" name="Group 173">
              <a:extLst>
                <a:ext uri="{FF2B5EF4-FFF2-40B4-BE49-F238E27FC236}">
                  <a16:creationId xmlns:a16="http://schemas.microsoft.com/office/drawing/2014/main" id="{2E72AE40-DCC2-4948-AD2E-564A2B8A8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174">
                <a:extLst>
                  <a:ext uri="{FF2B5EF4-FFF2-40B4-BE49-F238E27FC236}">
                    <a16:creationId xmlns:a16="http://schemas.microsoft.com/office/drawing/2014/main" id="{D9D1958B-0DAA-074E-A39D-ABDA1EA5B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2" name="AutoShape 175">
                <a:extLst>
                  <a:ext uri="{FF2B5EF4-FFF2-40B4-BE49-F238E27FC236}">
                    <a16:creationId xmlns:a16="http://schemas.microsoft.com/office/drawing/2014/main" id="{8EFD2DEF-75B3-4B4C-BB17-5FDA1DFD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6" name="Freeform 176">
              <a:extLst>
                <a:ext uri="{FF2B5EF4-FFF2-40B4-BE49-F238E27FC236}">
                  <a16:creationId xmlns:a16="http://schemas.microsoft.com/office/drawing/2014/main" id="{A52917D9-2F4F-8A4E-A096-B778F3B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7" name="Group 177">
              <a:extLst>
                <a:ext uri="{FF2B5EF4-FFF2-40B4-BE49-F238E27FC236}">
                  <a16:creationId xmlns:a16="http://schemas.microsoft.com/office/drawing/2014/main" id="{8476C934-1025-054C-BF2F-A68638067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178">
                <a:extLst>
                  <a:ext uri="{FF2B5EF4-FFF2-40B4-BE49-F238E27FC236}">
                    <a16:creationId xmlns:a16="http://schemas.microsoft.com/office/drawing/2014/main" id="{8DF96225-9AB2-AB48-9090-A03A165D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0" name="AutoShape 179">
                <a:extLst>
                  <a:ext uri="{FF2B5EF4-FFF2-40B4-BE49-F238E27FC236}">
                    <a16:creationId xmlns:a16="http://schemas.microsoft.com/office/drawing/2014/main" id="{B48F8DCA-7FC5-4D49-89FD-957B14175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8" name="Rectangle 180">
              <a:extLst>
                <a:ext uri="{FF2B5EF4-FFF2-40B4-BE49-F238E27FC236}">
                  <a16:creationId xmlns:a16="http://schemas.microsoft.com/office/drawing/2014/main" id="{82DD01ED-CC62-8E44-B4AF-5AB162B4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02E0A0DA-75BD-A54E-BFBE-1053BAA4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553CF65B-1E90-FF47-BBE8-B5344DE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1" name="Oval 183">
              <a:extLst>
                <a:ext uri="{FF2B5EF4-FFF2-40B4-BE49-F238E27FC236}">
                  <a16:creationId xmlns:a16="http://schemas.microsoft.com/office/drawing/2014/main" id="{1CFB15AC-59D4-2B42-9567-80D6F30E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377D0A48-37B0-984B-9D70-F4CA7EE8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3" name="AutoShape 185">
              <a:extLst>
                <a:ext uri="{FF2B5EF4-FFF2-40B4-BE49-F238E27FC236}">
                  <a16:creationId xmlns:a16="http://schemas.microsoft.com/office/drawing/2014/main" id="{1DF08F1A-8088-4349-B9B6-80E5278D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4" name="AutoShape 186">
              <a:extLst>
                <a:ext uri="{FF2B5EF4-FFF2-40B4-BE49-F238E27FC236}">
                  <a16:creationId xmlns:a16="http://schemas.microsoft.com/office/drawing/2014/main" id="{AB1FF07F-165E-5C42-A46F-20C492B2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5" name="Oval 187">
              <a:extLst>
                <a:ext uri="{FF2B5EF4-FFF2-40B4-BE49-F238E27FC236}">
                  <a16:creationId xmlns:a16="http://schemas.microsoft.com/office/drawing/2014/main" id="{246533F9-312A-7949-B6A5-04845D40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6" name="Oval 188">
              <a:extLst>
                <a:ext uri="{FF2B5EF4-FFF2-40B4-BE49-F238E27FC236}">
                  <a16:creationId xmlns:a16="http://schemas.microsoft.com/office/drawing/2014/main" id="{97B4BE6D-9A58-6C4D-98DB-90F92956E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7" name="Oval 189">
              <a:extLst>
                <a:ext uri="{FF2B5EF4-FFF2-40B4-BE49-F238E27FC236}">
                  <a16:creationId xmlns:a16="http://schemas.microsoft.com/office/drawing/2014/main" id="{B4E35ECA-82AF-A74F-9E87-BC1C1318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8" name="Rectangle 190">
              <a:extLst>
                <a:ext uri="{FF2B5EF4-FFF2-40B4-BE49-F238E27FC236}">
                  <a16:creationId xmlns:a16="http://schemas.microsoft.com/office/drawing/2014/main" id="{32338498-7D1E-F249-A1B6-782EAA13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67" name="Group 224">
            <a:extLst>
              <a:ext uri="{FF2B5EF4-FFF2-40B4-BE49-F238E27FC236}">
                <a16:creationId xmlns:a16="http://schemas.microsoft.com/office/drawing/2014/main" id="{3B18C9CF-4DB3-9A45-9F2E-A9E7637C3843}"/>
              </a:ext>
            </a:extLst>
          </p:cNvPr>
          <p:cNvGrpSpPr>
            <a:grpSpLocks/>
          </p:cNvGrpSpPr>
          <p:nvPr/>
        </p:nvGrpSpPr>
        <p:grpSpPr bwMode="auto">
          <a:xfrm>
            <a:off x="8945098" y="1753280"/>
            <a:ext cx="390525" cy="641350"/>
            <a:chOff x="4140" y="429"/>
            <a:chExt cx="1425" cy="2396"/>
          </a:xfrm>
        </p:grpSpPr>
        <p:sp>
          <p:nvSpPr>
            <p:cNvPr id="268" name="Freeform 225">
              <a:extLst>
                <a:ext uri="{FF2B5EF4-FFF2-40B4-BE49-F238E27FC236}">
                  <a16:creationId xmlns:a16="http://schemas.microsoft.com/office/drawing/2014/main" id="{8DE393E4-949F-5A47-87BC-37206D62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69" name="Rectangle 226">
              <a:extLst>
                <a:ext uri="{FF2B5EF4-FFF2-40B4-BE49-F238E27FC236}">
                  <a16:creationId xmlns:a16="http://schemas.microsoft.com/office/drawing/2014/main" id="{45AACD86-831C-7245-8042-0EAB26DD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0" name="Freeform 227">
              <a:extLst>
                <a:ext uri="{FF2B5EF4-FFF2-40B4-BE49-F238E27FC236}">
                  <a16:creationId xmlns:a16="http://schemas.microsoft.com/office/drawing/2014/main" id="{641EE52D-59FB-874A-8BE7-992D8AB3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1" name="Freeform 228">
              <a:extLst>
                <a:ext uri="{FF2B5EF4-FFF2-40B4-BE49-F238E27FC236}">
                  <a16:creationId xmlns:a16="http://schemas.microsoft.com/office/drawing/2014/main" id="{745C23B7-E3E7-3244-8E92-2A519BCE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2" name="Rectangle 229">
              <a:extLst>
                <a:ext uri="{FF2B5EF4-FFF2-40B4-BE49-F238E27FC236}">
                  <a16:creationId xmlns:a16="http://schemas.microsoft.com/office/drawing/2014/main" id="{53F1BA0D-FC18-8F40-B02C-5E5456D4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73" name="Group 230">
              <a:extLst>
                <a:ext uri="{FF2B5EF4-FFF2-40B4-BE49-F238E27FC236}">
                  <a16:creationId xmlns:a16="http://schemas.microsoft.com/office/drawing/2014/main" id="{3BF69572-674D-F94F-AF3E-6360341D0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8" name="AutoShape 231">
                <a:extLst>
                  <a:ext uri="{FF2B5EF4-FFF2-40B4-BE49-F238E27FC236}">
                    <a16:creationId xmlns:a16="http://schemas.microsoft.com/office/drawing/2014/main" id="{7A3AB9B6-ED54-E640-B88B-6349E66AE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9" name="AutoShape 232">
                <a:extLst>
                  <a:ext uri="{FF2B5EF4-FFF2-40B4-BE49-F238E27FC236}">
                    <a16:creationId xmlns:a16="http://schemas.microsoft.com/office/drawing/2014/main" id="{41885595-164B-5A49-B50B-F202B13B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74" name="Rectangle 233">
              <a:extLst>
                <a:ext uri="{FF2B5EF4-FFF2-40B4-BE49-F238E27FC236}">
                  <a16:creationId xmlns:a16="http://schemas.microsoft.com/office/drawing/2014/main" id="{1DC47301-CD25-F742-824D-B95A7C7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75" name="Group 234">
              <a:extLst>
                <a:ext uri="{FF2B5EF4-FFF2-40B4-BE49-F238E27FC236}">
                  <a16:creationId xmlns:a16="http://schemas.microsoft.com/office/drawing/2014/main" id="{ABA534FC-B51E-B545-893B-AA2D36010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6" name="AutoShape 235">
                <a:extLst>
                  <a:ext uri="{FF2B5EF4-FFF2-40B4-BE49-F238E27FC236}">
                    <a16:creationId xmlns:a16="http://schemas.microsoft.com/office/drawing/2014/main" id="{BF3259EE-323A-7B46-BA99-522FF8969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7" name="AutoShape 236">
                <a:extLst>
                  <a:ext uri="{FF2B5EF4-FFF2-40B4-BE49-F238E27FC236}">
                    <a16:creationId xmlns:a16="http://schemas.microsoft.com/office/drawing/2014/main" id="{773E2C4B-E371-8849-89F1-CB3467DA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76" name="Rectangle 237">
              <a:extLst>
                <a:ext uri="{FF2B5EF4-FFF2-40B4-BE49-F238E27FC236}">
                  <a16:creationId xmlns:a16="http://schemas.microsoft.com/office/drawing/2014/main" id="{65673162-6BD4-FA45-AD7B-65DCCB50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Rectangle 238">
              <a:extLst>
                <a:ext uri="{FF2B5EF4-FFF2-40B4-BE49-F238E27FC236}">
                  <a16:creationId xmlns:a16="http://schemas.microsoft.com/office/drawing/2014/main" id="{EB910949-1BF1-2E43-B251-2F5F6D2B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78" name="Group 239">
              <a:extLst>
                <a:ext uri="{FF2B5EF4-FFF2-40B4-BE49-F238E27FC236}">
                  <a16:creationId xmlns:a16="http://schemas.microsoft.com/office/drawing/2014/main" id="{4ABA0E07-42B3-1C4B-A798-B21B74119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4" name="AutoShape 240">
                <a:extLst>
                  <a:ext uri="{FF2B5EF4-FFF2-40B4-BE49-F238E27FC236}">
                    <a16:creationId xmlns:a16="http://schemas.microsoft.com/office/drawing/2014/main" id="{833C6885-DF73-A44C-AF35-71696A34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5" name="AutoShape 241">
                <a:extLst>
                  <a:ext uri="{FF2B5EF4-FFF2-40B4-BE49-F238E27FC236}">
                    <a16:creationId xmlns:a16="http://schemas.microsoft.com/office/drawing/2014/main" id="{00053469-6811-F146-9041-0E9ADB93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79" name="Freeform 242">
              <a:extLst>
                <a:ext uri="{FF2B5EF4-FFF2-40B4-BE49-F238E27FC236}">
                  <a16:creationId xmlns:a16="http://schemas.microsoft.com/office/drawing/2014/main" id="{E93D621E-BD5E-4F41-B292-1FF1D9FD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80" name="Group 243">
              <a:extLst>
                <a:ext uri="{FF2B5EF4-FFF2-40B4-BE49-F238E27FC236}">
                  <a16:creationId xmlns:a16="http://schemas.microsoft.com/office/drawing/2014/main" id="{D2A4152B-1063-5545-AFB4-C764C9E38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2" name="AutoShape 244">
                <a:extLst>
                  <a:ext uri="{FF2B5EF4-FFF2-40B4-BE49-F238E27FC236}">
                    <a16:creationId xmlns:a16="http://schemas.microsoft.com/office/drawing/2014/main" id="{91B44A19-99F5-3246-B452-E6974C388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3" name="AutoShape 245">
                <a:extLst>
                  <a:ext uri="{FF2B5EF4-FFF2-40B4-BE49-F238E27FC236}">
                    <a16:creationId xmlns:a16="http://schemas.microsoft.com/office/drawing/2014/main" id="{CE7C0896-4736-8044-B538-F09471477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81" name="Rectangle 246">
              <a:extLst>
                <a:ext uri="{FF2B5EF4-FFF2-40B4-BE49-F238E27FC236}">
                  <a16:creationId xmlns:a16="http://schemas.microsoft.com/office/drawing/2014/main" id="{1D6C13B5-BF0F-554A-9CE4-3F075F937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2" name="Freeform 247">
              <a:extLst>
                <a:ext uri="{FF2B5EF4-FFF2-40B4-BE49-F238E27FC236}">
                  <a16:creationId xmlns:a16="http://schemas.microsoft.com/office/drawing/2014/main" id="{0F3FBF0A-EAF4-094D-A874-24542318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3" name="Freeform 248">
              <a:extLst>
                <a:ext uri="{FF2B5EF4-FFF2-40B4-BE49-F238E27FC236}">
                  <a16:creationId xmlns:a16="http://schemas.microsoft.com/office/drawing/2014/main" id="{EC002925-BD09-784A-9BB4-2AD299FA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4" name="Oval 249">
              <a:extLst>
                <a:ext uri="{FF2B5EF4-FFF2-40B4-BE49-F238E27FC236}">
                  <a16:creationId xmlns:a16="http://schemas.microsoft.com/office/drawing/2014/main" id="{21E73907-A81B-E540-A734-D855A805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5" name="Freeform 250">
              <a:extLst>
                <a:ext uri="{FF2B5EF4-FFF2-40B4-BE49-F238E27FC236}">
                  <a16:creationId xmlns:a16="http://schemas.microsoft.com/office/drawing/2014/main" id="{7B38A468-42E7-2245-BA7B-6136A448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6" name="AutoShape 251">
              <a:extLst>
                <a:ext uri="{FF2B5EF4-FFF2-40B4-BE49-F238E27FC236}">
                  <a16:creationId xmlns:a16="http://schemas.microsoft.com/office/drawing/2014/main" id="{F798831B-76D3-634B-A1D7-73487DB6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7" name="AutoShape 252">
              <a:extLst>
                <a:ext uri="{FF2B5EF4-FFF2-40B4-BE49-F238E27FC236}">
                  <a16:creationId xmlns:a16="http://schemas.microsoft.com/office/drawing/2014/main" id="{93B2ADD1-628A-5B4D-960D-449954DF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8" name="Oval 253">
              <a:extLst>
                <a:ext uri="{FF2B5EF4-FFF2-40B4-BE49-F238E27FC236}">
                  <a16:creationId xmlns:a16="http://schemas.microsoft.com/office/drawing/2014/main" id="{359740D7-3452-8745-AD4F-78F1EAE6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9" name="Oval 254">
              <a:extLst>
                <a:ext uri="{FF2B5EF4-FFF2-40B4-BE49-F238E27FC236}">
                  <a16:creationId xmlns:a16="http://schemas.microsoft.com/office/drawing/2014/main" id="{6953048C-3B45-C945-95BD-05D0D95F9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0" name="Oval 255">
              <a:extLst>
                <a:ext uri="{FF2B5EF4-FFF2-40B4-BE49-F238E27FC236}">
                  <a16:creationId xmlns:a16="http://schemas.microsoft.com/office/drawing/2014/main" id="{FCF3244C-B9E8-DF49-A3D0-C0D2140BA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1" name="Rectangle 256">
              <a:extLst>
                <a:ext uri="{FF2B5EF4-FFF2-40B4-BE49-F238E27FC236}">
                  <a16:creationId xmlns:a16="http://schemas.microsoft.com/office/drawing/2014/main" id="{66CCCCC0-CA45-934C-8FFC-B89439DE4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00" name="Group 257">
            <a:extLst>
              <a:ext uri="{FF2B5EF4-FFF2-40B4-BE49-F238E27FC236}">
                <a16:creationId xmlns:a16="http://schemas.microsoft.com/office/drawing/2014/main" id="{6D88D42C-B784-1546-97B0-1AA7D6A27EC3}"/>
              </a:ext>
            </a:extLst>
          </p:cNvPr>
          <p:cNvGrpSpPr>
            <a:grpSpLocks/>
          </p:cNvGrpSpPr>
          <p:nvPr/>
        </p:nvGrpSpPr>
        <p:grpSpPr bwMode="auto">
          <a:xfrm>
            <a:off x="9761073" y="3005818"/>
            <a:ext cx="390525" cy="641350"/>
            <a:chOff x="4140" y="429"/>
            <a:chExt cx="1425" cy="2396"/>
          </a:xfrm>
        </p:grpSpPr>
        <p:sp>
          <p:nvSpPr>
            <p:cNvPr id="301" name="Freeform 258">
              <a:extLst>
                <a:ext uri="{FF2B5EF4-FFF2-40B4-BE49-F238E27FC236}">
                  <a16:creationId xmlns:a16="http://schemas.microsoft.com/office/drawing/2014/main" id="{702EC307-F8E6-434D-B445-B2F47A94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2" name="Rectangle 259">
              <a:extLst>
                <a:ext uri="{FF2B5EF4-FFF2-40B4-BE49-F238E27FC236}">
                  <a16:creationId xmlns:a16="http://schemas.microsoft.com/office/drawing/2014/main" id="{07437252-B53D-9D40-813F-304E5CD0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3" name="Freeform 260">
              <a:extLst>
                <a:ext uri="{FF2B5EF4-FFF2-40B4-BE49-F238E27FC236}">
                  <a16:creationId xmlns:a16="http://schemas.microsoft.com/office/drawing/2014/main" id="{EC373583-A9BD-FC4E-A47E-4602AA39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4" name="Freeform 261">
              <a:extLst>
                <a:ext uri="{FF2B5EF4-FFF2-40B4-BE49-F238E27FC236}">
                  <a16:creationId xmlns:a16="http://schemas.microsoft.com/office/drawing/2014/main" id="{D1E0B0A0-C834-9D4D-9DDD-D4222C18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B2DA4C56-6E4F-4F46-A99C-698FAADDB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6" name="Group 263">
              <a:extLst>
                <a:ext uri="{FF2B5EF4-FFF2-40B4-BE49-F238E27FC236}">
                  <a16:creationId xmlns:a16="http://schemas.microsoft.com/office/drawing/2014/main" id="{0476FEFE-2DC6-2148-99D9-A5C054B12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1" name="AutoShape 264">
                <a:extLst>
                  <a:ext uri="{FF2B5EF4-FFF2-40B4-BE49-F238E27FC236}">
                    <a16:creationId xmlns:a16="http://schemas.microsoft.com/office/drawing/2014/main" id="{81145D7E-D3D7-0D4C-A411-943EBD5AA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2" name="AutoShape 265">
                <a:extLst>
                  <a:ext uri="{FF2B5EF4-FFF2-40B4-BE49-F238E27FC236}">
                    <a16:creationId xmlns:a16="http://schemas.microsoft.com/office/drawing/2014/main" id="{67891F44-03D3-CF47-86FB-FB0C31AF6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7" name="Rectangle 266">
              <a:extLst>
                <a:ext uri="{FF2B5EF4-FFF2-40B4-BE49-F238E27FC236}">
                  <a16:creationId xmlns:a16="http://schemas.microsoft.com/office/drawing/2014/main" id="{1D029B33-0C7B-864F-B801-978A4B8F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8" name="Group 267">
              <a:extLst>
                <a:ext uri="{FF2B5EF4-FFF2-40B4-BE49-F238E27FC236}">
                  <a16:creationId xmlns:a16="http://schemas.microsoft.com/office/drawing/2014/main" id="{8A3352FE-9285-9E4C-BF29-D635003D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9" name="AutoShape 268">
                <a:extLst>
                  <a:ext uri="{FF2B5EF4-FFF2-40B4-BE49-F238E27FC236}">
                    <a16:creationId xmlns:a16="http://schemas.microsoft.com/office/drawing/2014/main" id="{CC6637ED-E66A-004E-AE38-F32E55EC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0" name="AutoShape 269">
                <a:extLst>
                  <a:ext uri="{FF2B5EF4-FFF2-40B4-BE49-F238E27FC236}">
                    <a16:creationId xmlns:a16="http://schemas.microsoft.com/office/drawing/2014/main" id="{99FAA76E-7386-FC45-ACF1-30D12972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9" name="Rectangle 270">
              <a:extLst>
                <a:ext uri="{FF2B5EF4-FFF2-40B4-BE49-F238E27FC236}">
                  <a16:creationId xmlns:a16="http://schemas.microsoft.com/office/drawing/2014/main" id="{AFCC8C61-44F6-2242-8855-E7238EE5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5F416F68-F5C3-E047-86DD-2B69313C9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1" name="Group 272">
              <a:extLst>
                <a:ext uri="{FF2B5EF4-FFF2-40B4-BE49-F238E27FC236}">
                  <a16:creationId xmlns:a16="http://schemas.microsoft.com/office/drawing/2014/main" id="{63D616E2-37F9-FA41-93A3-EC867A9C9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7" name="AutoShape 273">
                <a:extLst>
                  <a:ext uri="{FF2B5EF4-FFF2-40B4-BE49-F238E27FC236}">
                    <a16:creationId xmlns:a16="http://schemas.microsoft.com/office/drawing/2014/main" id="{666D6CE3-43E0-B641-9B47-80DA04FB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8" name="AutoShape 274">
                <a:extLst>
                  <a:ext uri="{FF2B5EF4-FFF2-40B4-BE49-F238E27FC236}">
                    <a16:creationId xmlns:a16="http://schemas.microsoft.com/office/drawing/2014/main" id="{D94D4D24-3A62-4346-A4B0-AF4901D5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12" name="Freeform 275">
              <a:extLst>
                <a:ext uri="{FF2B5EF4-FFF2-40B4-BE49-F238E27FC236}">
                  <a16:creationId xmlns:a16="http://schemas.microsoft.com/office/drawing/2014/main" id="{5502E20D-D3F9-1445-AE1A-C5A9B7BB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3" name="Group 276">
              <a:extLst>
                <a:ext uri="{FF2B5EF4-FFF2-40B4-BE49-F238E27FC236}">
                  <a16:creationId xmlns:a16="http://schemas.microsoft.com/office/drawing/2014/main" id="{88289607-2CB3-6846-972E-267A3896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5" name="AutoShape 277">
                <a:extLst>
                  <a:ext uri="{FF2B5EF4-FFF2-40B4-BE49-F238E27FC236}">
                    <a16:creationId xmlns:a16="http://schemas.microsoft.com/office/drawing/2014/main" id="{4D384432-D7DC-704B-9036-8E7B3A29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6" name="AutoShape 278">
                <a:extLst>
                  <a:ext uri="{FF2B5EF4-FFF2-40B4-BE49-F238E27FC236}">
                    <a16:creationId xmlns:a16="http://schemas.microsoft.com/office/drawing/2014/main" id="{D9C2A3A1-5244-A14A-8274-DFC1383E5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14" name="Rectangle 279">
              <a:extLst>
                <a:ext uri="{FF2B5EF4-FFF2-40B4-BE49-F238E27FC236}">
                  <a16:creationId xmlns:a16="http://schemas.microsoft.com/office/drawing/2014/main" id="{B1F8DD2B-C939-2C43-B20B-2B1AD74D4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5" name="Freeform 280">
              <a:extLst>
                <a:ext uri="{FF2B5EF4-FFF2-40B4-BE49-F238E27FC236}">
                  <a16:creationId xmlns:a16="http://schemas.microsoft.com/office/drawing/2014/main" id="{F16DC7B2-4515-5543-B12A-6165D6E2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6" name="Freeform 281">
              <a:extLst>
                <a:ext uri="{FF2B5EF4-FFF2-40B4-BE49-F238E27FC236}">
                  <a16:creationId xmlns:a16="http://schemas.microsoft.com/office/drawing/2014/main" id="{004AE2FC-7231-E64A-BEBE-ADCA412A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7" name="Oval 282">
              <a:extLst>
                <a:ext uri="{FF2B5EF4-FFF2-40B4-BE49-F238E27FC236}">
                  <a16:creationId xmlns:a16="http://schemas.microsoft.com/office/drawing/2014/main" id="{5A6BAD53-D0CF-DF42-803B-A591FE492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8" name="Freeform 283">
              <a:extLst>
                <a:ext uri="{FF2B5EF4-FFF2-40B4-BE49-F238E27FC236}">
                  <a16:creationId xmlns:a16="http://schemas.microsoft.com/office/drawing/2014/main" id="{37D6350E-473C-2F48-8443-85DB0303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9" name="AutoShape 284">
              <a:extLst>
                <a:ext uri="{FF2B5EF4-FFF2-40B4-BE49-F238E27FC236}">
                  <a16:creationId xmlns:a16="http://schemas.microsoft.com/office/drawing/2014/main" id="{BC07E322-3708-CF4A-90EA-569EBA34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0" name="AutoShape 285">
              <a:extLst>
                <a:ext uri="{FF2B5EF4-FFF2-40B4-BE49-F238E27FC236}">
                  <a16:creationId xmlns:a16="http://schemas.microsoft.com/office/drawing/2014/main" id="{13CC96E0-B269-1C41-8B8A-26D7B49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1" name="Oval 286">
              <a:extLst>
                <a:ext uri="{FF2B5EF4-FFF2-40B4-BE49-F238E27FC236}">
                  <a16:creationId xmlns:a16="http://schemas.microsoft.com/office/drawing/2014/main" id="{B778BB94-7A1A-2A49-A8EF-9BB086F5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2" name="Oval 287">
              <a:extLst>
                <a:ext uri="{FF2B5EF4-FFF2-40B4-BE49-F238E27FC236}">
                  <a16:creationId xmlns:a16="http://schemas.microsoft.com/office/drawing/2014/main" id="{F501B229-B7EF-6B41-9F50-357DBD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3" name="Oval 288">
              <a:extLst>
                <a:ext uri="{FF2B5EF4-FFF2-40B4-BE49-F238E27FC236}">
                  <a16:creationId xmlns:a16="http://schemas.microsoft.com/office/drawing/2014/main" id="{B00DA42E-62A3-B349-A633-497D4585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4" name="Rectangle 289">
              <a:extLst>
                <a:ext uri="{FF2B5EF4-FFF2-40B4-BE49-F238E27FC236}">
                  <a16:creationId xmlns:a16="http://schemas.microsoft.com/office/drawing/2014/main" id="{238D91CD-38E8-4C4C-BE90-4508D42E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7724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  <p:bldP spid="184" grpId="0"/>
      <p:bldP spid="185" grpId="0"/>
      <p:bldP spid="186" grpId="0"/>
      <p:bldP spid="187" grpId="0"/>
      <p:bldP spid="188" grpId="0"/>
      <p:bldP spid="190" grpId="0"/>
      <p:bldP spid="191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 name resolution: recursive query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171" name="Text Box 5">
            <a:extLst>
              <a:ext uri="{FF2B5EF4-FFF2-40B4-BE49-F238E27FC236}">
                <a16:creationId xmlns:a16="http://schemas.microsoft.com/office/drawing/2014/main" id="{5980C4D7-7160-6843-9829-B4A4351B5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8154" y="3848735"/>
            <a:ext cx="181652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requesting host at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engineering.nyu.edu</a:t>
            </a:r>
            <a:endParaRPr kumimoji="0" lang="en-US" altLang="en-US" sz="1400" b="0" i="1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2" name="Text Box 6">
            <a:extLst>
              <a:ext uri="{FF2B5EF4-FFF2-40B4-BE49-F238E27FC236}">
                <a16:creationId xmlns:a16="http://schemas.microsoft.com/office/drawing/2014/main" id="{0572A6CE-4DDA-D648-8802-F03C444E2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49161" y="4208147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gaia.cs.umass.edu</a:t>
            </a:r>
            <a:endParaRPr kumimoji="0" lang="en-US" altLang="en-US" sz="16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3" name="Text Box 17">
            <a:extLst>
              <a:ext uri="{FF2B5EF4-FFF2-40B4-BE49-F238E27FC236}">
                <a16:creationId xmlns:a16="http://schemas.microsoft.com/office/drawing/2014/main" id="{82144ED5-2C8E-184D-A863-C3B672AB3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588" y="1322438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root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4" name="Line 18">
            <a:extLst>
              <a:ext uri="{FF2B5EF4-FFF2-40B4-BE49-F238E27FC236}">
                <a16:creationId xmlns:a16="http://schemas.microsoft.com/office/drawing/2014/main" id="{0055E9E5-6DE8-1543-9989-1B8A533D40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04927" y="3275781"/>
            <a:ext cx="119699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5" name="Line 19">
            <a:extLst>
              <a:ext uri="{FF2B5EF4-FFF2-40B4-BE49-F238E27FC236}">
                <a16:creationId xmlns:a16="http://schemas.microsoft.com/office/drawing/2014/main" id="{5959B616-2817-F149-AD5A-71429EF235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4477" y="2005693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6" name="Line 20">
            <a:extLst>
              <a:ext uri="{FF2B5EF4-FFF2-40B4-BE49-F238E27FC236}">
                <a16:creationId xmlns:a16="http://schemas.microsoft.com/office/drawing/2014/main" id="{6EF73249-815F-C548-BC5E-38E4ACE60E79}"/>
              </a:ext>
            </a:extLst>
          </p:cNvPr>
          <p:cNvSpPr>
            <a:spLocks noChangeShapeType="1"/>
          </p:cNvSpPr>
          <p:nvPr/>
        </p:nvSpPr>
        <p:spPr bwMode="auto">
          <a:xfrm>
            <a:off x="9672062" y="3760198"/>
            <a:ext cx="2427" cy="702311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7" name="Line 21">
            <a:extLst>
              <a:ext uri="{FF2B5EF4-FFF2-40B4-BE49-F238E27FC236}">
                <a16:creationId xmlns:a16="http://schemas.microsoft.com/office/drawing/2014/main" id="{CEC0960C-844E-6F44-83D5-7DC0B1F8A2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491701" y="3747010"/>
            <a:ext cx="2427" cy="734919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8" name="Line 22">
            <a:extLst>
              <a:ext uri="{FF2B5EF4-FFF2-40B4-BE49-F238E27FC236}">
                <a16:creationId xmlns:a16="http://schemas.microsoft.com/office/drawing/2014/main" id="{1CAC12BF-7C29-F640-93E6-9DF1650DE0DF}"/>
              </a:ext>
            </a:extLst>
          </p:cNvPr>
          <p:cNvSpPr>
            <a:spLocks noChangeShapeType="1"/>
          </p:cNvSpPr>
          <p:nvPr/>
        </p:nvSpPr>
        <p:spPr bwMode="auto">
          <a:xfrm>
            <a:off x="9038381" y="2075731"/>
            <a:ext cx="405154" cy="84121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79" name="Line 23">
            <a:extLst>
              <a:ext uri="{FF2B5EF4-FFF2-40B4-BE49-F238E27FC236}">
                <a16:creationId xmlns:a16="http://schemas.microsoft.com/office/drawing/2014/main" id="{349E5526-4318-4744-A470-D0A69AD70F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203" y="3439703"/>
            <a:ext cx="131923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80" name="Group 24">
            <a:extLst>
              <a:ext uri="{FF2B5EF4-FFF2-40B4-BE49-F238E27FC236}">
                <a16:creationId xmlns:a16="http://schemas.microsoft.com/office/drawing/2014/main" id="{25257205-98B6-614F-8BDC-3E790117BE54}"/>
              </a:ext>
            </a:extLst>
          </p:cNvPr>
          <p:cNvGrpSpPr>
            <a:grpSpLocks/>
          </p:cNvGrpSpPr>
          <p:nvPr/>
        </p:nvGrpSpPr>
        <p:grpSpPr bwMode="auto">
          <a:xfrm>
            <a:off x="6374803" y="3847199"/>
            <a:ext cx="1876425" cy="554038"/>
            <a:chOff x="2838" y="2132"/>
            <a:chExt cx="1182" cy="349"/>
          </a:xfrm>
        </p:grpSpPr>
        <p:sp>
          <p:nvSpPr>
            <p:cNvPr id="181" name="Rectangle 25">
              <a:extLst>
                <a:ext uri="{FF2B5EF4-FFF2-40B4-BE49-F238E27FC236}">
                  <a16:creationId xmlns:a16="http://schemas.microsoft.com/office/drawing/2014/main" id="{D65FCF25-F405-B748-88E8-10A3D839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2" name="Text Box 26">
              <a:extLst>
                <a:ext uri="{FF2B5EF4-FFF2-40B4-BE49-F238E27FC236}">
                  <a16:creationId xmlns:a16="http://schemas.microsoft.com/office/drawing/2014/main" id="{E1FF55F2-CAA3-F740-9BE9-AB0BAF4EF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" y="2132"/>
              <a:ext cx="108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local DNS server</a:t>
              </a:r>
              <a:endPara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dns</a:t>
              </a:r>
              <a:r>
                <a:rPr kumimoji="0" lang="en-US" alt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.</a:t>
              </a:r>
              <a:r>
                <a:rPr lang="en-US" altLang="en-US" sz="1400" i="1" kern="0" dirty="0" err="1">
                  <a:solidFill>
                    <a:srgbClr val="000099"/>
                  </a:solidFill>
                </a:rPr>
                <a:t>nyu</a:t>
              </a:r>
              <a:r>
                <a:rPr kumimoji="0" lang="en-US" alt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.</a:t>
              </a: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edu</a:t>
              </a:r>
              <a:endParaRPr kumimoji="0" lang="en-US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83" name="Text Box 27">
            <a:extLst>
              <a:ext uri="{FF2B5EF4-FFF2-40B4-BE49-F238E27FC236}">
                <a16:creationId xmlns:a16="http://schemas.microsoft.com/office/drawing/2014/main" id="{89A9D659-504E-DE4E-B6CF-35E06A82E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5191" y="28867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4" name="Text Box 28">
            <a:extLst>
              <a:ext uri="{FF2B5EF4-FFF2-40B4-BE49-F238E27FC236}">
                <a16:creationId xmlns:a16="http://schemas.microsoft.com/office/drawing/2014/main" id="{72F042CE-6C6C-7040-AA88-05028C243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4177" y="22231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5" name="Text Box 29">
            <a:extLst>
              <a:ext uri="{FF2B5EF4-FFF2-40B4-BE49-F238E27FC236}">
                <a16:creationId xmlns:a16="http://schemas.microsoft.com/office/drawing/2014/main" id="{E4355CE5-EFAB-8E4F-AA84-68513D8FC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5965" y="2130702"/>
            <a:ext cx="11965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3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6" name="Text Box 30">
            <a:extLst>
              <a:ext uri="{FF2B5EF4-FFF2-40B4-BE49-F238E27FC236}">
                <a16:creationId xmlns:a16="http://schemas.microsoft.com/office/drawing/2014/main" id="{61F544AA-6B92-714B-84C9-4070F63C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1511" y="3917024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4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7" name="Text Box 31">
            <a:extLst>
              <a:ext uri="{FF2B5EF4-FFF2-40B4-BE49-F238E27FC236}">
                <a16:creationId xmlns:a16="http://schemas.microsoft.com/office/drawing/2014/main" id="{30095F9A-09A7-2540-B6C0-0D32BAB45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0827" y="3968637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8" name="Text Box 32">
            <a:extLst>
              <a:ext uri="{FF2B5EF4-FFF2-40B4-BE49-F238E27FC236}">
                <a16:creationId xmlns:a16="http://schemas.microsoft.com/office/drawing/2014/main" id="{AB8F7B88-B6E0-EF40-999E-00C192F32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4934" y="268526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6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89" name="Text Box 60">
            <a:extLst>
              <a:ext uri="{FF2B5EF4-FFF2-40B4-BE49-F238E27FC236}">
                <a16:creationId xmlns:a16="http://schemas.microsoft.com/office/drawing/2014/main" id="{9260634C-BE01-F74D-BF1A-744B534DD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7" y="5214030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authoritative DNS server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dns.cs.umass.edu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0" name="Text Box 61">
            <a:extLst>
              <a:ext uri="{FF2B5EF4-FFF2-40B4-BE49-F238E27FC236}">
                <a16:creationId xmlns:a16="http://schemas.microsoft.com/office/drawing/2014/main" id="{6085ED00-1F5E-0643-A173-419315EE3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2727" y="2626662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7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1" name="Text Box 62">
            <a:extLst>
              <a:ext uri="{FF2B5EF4-FFF2-40B4-BE49-F238E27FC236}">
                <a16:creationId xmlns:a16="http://schemas.microsoft.com/office/drawing/2014/main" id="{31298658-8B21-7440-B171-ED6F192C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5714" y="3470502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8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2" name="Line 63">
            <a:extLst>
              <a:ext uri="{FF2B5EF4-FFF2-40B4-BE49-F238E27FC236}">
                <a16:creationId xmlns:a16="http://schemas.microsoft.com/office/drawing/2014/main" id="{10C66233-6CC9-374E-8305-B82B34B376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81775" y="2427554"/>
            <a:ext cx="344289" cy="645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3" name="Line 64">
            <a:extLst>
              <a:ext uri="{FF2B5EF4-FFF2-40B4-BE49-F238E27FC236}">
                <a16:creationId xmlns:a16="http://schemas.microsoft.com/office/drawing/2014/main" id="{BAF9BA4A-0868-F849-BA68-582D117DCF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2268" y="2275514"/>
            <a:ext cx="710991" cy="774754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4" name="Text Box 65">
            <a:extLst>
              <a:ext uri="{FF2B5EF4-FFF2-40B4-BE49-F238E27FC236}">
                <a16:creationId xmlns:a16="http://schemas.microsoft.com/office/drawing/2014/main" id="{8797BCED-3D71-5A4B-8881-BCE8144E8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2504" y="2971557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TLD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95" name="Group 86">
            <a:extLst>
              <a:ext uri="{FF2B5EF4-FFF2-40B4-BE49-F238E27FC236}">
                <a16:creationId xmlns:a16="http://schemas.microsoft.com/office/drawing/2014/main" id="{75CA10E2-E46A-8244-A966-A51F3D99FE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26900" y="4590027"/>
            <a:ext cx="787391" cy="614055"/>
            <a:chOff x="-44" y="1473"/>
            <a:chExt cx="981" cy="1105"/>
          </a:xfrm>
        </p:grpSpPr>
        <p:pic>
          <p:nvPicPr>
            <p:cNvPr id="196" name="Picture 87" descr="desktop_computer_stylized_medium">
              <a:extLst>
                <a:ext uri="{FF2B5EF4-FFF2-40B4-BE49-F238E27FC236}">
                  <a16:creationId xmlns:a16="http://schemas.microsoft.com/office/drawing/2014/main" id="{71723812-15F4-5248-BF42-895CB471A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88">
              <a:extLst>
                <a:ext uri="{FF2B5EF4-FFF2-40B4-BE49-F238E27FC236}">
                  <a16:creationId xmlns:a16="http://schemas.microsoft.com/office/drawing/2014/main" id="{4B3596A6-2AD0-DC45-8E8C-2A75454E7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98" name="Group 89">
            <a:extLst>
              <a:ext uri="{FF2B5EF4-FFF2-40B4-BE49-F238E27FC236}">
                <a16:creationId xmlns:a16="http://schemas.microsoft.com/office/drawing/2014/main" id="{06C72D69-BC87-104E-99A1-1FE2BBFDF3AB}"/>
              </a:ext>
            </a:extLst>
          </p:cNvPr>
          <p:cNvGrpSpPr>
            <a:grpSpLocks/>
          </p:cNvGrpSpPr>
          <p:nvPr/>
        </p:nvGrpSpPr>
        <p:grpSpPr bwMode="auto">
          <a:xfrm>
            <a:off x="5099109" y="3053085"/>
            <a:ext cx="883580" cy="766310"/>
            <a:chOff x="-44" y="1473"/>
            <a:chExt cx="981" cy="1105"/>
          </a:xfrm>
        </p:grpSpPr>
        <p:pic>
          <p:nvPicPr>
            <p:cNvPr id="199" name="Picture 90" descr="desktop_computer_stylized_medium">
              <a:extLst>
                <a:ext uri="{FF2B5EF4-FFF2-40B4-BE49-F238E27FC236}">
                  <a16:creationId xmlns:a16="http://schemas.microsoft.com/office/drawing/2014/main" id="{8EECB2CE-1B4C-2746-A9F6-C35C4B960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0" name="Freeform 91">
              <a:extLst>
                <a:ext uri="{FF2B5EF4-FFF2-40B4-BE49-F238E27FC236}">
                  <a16:creationId xmlns:a16="http://schemas.microsoft.com/office/drawing/2014/main" id="{D65AC841-4780-A94B-9F97-1107EEE46B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01" name="Group 125">
            <a:extLst>
              <a:ext uri="{FF2B5EF4-FFF2-40B4-BE49-F238E27FC236}">
                <a16:creationId xmlns:a16="http://schemas.microsoft.com/office/drawing/2014/main" id="{724CF7FE-3214-0741-AD8D-7483973CF725}"/>
              </a:ext>
            </a:extLst>
          </p:cNvPr>
          <p:cNvGrpSpPr>
            <a:grpSpLocks/>
          </p:cNvGrpSpPr>
          <p:nvPr/>
        </p:nvGrpSpPr>
        <p:grpSpPr bwMode="auto">
          <a:xfrm>
            <a:off x="9410102" y="4528230"/>
            <a:ext cx="390525" cy="641350"/>
            <a:chOff x="4140" y="429"/>
            <a:chExt cx="1425" cy="2396"/>
          </a:xfrm>
        </p:grpSpPr>
        <p:sp>
          <p:nvSpPr>
            <p:cNvPr id="202" name="Freeform 126">
              <a:extLst>
                <a:ext uri="{FF2B5EF4-FFF2-40B4-BE49-F238E27FC236}">
                  <a16:creationId xmlns:a16="http://schemas.microsoft.com/office/drawing/2014/main" id="{430EC70E-0BF7-F44C-8DEF-C9A33626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3" name="Rectangle 127">
              <a:extLst>
                <a:ext uri="{FF2B5EF4-FFF2-40B4-BE49-F238E27FC236}">
                  <a16:creationId xmlns:a16="http://schemas.microsoft.com/office/drawing/2014/main" id="{6C288CD0-9AED-1548-9DEF-7CF8E72A0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4" name="Freeform 128">
              <a:extLst>
                <a:ext uri="{FF2B5EF4-FFF2-40B4-BE49-F238E27FC236}">
                  <a16:creationId xmlns:a16="http://schemas.microsoft.com/office/drawing/2014/main" id="{08551039-74E8-F44D-8449-133AF9BF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5" name="Freeform 129">
              <a:extLst>
                <a:ext uri="{FF2B5EF4-FFF2-40B4-BE49-F238E27FC236}">
                  <a16:creationId xmlns:a16="http://schemas.microsoft.com/office/drawing/2014/main" id="{D41FFC6C-D9E1-E74F-BF15-4894E774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06" name="Rectangle 130">
              <a:extLst>
                <a:ext uri="{FF2B5EF4-FFF2-40B4-BE49-F238E27FC236}">
                  <a16:creationId xmlns:a16="http://schemas.microsoft.com/office/drawing/2014/main" id="{4AA5429D-F727-884E-96D1-EA63944E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07" name="Group 131">
              <a:extLst>
                <a:ext uri="{FF2B5EF4-FFF2-40B4-BE49-F238E27FC236}">
                  <a16:creationId xmlns:a16="http://schemas.microsoft.com/office/drawing/2014/main" id="{9CE31B7B-945E-6B44-B446-849D24418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2" name="AutoShape 132">
                <a:extLst>
                  <a:ext uri="{FF2B5EF4-FFF2-40B4-BE49-F238E27FC236}">
                    <a16:creationId xmlns:a16="http://schemas.microsoft.com/office/drawing/2014/main" id="{FA2F0F31-D516-1C43-8236-266B26AE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3" name="AutoShape 133">
                <a:extLst>
                  <a:ext uri="{FF2B5EF4-FFF2-40B4-BE49-F238E27FC236}">
                    <a16:creationId xmlns:a16="http://schemas.microsoft.com/office/drawing/2014/main" id="{6EC2A0FB-C35E-CF41-B938-33BF0264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08" name="Rectangle 134">
              <a:extLst>
                <a:ext uri="{FF2B5EF4-FFF2-40B4-BE49-F238E27FC236}">
                  <a16:creationId xmlns:a16="http://schemas.microsoft.com/office/drawing/2014/main" id="{9298A98E-EDE0-4B4A-9352-BE6FAE72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09" name="Group 135">
              <a:extLst>
                <a:ext uri="{FF2B5EF4-FFF2-40B4-BE49-F238E27FC236}">
                  <a16:creationId xmlns:a16="http://schemas.microsoft.com/office/drawing/2014/main" id="{C311DEB1-8226-3E48-8DA5-613E18CFA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0" name="AutoShape 136">
                <a:extLst>
                  <a:ext uri="{FF2B5EF4-FFF2-40B4-BE49-F238E27FC236}">
                    <a16:creationId xmlns:a16="http://schemas.microsoft.com/office/drawing/2014/main" id="{E45D0285-F719-874E-AD50-E3F28827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31" name="AutoShape 137">
                <a:extLst>
                  <a:ext uri="{FF2B5EF4-FFF2-40B4-BE49-F238E27FC236}">
                    <a16:creationId xmlns:a16="http://schemas.microsoft.com/office/drawing/2014/main" id="{BE16FE12-6196-EF46-A169-0C2675EA5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10" name="Rectangle 138">
              <a:extLst>
                <a:ext uri="{FF2B5EF4-FFF2-40B4-BE49-F238E27FC236}">
                  <a16:creationId xmlns:a16="http://schemas.microsoft.com/office/drawing/2014/main" id="{A7531C2D-AF11-3642-9C87-3B93BEDD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1" name="Rectangle 139">
              <a:extLst>
                <a:ext uri="{FF2B5EF4-FFF2-40B4-BE49-F238E27FC236}">
                  <a16:creationId xmlns:a16="http://schemas.microsoft.com/office/drawing/2014/main" id="{06C1B7AC-1454-714B-A50F-7F9B42D7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12" name="Group 140">
              <a:extLst>
                <a:ext uri="{FF2B5EF4-FFF2-40B4-BE49-F238E27FC236}">
                  <a16:creationId xmlns:a16="http://schemas.microsoft.com/office/drawing/2014/main" id="{86C62EBF-E65E-4D4B-884D-BA39C6A8B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8" name="AutoShape 141">
                <a:extLst>
                  <a:ext uri="{FF2B5EF4-FFF2-40B4-BE49-F238E27FC236}">
                    <a16:creationId xmlns:a16="http://schemas.microsoft.com/office/drawing/2014/main" id="{A3E87978-B7EB-E644-B3A8-D8FDCF7E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29" name="AutoShape 142">
                <a:extLst>
                  <a:ext uri="{FF2B5EF4-FFF2-40B4-BE49-F238E27FC236}">
                    <a16:creationId xmlns:a16="http://schemas.microsoft.com/office/drawing/2014/main" id="{91E0D4CD-2CBB-DD47-8147-BE3E03C96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13" name="Freeform 143">
              <a:extLst>
                <a:ext uri="{FF2B5EF4-FFF2-40B4-BE49-F238E27FC236}">
                  <a16:creationId xmlns:a16="http://schemas.microsoft.com/office/drawing/2014/main" id="{0D682965-15A3-3541-A789-479A4780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14" name="Group 144">
              <a:extLst>
                <a:ext uri="{FF2B5EF4-FFF2-40B4-BE49-F238E27FC236}">
                  <a16:creationId xmlns:a16="http://schemas.microsoft.com/office/drawing/2014/main" id="{0C8D690A-21E1-4146-83A5-7245CAEA8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" name="AutoShape 145">
                <a:extLst>
                  <a:ext uri="{FF2B5EF4-FFF2-40B4-BE49-F238E27FC236}">
                    <a16:creationId xmlns:a16="http://schemas.microsoft.com/office/drawing/2014/main" id="{7C15E592-E347-A846-AC9F-C18905A6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27" name="AutoShape 146">
                <a:extLst>
                  <a:ext uri="{FF2B5EF4-FFF2-40B4-BE49-F238E27FC236}">
                    <a16:creationId xmlns:a16="http://schemas.microsoft.com/office/drawing/2014/main" id="{3D0AF765-217C-594C-B21E-869B0884A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15" name="Rectangle 147">
              <a:extLst>
                <a:ext uri="{FF2B5EF4-FFF2-40B4-BE49-F238E27FC236}">
                  <a16:creationId xmlns:a16="http://schemas.microsoft.com/office/drawing/2014/main" id="{4C635A33-8E8F-7D44-92DB-F6F09BFD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4B503159-D00F-C640-B18B-72CCC4B3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3A278D9-086C-BE47-BA0D-A1CB49B9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8" name="Oval 150">
              <a:extLst>
                <a:ext uri="{FF2B5EF4-FFF2-40B4-BE49-F238E27FC236}">
                  <a16:creationId xmlns:a16="http://schemas.microsoft.com/office/drawing/2014/main" id="{71B59C46-33D8-EC4A-A0CA-4AF6B7EE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3C577FAB-12B4-CA48-B90D-D923F716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0" name="AutoShape 152">
              <a:extLst>
                <a:ext uri="{FF2B5EF4-FFF2-40B4-BE49-F238E27FC236}">
                  <a16:creationId xmlns:a16="http://schemas.microsoft.com/office/drawing/2014/main" id="{0744BC6B-A26A-7E49-A677-B90EDB08F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1" name="AutoShape 153">
              <a:extLst>
                <a:ext uri="{FF2B5EF4-FFF2-40B4-BE49-F238E27FC236}">
                  <a16:creationId xmlns:a16="http://schemas.microsoft.com/office/drawing/2014/main" id="{574AC8BD-9D1C-FB42-BD21-1A786B862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2" name="Oval 154">
              <a:extLst>
                <a:ext uri="{FF2B5EF4-FFF2-40B4-BE49-F238E27FC236}">
                  <a16:creationId xmlns:a16="http://schemas.microsoft.com/office/drawing/2014/main" id="{5AFE8D2C-0569-3047-AB73-8A9B37AF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3" name="Oval 155">
              <a:extLst>
                <a:ext uri="{FF2B5EF4-FFF2-40B4-BE49-F238E27FC236}">
                  <a16:creationId xmlns:a16="http://schemas.microsoft.com/office/drawing/2014/main" id="{83B0123B-44CF-B845-B272-496DEB23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Oval 156">
              <a:extLst>
                <a:ext uri="{FF2B5EF4-FFF2-40B4-BE49-F238E27FC236}">
                  <a16:creationId xmlns:a16="http://schemas.microsoft.com/office/drawing/2014/main" id="{FF7ABF78-07FF-FD40-9233-2EC92E7C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25" name="Rectangle 157">
              <a:extLst>
                <a:ext uri="{FF2B5EF4-FFF2-40B4-BE49-F238E27FC236}">
                  <a16:creationId xmlns:a16="http://schemas.microsoft.com/office/drawing/2014/main" id="{D41F5C27-E8BB-6440-8D30-59C3961E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34" name="Group 158">
            <a:extLst>
              <a:ext uri="{FF2B5EF4-FFF2-40B4-BE49-F238E27FC236}">
                <a16:creationId xmlns:a16="http://schemas.microsoft.com/office/drawing/2014/main" id="{AEB56919-E56B-7E4E-A7D7-98A288C3B252}"/>
              </a:ext>
            </a:extLst>
          </p:cNvPr>
          <p:cNvGrpSpPr>
            <a:grpSpLocks/>
          </p:cNvGrpSpPr>
          <p:nvPr/>
        </p:nvGrpSpPr>
        <p:grpSpPr bwMode="auto">
          <a:xfrm>
            <a:off x="7406677" y="3015343"/>
            <a:ext cx="390525" cy="641350"/>
            <a:chOff x="4140" y="429"/>
            <a:chExt cx="1425" cy="2396"/>
          </a:xfrm>
        </p:grpSpPr>
        <p:sp>
          <p:nvSpPr>
            <p:cNvPr id="235" name="Freeform 159">
              <a:extLst>
                <a:ext uri="{FF2B5EF4-FFF2-40B4-BE49-F238E27FC236}">
                  <a16:creationId xmlns:a16="http://schemas.microsoft.com/office/drawing/2014/main" id="{86964676-09BA-2F4D-8E07-76EACFD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6" name="Rectangle 160">
              <a:extLst>
                <a:ext uri="{FF2B5EF4-FFF2-40B4-BE49-F238E27FC236}">
                  <a16:creationId xmlns:a16="http://schemas.microsoft.com/office/drawing/2014/main" id="{FFAAD933-7081-1940-82D8-3553DCB0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7" name="Freeform 161">
              <a:extLst>
                <a:ext uri="{FF2B5EF4-FFF2-40B4-BE49-F238E27FC236}">
                  <a16:creationId xmlns:a16="http://schemas.microsoft.com/office/drawing/2014/main" id="{D61BDCB9-8C30-1C44-A8F2-0EC38672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8" name="Freeform 162">
              <a:extLst>
                <a:ext uri="{FF2B5EF4-FFF2-40B4-BE49-F238E27FC236}">
                  <a16:creationId xmlns:a16="http://schemas.microsoft.com/office/drawing/2014/main" id="{3E122E01-84B9-6E48-861A-BEEBD7F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39" name="Rectangle 163">
              <a:extLst>
                <a:ext uri="{FF2B5EF4-FFF2-40B4-BE49-F238E27FC236}">
                  <a16:creationId xmlns:a16="http://schemas.microsoft.com/office/drawing/2014/main" id="{3AD89C6E-5869-C84E-94DF-DD538886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0" name="Group 164">
              <a:extLst>
                <a:ext uri="{FF2B5EF4-FFF2-40B4-BE49-F238E27FC236}">
                  <a16:creationId xmlns:a16="http://schemas.microsoft.com/office/drawing/2014/main" id="{919F3CC7-4090-E54D-9BA9-E092A8C81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165">
                <a:extLst>
                  <a:ext uri="{FF2B5EF4-FFF2-40B4-BE49-F238E27FC236}">
                    <a16:creationId xmlns:a16="http://schemas.microsoft.com/office/drawing/2014/main" id="{EAE6002E-6A1D-0B48-BA81-7D9DEC704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6" name="AutoShape 166">
                <a:extLst>
                  <a:ext uri="{FF2B5EF4-FFF2-40B4-BE49-F238E27FC236}">
                    <a16:creationId xmlns:a16="http://schemas.microsoft.com/office/drawing/2014/main" id="{CAA5444A-9857-9149-867E-5562C085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1" name="Rectangle 167">
              <a:extLst>
                <a:ext uri="{FF2B5EF4-FFF2-40B4-BE49-F238E27FC236}">
                  <a16:creationId xmlns:a16="http://schemas.microsoft.com/office/drawing/2014/main" id="{93E34643-2646-D44C-9D6D-91A5B1C1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2" name="Group 168">
              <a:extLst>
                <a:ext uri="{FF2B5EF4-FFF2-40B4-BE49-F238E27FC236}">
                  <a16:creationId xmlns:a16="http://schemas.microsoft.com/office/drawing/2014/main" id="{652E8D93-E5DE-A34F-9D29-89AB07D05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169">
                <a:extLst>
                  <a:ext uri="{FF2B5EF4-FFF2-40B4-BE49-F238E27FC236}">
                    <a16:creationId xmlns:a16="http://schemas.microsoft.com/office/drawing/2014/main" id="{AA26172B-FDFE-3D4E-9541-B9BC052C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4" name="AutoShape 170">
                <a:extLst>
                  <a:ext uri="{FF2B5EF4-FFF2-40B4-BE49-F238E27FC236}">
                    <a16:creationId xmlns:a16="http://schemas.microsoft.com/office/drawing/2014/main" id="{521BB6A8-6D33-7E40-B79B-A911E9D1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3" name="Rectangle 171">
              <a:extLst>
                <a:ext uri="{FF2B5EF4-FFF2-40B4-BE49-F238E27FC236}">
                  <a16:creationId xmlns:a16="http://schemas.microsoft.com/office/drawing/2014/main" id="{FF73D9CC-AAAC-D341-85A2-89BC26B9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4" name="Rectangle 172">
              <a:extLst>
                <a:ext uri="{FF2B5EF4-FFF2-40B4-BE49-F238E27FC236}">
                  <a16:creationId xmlns:a16="http://schemas.microsoft.com/office/drawing/2014/main" id="{B810EEDB-015F-FD45-9174-E980EC5F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5" name="Group 173">
              <a:extLst>
                <a:ext uri="{FF2B5EF4-FFF2-40B4-BE49-F238E27FC236}">
                  <a16:creationId xmlns:a16="http://schemas.microsoft.com/office/drawing/2014/main" id="{2E72AE40-DCC2-4948-AD2E-564A2B8A8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174">
                <a:extLst>
                  <a:ext uri="{FF2B5EF4-FFF2-40B4-BE49-F238E27FC236}">
                    <a16:creationId xmlns:a16="http://schemas.microsoft.com/office/drawing/2014/main" id="{D9D1958B-0DAA-074E-A39D-ABDA1EA5B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2" name="AutoShape 175">
                <a:extLst>
                  <a:ext uri="{FF2B5EF4-FFF2-40B4-BE49-F238E27FC236}">
                    <a16:creationId xmlns:a16="http://schemas.microsoft.com/office/drawing/2014/main" id="{8EFD2DEF-75B3-4B4C-BB17-5FDA1DFD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6" name="Freeform 176">
              <a:extLst>
                <a:ext uri="{FF2B5EF4-FFF2-40B4-BE49-F238E27FC236}">
                  <a16:creationId xmlns:a16="http://schemas.microsoft.com/office/drawing/2014/main" id="{A52917D9-2F4F-8A4E-A096-B778F3B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47" name="Group 177">
              <a:extLst>
                <a:ext uri="{FF2B5EF4-FFF2-40B4-BE49-F238E27FC236}">
                  <a16:creationId xmlns:a16="http://schemas.microsoft.com/office/drawing/2014/main" id="{8476C934-1025-054C-BF2F-A68638067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178">
                <a:extLst>
                  <a:ext uri="{FF2B5EF4-FFF2-40B4-BE49-F238E27FC236}">
                    <a16:creationId xmlns:a16="http://schemas.microsoft.com/office/drawing/2014/main" id="{8DF96225-9AB2-AB48-9090-A03A165D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60" name="AutoShape 179">
                <a:extLst>
                  <a:ext uri="{FF2B5EF4-FFF2-40B4-BE49-F238E27FC236}">
                    <a16:creationId xmlns:a16="http://schemas.microsoft.com/office/drawing/2014/main" id="{B48F8DCA-7FC5-4D49-89FD-957B14175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48" name="Rectangle 180">
              <a:extLst>
                <a:ext uri="{FF2B5EF4-FFF2-40B4-BE49-F238E27FC236}">
                  <a16:creationId xmlns:a16="http://schemas.microsoft.com/office/drawing/2014/main" id="{82DD01ED-CC62-8E44-B4AF-5AB162B4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02E0A0DA-75BD-A54E-BFBE-1053BAA4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553CF65B-1E90-FF47-BBE8-B5344DE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1" name="Oval 183">
              <a:extLst>
                <a:ext uri="{FF2B5EF4-FFF2-40B4-BE49-F238E27FC236}">
                  <a16:creationId xmlns:a16="http://schemas.microsoft.com/office/drawing/2014/main" id="{1CFB15AC-59D4-2B42-9567-80D6F30E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377D0A48-37B0-984B-9D70-F4CA7EE8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3" name="AutoShape 185">
              <a:extLst>
                <a:ext uri="{FF2B5EF4-FFF2-40B4-BE49-F238E27FC236}">
                  <a16:creationId xmlns:a16="http://schemas.microsoft.com/office/drawing/2014/main" id="{1DF08F1A-8088-4349-B9B6-80E5278D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4" name="AutoShape 186">
              <a:extLst>
                <a:ext uri="{FF2B5EF4-FFF2-40B4-BE49-F238E27FC236}">
                  <a16:creationId xmlns:a16="http://schemas.microsoft.com/office/drawing/2014/main" id="{AB1FF07F-165E-5C42-A46F-20C492B2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5" name="Oval 187">
              <a:extLst>
                <a:ext uri="{FF2B5EF4-FFF2-40B4-BE49-F238E27FC236}">
                  <a16:creationId xmlns:a16="http://schemas.microsoft.com/office/drawing/2014/main" id="{246533F9-312A-7949-B6A5-04845D40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6" name="Oval 188">
              <a:extLst>
                <a:ext uri="{FF2B5EF4-FFF2-40B4-BE49-F238E27FC236}">
                  <a16:creationId xmlns:a16="http://schemas.microsoft.com/office/drawing/2014/main" id="{97B4BE6D-9A58-6C4D-98DB-90F92956E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7" name="Oval 189">
              <a:extLst>
                <a:ext uri="{FF2B5EF4-FFF2-40B4-BE49-F238E27FC236}">
                  <a16:creationId xmlns:a16="http://schemas.microsoft.com/office/drawing/2014/main" id="{B4E35ECA-82AF-A74F-9E87-BC1C1318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58" name="Rectangle 190">
              <a:extLst>
                <a:ext uri="{FF2B5EF4-FFF2-40B4-BE49-F238E27FC236}">
                  <a16:creationId xmlns:a16="http://schemas.microsoft.com/office/drawing/2014/main" id="{32338498-7D1E-F249-A1B6-782EAA13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267" name="Group 224">
            <a:extLst>
              <a:ext uri="{FF2B5EF4-FFF2-40B4-BE49-F238E27FC236}">
                <a16:creationId xmlns:a16="http://schemas.microsoft.com/office/drawing/2014/main" id="{3B18C9CF-4DB3-9A45-9F2E-A9E7637C3843}"/>
              </a:ext>
            </a:extLst>
          </p:cNvPr>
          <p:cNvGrpSpPr>
            <a:grpSpLocks/>
          </p:cNvGrpSpPr>
          <p:nvPr/>
        </p:nvGrpSpPr>
        <p:grpSpPr bwMode="auto">
          <a:xfrm>
            <a:off x="8560790" y="1753280"/>
            <a:ext cx="390525" cy="641350"/>
            <a:chOff x="4140" y="429"/>
            <a:chExt cx="1425" cy="2396"/>
          </a:xfrm>
        </p:grpSpPr>
        <p:sp>
          <p:nvSpPr>
            <p:cNvPr id="268" name="Freeform 225">
              <a:extLst>
                <a:ext uri="{FF2B5EF4-FFF2-40B4-BE49-F238E27FC236}">
                  <a16:creationId xmlns:a16="http://schemas.microsoft.com/office/drawing/2014/main" id="{8DE393E4-949F-5A47-87BC-37206D62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69" name="Rectangle 226">
              <a:extLst>
                <a:ext uri="{FF2B5EF4-FFF2-40B4-BE49-F238E27FC236}">
                  <a16:creationId xmlns:a16="http://schemas.microsoft.com/office/drawing/2014/main" id="{45AACD86-831C-7245-8042-0EAB26DD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0" name="Freeform 227">
              <a:extLst>
                <a:ext uri="{FF2B5EF4-FFF2-40B4-BE49-F238E27FC236}">
                  <a16:creationId xmlns:a16="http://schemas.microsoft.com/office/drawing/2014/main" id="{641EE52D-59FB-874A-8BE7-992D8AB3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1" name="Freeform 228">
              <a:extLst>
                <a:ext uri="{FF2B5EF4-FFF2-40B4-BE49-F238E27FC236}">
                  <a16:creationId xmlns:a16="http://schemas.microsoft.com/office/drawing/2014/main" id="{745C23B7-E3E7-3244-8E92-2A519BCE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2" name="Rectangle 229">
              <a:extLst>
                <a:ext uri="{FF2B5EF4-FFF2-40B4-BE49-F238E27FC236}">
                  <a16:creationId xmlns:a16="http://schemas.microsoft.com/office/drawing/2014/main" id="{53F1BA0D-FC18-8F40-B02C-5E5456D4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73" name="Group 230">
              <a:extLst>
                <a:ext uri="{FF2B5EF4-FFF2-40B4-BE49-F238E27FC236}">
                  <a16:creationId xmlns:a16="http://schemas.microsoft.com/office/drawing/2014/main" id="{3BF69572-674D-F94F-AF3E-6360341D0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8" name="AutoShape 231">
                <a:extLst>
                  <a:ext uri="{FF2B5EF4-FFF2-40B4-BE49-F238E27FC236}">
                    <a16:creationId xmlns:a16="http://schemas.microsoft.com/office/drawing/2014/main" id="{7A3AB9B6-ED54-E640-B88B-6349E66AE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9" name="AutoShape 232">
                <a:extLst>
                  <a:ext uri="{FF2B5EF4-FFF2-40B4-BE49-F238E27FC236}">
                    <a16:creationId xmlns:a16="http://schemas.microsoft.com/office/drawing/2014/main" id="{41885595-164B-5A49-B50B-F202B13B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74" name="Rectangle 233">
              <a:extLst>
                <a:ext uri="{FF2B5EF4-FFF2-40B4-BE49-F238E27FC236}">
                  <a16:creationId xmlns:a16="http://schemas.microsoft.com/office/drawing/2014/main" id="{1DC47301-CD25-F742-824D-B95A7C7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75" name="Group 234">
              <a:extLst>
                <a:ext uri="{FF2B5EF4-FFF2-40B4-BE49-F238E27FC236}">
                  <a16:creationId xmlns:a16="http://schemas.microsoft.com/office/drawing/2014/main" id="{ABA534FC-B51E-B545-893B-AA2D36010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6" name="AutoShape 235">
                <a:extLst>
                  <a:ext uri="{FF2B5EF4-FFF2-40B4-BE49-F238E27FC236}">
                    <a16:creationId xmlns:a16="http://schemas.microsoft.com/office/drawing/2014/main" id="{BF3259EE-323A-7B46-BA99-522FF8969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7" name="AutoShape 236">
                <a:extLst>
                  <a:ext uri="{FF2B5EF4-FFF2-40B4-BE49-F238E27FC236}">
                    <a16:creationId xmlns:a16="http://schemas.microsoft.com/office/drawing/2014/main" id="{773E2C4B-E371-8849-89F1-CB3467DA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76" name="Rectangle 237">
              <a:extLst>
                <a:ext uri="{FF2B5EF4-FFF2-40B4-BE49-F238E27FC236}">
                  <a16:creationId xmlns:a16="http://schemas.microsoft.com/office/drawing/2014/main" id="{65673162-6BD4-FA45-AD7B-65DCCB50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77" name="Rectangle 238">
              <a:extLst>
                <a:ext uri="{FF2B5EF4-FFF2-40B4-BE49-F238E27FC236}">
                  <a16:creationId xmlns:a16="http://schemas.microsoft.com/office/drawing/2014/main" id="{EB910949-1BF1-2E43-B251-2F5F6D2B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78" name="Group 239">
              <a:extLst>
                <a:ext uri="{FF2B5EF4-FFF2-40B4-BE49-F238E27FC236}">
                  <a16:creationId xmlns:a16="http://schemas.microsoft.com/office/drawing/2014/main" id="{4ABA0E07-42B3-1C4B-A798-B21B74119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4" name="AutoShape 240">
                <a:extLst>
                  <a:ext uri="{FF2B5EF4-FFF2-40B4-BE49-F238E27FC236}">
                    <a16:creationId xmlns:a16="http://schemas.microsoft.com/office/drawing/2014/main" id="{833C6885-DF73-A44C-AF35-71696A34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5" name="AutoShape 241">
                <a:extLst>
                  <a:ext uri="{FF2B5EF4-FFF2-40B4-BE49-F238E27FC236}">
                    <a16:creationId xmlns:a16="http://schemas.microsoft.com/office/drawing/2014/main" id="{00053469-6811-F146-9041-0E9ADB93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79" name="Freeform 242">
              <a:extLst>
                <a:ext uri="{FF2B5EF4-FFF2-40B4-BE49-F238E27FC236}">
                  <a16:creationId xmlns:a16="http://schemas.microsoft.com/office/drawing/2014/main" id="{E93D621E-BD5E-4F41-B292-1FF1D9FD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280" name="Group 243">
              <a:extLst>
                <a:ext uri="{FF2B5EF4-FFF2-40B4-BE49-F238E27FC236}">
                  <a16:creationId xmlns:a16="http://schemas.microsoft.com/office/drawing/2014/main" id="{D2A4152B-1063-5545-AFB4-C764C9E38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2" name="AutoShape 244">
                <a:extLst>
                  <a:ext uri="{FF2B5EF4-FFF2-40B4-BE49-F238E27FC236}">
                    <a16:creationId xmlns:a16="http://schemas.microsoft.com/office/drawing/2014/main" id="{91B44A19-99F5-3246-B452-E6974C388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93" name="AutoShape 245">
                <a:extLst>
                  <a:ext uri="{FF2B5EF4-FFF2-40B4-BE49-F238E27FC236}">
                    <a16:creationId xmlns:a16="http://schemas.microsoft.com/office/drawing/2014/main" id="{CE7C0896-4736-8044-B538-F09471477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281" name="Rectangle 246">
              <a:extLst>
                <a:ext uri="{FF2B5EF4-FFF2-40B4-BE49-F238E27FC236}">
                  <a16:creationId xmlns:a16="http://schemas.microsoft.com/office/drawing/2014/main" id="{1D6C13B5-BF0F-554A-9CE4-3F075F937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2" name="Freeform 247">
              <a:extLst>
                <a:ext uri="{FF2B5EF4-FFF2-40B4-BE49-F238E27FC236}">
                  <a16:creationId xmlns:a16="http://schemas.microsoft.com/office/drawing/2014/main" id="{0F3FBF0A-EAF4-094D-A874-24542318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3" name="Freeform 248">
              <a:extLst>
                <a:ext uri="{FF2B5EF4-FFF2-40B4-BE49-F238E27FC236}">
                  <a16:creationId xmlns:a16="http://schemas.microsoft.com/office/drawing/2014/main" id="{EC002925-BD09-784A-9BB4-2AD299FA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4" name="Oval 249">
              <a:extLst>
                <a:ext uri="{FF2B5EF4-FFF2-40B4-BE49-F238E27FC236}">
                  <a16:creationId xmlns:a16="http://schemas.microsoft.com/office/drawing/2014/main" id="{21E73907-A81B-E540-A734-D855A805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5" name="Freeform 250">
              <a:extLst>
                <a:ext uri="{FF2B5EF4-FFF2-40B4-BE49-F238E27FC236}">
                  <a16:creationId xmlns:a16="http://schemas.microsoft.com/office/drawing/2014/main" id="{7B38A468-42E7-2245-BA7B-6136A448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6" name="AutoShape 251">
              <a:extLst>
                <a:ext uri="{FF2B5EF4-FFF2-40B4-BE49-F238E27FC236}">
                  <a16:creationId xmlns:a16="http://schemas.microsoft.com/office/drawing/2014/main" id="{F798831B-76D3-634B-A1D7-73487DB6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7" name="AutoShape 252">
              <a:extLst>
                <a:ext uri="{FF2B5EF4-FFF2-40B4-BE49-F238E27FC236}">
                  <a16:creationId xmlns:a16="http://schemas.microsoft.com/office/drawing/2014/main" id="{93B2ADD1-628A-5B4D-960D-449954DF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8" name="Oval 253">
              <a:extLst>
                <a:ext uri="{FF2B5EF4-FFF2-40B4-BE49-F238E27FC236}">
                  <a16:creationId xmlns:a16="http://schemas.microsoft.com/office/drawing/2014/main" id="{359740D7-3452-8745-AD4F-78F1EAE6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89" name="Oval 254">
              <a:extLst>
                <a:ext uri="{FF2B5EF4-FFF2-40B4-BE49-F238E27FC236}">
                  <a16:creationId xmlns:a16="http://schemas.microsoft.com/office/drawing/2014/main" id="{6953048C-3B45-C945-95BD-05D0D95F9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0" name="Oval 255">
              <a:extLst>
                <a:ext uri="{FF2B5EF4-FFF2-40B4-BE49-F238E27FC236}">
                  <a16:creationId xmlns:a16="http://schemas.microsoft.com/office/drawing/2014/main" id="{FCF3244C-B9E8-DF49-A3D0-C0D2140BA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291" name="Rectangle 256">
              <a:extLst>
                <a:ext uri="{FF2B5EF4-FFF2-40B4-BE49-F238E27FC236}">
                  <a16:creationId xmlns:a16="http://schemas.microsoft.com/office/drawing/2014/main" id="{66CCCCC0-CA45-934C-8FFC-B89439DE4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300" name="Group 257">
            <a:extLst>
              <a:ext uri="{FF2B5EF4-FFF2-40B4-BE49-F238E27FC236}">
                <a16:creationId xmlns:a16="http://schemas.microsoft.com/office/drawing/2014/main" id="{6D88D42C-B784-1546-97B0-1AA7D6A27EC3}"/>
              </a:ext>
            </a:extLst>
          </p:cNvPr>
          <p:cNvGrpSpPr>
            <a:grpSpLocks/>
          </p:cNvGrpSpPr>
          <p:nvPr/>
        </p:nvGrpSpPr>
        <p:grpSpPr bwMode="auto">
          <a:xfrm>
            <a:off x="9376765" y="3005818"/>
            <a:ext cx="390525" cy="641350"/>
            <a:chOff x="4140" y="429"/>
            <a:chExt cx="1425" cy="2396"/>
          </a:xfrm>
        </p:grpSpPr>
        <p:sp>
          <p:nvSpPr>
            <p:cNvPr id="301" name="Freeform 258">
              <a:extLst>
                <a:ext uri="{FF2B5EF4-FFF2-40B4-BE49-F238E27FC236}">
                  <a16:creationId xmlns:a16="http://schemas.microsoft.com/office/drawing/2014/main" id="{702EC307-F8E6-434D-B445-B2F47A94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2" name="Rectangle 259">
              <a:extLst>
                <a:ext uri="{FF2B5EF4-FFF2-40B4-BE49-F238E27FC236}">
                  <a16:creationId xmlns:a16="http://schemas.microsoft.com/office/drawing/2014/main" id="{07437252-B53D-9D40-813F-304E5CD0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3" name="Freeform 260">
              <a:extLst>
                <a:ext uri="{FF2B5EF4-FFF2-40B4-BE49-F238E27FC236}">
                  <a16:creationId xmlns:a16="http://schemas.microsoft.com/office/drawing/2014/main" id="{EC373583-A9BD-FC4E-A47E-4602AA39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4" name="Freeform 261">
              <a:extLst>
                <a:ext uri="{FF2B5EF4-FFF2-40B4-BE49-F238E27FC236}">
                  <a16:creationId xmlns:a16="http://schemas.microsoft.com/office/drawing/2014/main" id="{D1E0B0A0-C834-9D4D-9DDD-D4222C18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B2DA4C56-6E4F-4F46-A99C-698FAADDB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6" name="Group 263">
              <a:extLst>
                <a:ext uri="{FF2B5EF4-FFF2-40B4-BE49-F238E27FC236}">
                  <a16:creationId xmlns:a16="http://schemas.microsoft.com/office/drawing/2014/main" id="{0476FEFE-2DC6-2148-99D9-A5C054B12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1" name="AutoShape 264">
                <a:extLst>
                  <a:ext uri="{FF2B5EF4-FFF2-40B4-BE49-F238E27FC236}">
                    <a16:creationId xmlns:a16="http://schemas.microsoft.com/office/drawing/2014/main" id="{81145D7E-D3D7-0D4C-A411-943EBD5AA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2" name="AutoShape 265">
                <a:extLst>
                  <a:ext uri="{FF2B5EF4-FFF2-40B4-BE49-F238E27FC236}">
                    <a16:creationId xmlns:a16="http://schemas.microsoft.com/office/drawing/2014/main" id="{67891F44-03D3-CF47-86FB-FB0C31AF6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7" name="Rectangle 266">
              <a:extLst>
                <a:ext uri="{FF2B5EF4-FFF2-40B4-BE49-F238E27FC236}">
                  <a16:creationId xmlns:a16="http://schemas.microsoft.com/office/drawing/2014/main" id="{1D029B33-0C7B-864F-B801-978A4B8F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08" name="Group 267">
              <a:extLst>
                <a:ext uri="{FF2B5EF4-FFF2-40B4-BE49-F238E27FC236}">
                  <a16:creationId xmlns:a16="http://schemas.microsoft.com/office/drawing/2014/main" id="{8A3352FE-9285-9E4C-BF29-D635003D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9" name="AutoShape 268">
                <a:extLst>
                  <a:ext uri="{FF2B5EF4-FFF2-40B4-BE49-F238E27FC236}">
                    <a16:creationId xmlns:a16="http://schemas.microsoft.com/office/drawing/2014/main" id="{CC6637ED-E66A-004E-AE38-F32E55EC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30" name="AutoShape 269">
                <a:extLst>
                  <a:ext uri="{FF2B5EF4-FFF2-40B4-BE49-F238E27FC236}">
                    <a16:creationId xmlns:a16="http://schemas.microsoft.com/office/drawing/2014/main" id="{99FAA76E-7386-FC45-ACF1-30D12972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09" name="Rectangle 270">
              <a:extLst>
                <a:ext uri="{FF2B5EF4-FFF2-40B4-BE49-F238E27FC236}">
                  <a16:creationId xmlns:a16="http://schemas.microsoft.com/office/drawing/2014/main" id="{AFCC8C61-44F6-2242-8855-E7238EE5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5F416F68-F5C3-E047-86DD-2B69313C9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1" name="Group 272">
              <a:extLst>
                <a:ext uri="{FF2B5EF4-FFF2-40B4-BE49-F238E27FC236}">
                  <a16:creationId xmlns:a16="http://schemas.microsoft.com/office/drawing/2014/main" id="{63D616E2-37F9-FA41-93A3-EC867A9C9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7" name="AutoShape 273">
                <a:extLst>
                  <a:ext uri="{FF2B5EF4-FFF2-40B4-BE49-F238E27FC236}">
                    <a16:creationId xmlns:a16="http://schemas.microsoft.com/office/drawing/2014/main" id="{666D6CE3-43E0-B641-9B47-80DA04FB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8" name="AutoShape 274">
                <a:extLst>
                  <a:ext uri="{FF2B5EF4-FFF2-40B4-BE49-F238E27FC236}">
                    <a16:creationId xmlns:a16="http://schemas.microsoft.com/office/drawing/2014/main" id="{D94D4D24-3A62-4346-A4B0-AF4901D5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12" name="Freeform 275">
              <a:extLst>
                <a:ext uri="{FF2B5EF4-FFF2-40B4-BE49-F238E27FC236}">
                  <a16:creationId xmlns:a16="http://schemas.microsoft.com/office/drawing/2014/main" id="{5502E20D-D3F9-1445-AE1A-C5A9B7BB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313" name="Group 276">
              <a:extLst>
                <a:ext uri="{FF2B5EF4-FFF2-40B4-BE49-F238E27FC236}">
                  <a16:creationId xmlns:a16="http://schemas.microsoft.com/office/drawing/2014/main" id="{88289607-2CB3-6846-972E-267A3896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5" name="AutoShape 277">
                <a:extLst>
                  <a:ext uri="{FF2B5EF4-FFF2-40B4-BE49-F238E27FC236}">
                    <a16:creationId xmlns:a16="http://schemas.microsoft.com/office/drawing/2014/main" id="{4D384432-D7DC-704B-9036-8E7B3A29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326" name="AutoShape 278">
                <a:extLst>
                  <a:ext uri="{FF2B5EF4-FFF2-40B4-BE49-F238E27FC236}">
                    <a16:creationId xmlns:a16="http://schemas.microsoft.com/office/drawing/2014/main" id="{D9C2A3A1-5244-A14A-8274-DFC1383E5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314" name="Rectangle 279">
              <a:extLst>
                <a:ext uri="{FF2B5EF4-FFF2-40B4-BE49-F238E27FC236}">
                  <a16:creationId xmlns:a16="http://schemas.microsoft.com/office/drawing/2014/main" id="{B1F8DD2B-C939-2C43-B20B-2B1AD74D4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5" name="Freeform 280">
              <a:extLst>
                <a:ext uri="{FF2B5EF4-FFF2-40B4-BE49-F238E27FC236}">
                  <a16:creationId xmlns:a16="http://schemas.microsoft.com/office/drawing/2014/main" id="{F16DC7B2-4515-5543-B12A-6165D6E2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6" name="Freeform 281">
              <a:extLst>
                <a:ext uri="{FF2B5EF4-FFF2-40B4-BE49-F238E27FC236}">
                  <a16:creationId xmlns:a16="http://schemas.microsoft.com/office/drawing/2014/main" id="{004AE2FC-7231-E64A-BEBE-ADCA412A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7" name="Oval 282">
              <a:extLst>
                <a:ext uri="{FF2B5EF4-FFF2-40B4-BE49-F238E27FC236}">
                  <a16:creationId xmlns:a16="http://schemas.microsoft.com/office/drawing/2014/main" id="{5A6BAD53-D0CF-DF42-803B-A591FE492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8" name="Freeform 283">
              <a:extLst>
                <a:ext uri="{FF2B5EF4-FFF2-40B4-BE49-F238E27FC236}">
                  <a16:creationId xmlns:a16="http://schemas.microsoft.com/office/drawing/2014/main" id="{37D6350E-473C-2F48-8443-85DB0303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19" name="AutoShape 284">
              <a:extLst>
                <a:ext uri="{FF2B5EF4-FFF2-40B4-BE49-F238E27FC236}">
                  <a16:creationId xmlns:a16="http://schemas.microsoft.com/office/drawing/2014/main" id="{BC07E322-3708-CF4A-90EA-569EBA34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0" name="AutoShape 285">
              <a:extLst>
                <a:ext uri="{FF2B5EF4-FFF2-40B4-BE49-F238E27FC236}">
                  <a16:creationId xmlns:a16="http://schemas.microsoft.com/office/drawing/2014/main" id="{13CC96E0-B269-1C41-8B8A-26D7B49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1" name="Oval 286">
              <a:extLst>
                <a:ext uri="{FF2B5EF4-FFF2-40B4-BE49-F238E27FC236}">
                  <a16:creationId xmlns:a16="http://schemas.microsoft.com/office/drawing/2014/main" id="{B778BB94-7A1A-2A49-A8EF-9BB086F5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2" name="Oval 287">
              <a:extLst>
                <a:ext uri="{FF2B5EF4-FFF2-40B4-BE49-F238E27FC236}">
                  <a16:creationId xmlns:a16="http://schemas.microsoft.com/office/drawing/2014/main" id="{F501B229-B7EF-6B41-9F50-357DBD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3" name="Oval 288">
              <a:extLst>
                <a:ext uri="{FF2B5EF4-FFF2-40B4-BE49-F238E27FC236}">
                  <a16:creationId xmlns:a16="http://schemas.microsoft.com/office/drawing/2014/main" id="{B00DA42E-62A3-B349-A633-497D4585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324" name="Rectangle 289">
              <a:extLst>
                <a:ext uri="{FF2B5EF4-FFF2-40B4-BE49-F238E27FC236}">
                  <a16:creationId xmlns:a16="http://schemas.microsoft.com/office/drawing/2014/main" id="{238D91CD-38E8-4C4C-BE90-4508D42E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68" name="Rectangle 67">
            <a:extLst>
              <a:ext uri="{FF2B5EF4-FFF2-40B4-BE49-F238E27FC236}">
                <a16:creationId xmlns:a16="http://schemas.microsoft.com/office/drawing/2014/main" id="{7033F479-89A5-0143-B345-2FFB1A7A7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552" y="2790656"/>
            <a:ext cx="3704869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dirty="0">
                <a:solidFill>
                  <a:srgbClr val="CC0000"/>
                </a:solidFill>
                <a:latin typeface="+mn-lt"/>
              </a:rPr>
              <a:t>Recursive query:</a:t>
            </a:r>
          </a:p>
          <a:p>
            <a:pPr marL="403225" indent="-288925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puts burden of name resolution on contacted name server</a:t>
            </a:r>
          </a:p>
          <a:p>
            <a:pPr marL="403225" indent="-288925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heavy load at upper levels of hierarchy</a:t>
            </a:r>
            <a:r>
              <a:rPr lang="en-US" altLang="en-US" sz="2400" dirty="0">
                <a:latin typeface="+mn-lt"/>
              </a:rPr>
              <a:t>?</a:t>
            </a:r>
          </a:p>
        </p:txBody>
      </p:sp>
      <p:sp>
        <p:nvSpPr>
          <p:cNvPr id="167" name="Rectangle 67">
            <a:extLst>
              <a:ext uri="{FF2B5EF4-FFF2-40B4-BE49-F238E27FC236}">
                <a16:creationId xmlns:a16="http://schemas.microsoft.com/office/drawing/2014/main" id="{FC920AB6-C679-FB4D-8FB0-F8831E569238}"/>
              </a:ext>
            </a:extLst>
          </p:cNvPr>
          <p:cNvSpPr txBox="1">
            <a:spLocks noChangeArrowheads="1"/>
          </p:cNvSpPr>
          <p:nvPr/>
        </p:nvSpPr>
        <p:spPr>
          <a:xfrm>
            <a:off x="684201" y="1617338"/>
            <a:ext cx="5664200" cy="106113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Example: </a:t>
            </a:r>
            <a:r>
              <a:rPr lang="en-US" altLang="en-US" dirty="0">
                <a:ea typeface="ＭＳ Ｐゴシック" panose="020B0600070205080204" pitchFamily="34" charset="-128"/>
              </a:rPr>
              <a:t>host at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engineering.nyu.edu</a:t>
            </a:r>
            <a:r>
              <a:rPr lang="en-US" altLang="en-US" sz="24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wants IP address for 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gaia.cs.umass.edu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45649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  <p:bldP spid="184" grpId="0"/>
      <p:bldP spid="185" grpId="0"/>
      <p:bldP spid="186" grpId="0"/>
      <p:bldP spid="187" grpId="0"/>
      <p:bldP spid="188" grpId="0"/>
      <p:bldP spid="190" grpId="0"/>
      <p:bldP spid="19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Caching, Updating DNS Records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167" name="Rectangle 3">
            <a:extLst>
              <a:ext uri="{FF2B5EF4-FFF2-40B4-BE49-F238E27FC236}">
                <a16:creationId xmlns:a16="http://schemas.microsoft.com/office/drawing/2014/main" id="{796C1A8B-325B-1A4B-BF89-EF3A65965833}"/>
              </a:ext>
            </a:extLst>
          </p:cNvPr>
          <p:cNvSpPr txBox="1">
            <a:spLocks noChangeArrowheads="1"/>
          </p:cNvSpPr>
          <p:nvPr/>
        </p:nvSpPr>
        <p:spPr>
          <a:xfrm>
            <a:off x="952952" y="1446555"/>
            <a:ext cx="10515600" cy="47339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altLang="en-US" sz="3200" dirty="0">
                <a:ea typeface="ＭＳ Ｐゴシック" panose="020B0600070205080204" pitchFamily="34" charset="-128"/>
              </a:rPr>
              <a:t>once (any) name server learns mapping, it </a:t>
            </a:r>
            <a:r>
              <a:rPr lang="en-US" altLang="en-US" sz="3200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caches</a:t>
            </a:r>
            <a:r>
              <a:rPr lang="en-US" altLang="en-US" sz="3200" dirty="0">
                <a:ea typeface="ＭＳ Ｐゴシック" panose="020B0600070205080204" pitchFamily="34" charset="-128"/>
              </a:rPr>
              <a:t> mapping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cache entries timeout (disappear) after some time (TTL)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TLD servers typically cached in local name servers</a:t>
            </a:r>
          </a:p>
          <a:p>
            <a:pPr lvl="2"/>
            <a:r>
              <a:rPr lang="en-US" altLang="en-US" sz="2400" dirty="0">
                <a:ea typeface="ＭＳ Ｐゴシック" panose="020B0600070205080204" pitchFamily="34" charset="-128"/>
              </a:rPr>
              <a:t>thus root name servers not often visited</a:t>
            </a:r>
          </a:p>
          <a:p>
            <a:pPr indent="-295275"/>
            <a:r>
              <a:rPr lang="en-US" altLang="en-US" sz="3200" dirty="0">
                <a:ea typeface="ＭＳ Ｐゴシック" panose="020B0600070205080204" pitchFamily="34" charset="-128"/>
              </a:rPr>
              <a:t>cached entries may be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out-of-date</a:t>
            </a:r>
            <a:r>
              <a:rPr lang="en-US" altLang="en-US" sz="3200" dirty="0">
                <a:ea typeface="ＭＳ Ｐゴシック" panose="020B0600070205080204" pitchFamily="34" charset="-128"/>
              </a:rPr>
              <a:t> (</a:t>
            </a:r>
            <a:r>
              <a:rPr lang="en-US" altLang="en-US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best-effort name-to-address translation!</a:t>
            </a:r>
            <a:r>
              <a:rPr lang="en-US" altLang="en-US" sz="3200" dirty="0">
                <a:ea typeface="ＭＳ Ｐゴシック" panose="020B0600070205080204" pitchFamily="34" charset="-128"/>
              </a:rPr>
              <a:t>)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if name host changes IP address, may not be known Internet-wide until all TTLs expire!</a:t>
            </a:r>
          </a:p>
          <a:p>
            <a:pPr indent="-295275"/>
            <a:r>
              <a:rPr lang="en-US" altLang="en-US" sz="3200" dirty="0">
                <a:ea typeface="ＭＳ Ｐゴシック" panose="020B0600070205080204" pitchFamily="34" charset="-128"/>
              </a:rPr>
              <a:t>update/notify mechanisms proposed IETF standard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RFC 2136</a:t>
            </a:r>
          </a:p>
        </p:txBody>
      </p:sp>
    </p:spTree>
    <p:extLst>
      <p:ext uri="{BB962C8B-B14F-4D97-AF65-F5344CB8AC3E}">
        <p14:creationId xmlns:p14="http://schemas.microsoft.com/office/powerpoint/2010/main" val="213556168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 records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13" name="Rectangle 3">
            <a:extLst>
              <a:ext uri="{FF2B5EF4-FFF2-40B4-BE49-F238E27FC236}">
                <a16:creationId xmlns:a16="http://schemas.microsoft.com/office/drawing/2014/main" id="{D08588B2-F267-5D46-821D-D0D5A216E8F9}"/>
              </a:ext>
            </a:extLst>
          </p:cNvPr>
          <p:cNvSpPr txBox="1">
            <a:spLocks noChangeArrowheads="1"/>
          </p:cNvSpPr>
          <p:nvPr/>
        </p:nvSpPr>
        <p:spPr>
          <a:xfrm>
            <a:off x="738187" y="1270000"/>
            <a:ext cx="10162042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DNS:</a:t>
            </a:r>
            <a:r>
              <a:rPr lang="en-US" altLang="en-US" dirty="0">
                <a:ea typeface="ＭＳ Ｐゴシック" panose="020B0600070205080204" pitchFamily="34" charset="-128"/>
              </a:rPr>
              <a:t> distributed database storing resource records </a:t>
            </a: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(RR)</a:t>
            </a:r>
          </a:p>
        </p:txBody>
      </p:sp>
      <p:sp>
        <p:nvSpPr>
          <p:cNvPr id="14" name="Rectangle 4">
            <a:extLst>
              <a:ext uri="{FF2B5EF4-FFF2-40B4-BE49-F238E27FC236}">
                <a16:creationId xmlns:a16="http://schemas.microsoft.com/office/drawing/2014/main" id="{3AF614AE-5EFE-CD4F-98FF-6CA8EFEA6A47}"/>
              </a:ext>
            </a:extLst>
          </p:cNvPr>
          <p:cNvSpPr txBox="1">
            <a:spLocks noChangeArrowheads="1"/>
          </p:cNvSpPr>
          <p:nvPr/>
        </p:nvSpPr>
        <p:spPr>
          <a:xfrm>
            <a:off x="1080534" y="4146777"/>
            <a:ext cx="4547961" cy="1905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indent="0"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type=NS</a:t>
            </a:r>
          </a:p>
          <a:p>
            <a:pPr marL="346075" lvl="1" indent="-288925">
              <a:buFont typeface="Wingdings" pitchFamily="2" charset="2"/>
              <a:buChar char="§"/>
            </a:pPr>
            <a:r>
              <a:rPr lang="en-US" altLang="en-US" dirty="0">
                <a:latin typeface="Courier" pitchFamily="2" charset="0"/>
                <a:ea typeface="ＭＳ Ｐゴシック" panose="020B0600070205080204" pitchFamily="34" charset="-128"/>
              </a:rPr>
              <a:t>name</a:t>
            </a:r>
            <a:r>
              <a:rPr lang="en-US" altLang="en-US" dirty="0">
                <a:ea typeface="ＭＳ Ｐゴシック" panose="020B0600070205080204" pitchFamily="34" charset="-128"/>
              </a:rPr>
              <a:t> is domain (e.g., </a:t>
            </a:r>
            <a:r>
              <a:rPr lang="en-US" altLang="en-US" dirty="0" err="1">
                <a:ea typeface="ＭＳ Ｐゴシック" panose="020B0600070205080204" pitchFamily="34" charset="-128"/>
              </a:rPr>
              <a:t>foo.com</a:t>
            </a:r>
            <a:r>
              <a:rPr lang="en-US" altLang="en-US" dirty="0">
                <a:ea typeface="ＭＳ Ｐゴシック" panose="020B0600070205080204" pitchFamily="34" charset="-128"/>
              </a:rPr>
              <a:t>)</a:t>
            </a:r>
          </a:p>
          <a:p>
            <a:pPr marL="346075" lvl="1" indent="-288925">
              <a:buFont typeface="Wingdings" pitchFamily="2" charset="2"/>
              <a:buChar char="§"/>
            </a:pPr>
            <a:r>
              <a:rPr lang="en-US" altLang="en-US" dirty="0">
                <a:latin typeface="Courier" pitchFamily="2" charset="0"/>
                <a:ea typeface="ＭＳ Ｐゴシック" panose="020B0600070205080204" pitchFamily="34" charset="-128"/>
              </a:rPr>
              <a:t>value </a:t>
            </a:r>
            <a:r>
              <a:rPr lang="en-US" altLang="en-US" dirty="0">
                <a:ea typeface="ＭＳ Ｐゴシック" panose="020B0600070205080204" pitchFamily="34" charset="-128"/>
              </a:rPr>
              <a:t>is hostname of authoritative name server for this domain</a:t>
            </a:r>
          </a:p>
          <a:p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5" name="Text Box 6">
            <a:extLst>
              <a:ext uri="{FF2B5EF4-FFF2-40B4-BE49-F238E27FC236}">
                <a16:creationId xmlns:a16="http://schemas.microsoft.com/office/drawing/2014/main" id="{D7409DB2-6342-834D-ABB2-A1B3DA3A9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3864" y="1727751"/>
            <a:ext cx="633253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 dirty="0">
                <a:latin typeface="+mn-lt"/>
              </a:rPr>
              <a:t>RR format: </a:t>
            </a:r>
            <a:r>
              <a:rPr lang="en-US" altLang="en-US" sz="2400" dirty="0">
                <a:latin typeface="+mn-lt"/>
              </a:rPr>
              <a:t>(</a:t>
            </a:r>
            <a:r>
              <a:rPr lang="en-US" altLang="en-US" sz="2400" dirty="0">
                <a:latin typeface="Courier" pitchFamily="2" charset="0"/>
              </a:rPr>
              <a:t>name, value, type, </a:t>
            </a:r>
            <a:r>
              <a:rPr lang="en-US" altLang="en-US" sz="2400" dirty="0" err="1">
                <a:latin typeface="Courier" pitchFamily="2" charset="0"/>
              </a:rPr>
              <a:t>ttl</a:t>
            </a:r>
            <a:r>
              <a:rPr lang="en-US" altLang="en-US" sz="2400" dirty="0">
                <a:latin typeface="+mn-lt"/>
              </a:rPr>
              <a:t>)</a:t>
            </a:r>
            <a:endParaRPr lang="en-US" altLang="en-US" sz="3200" dirty="0">
              <a:latin typeface="+mn-lt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5FF3C084-C8BC-1946-AC92-BACA78ED2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384" y="2533650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+mn-lt"/>
              </a:rPr>
              <a:t>type=A</a:t>
            </a:r>
          </a:p>
          <a:p>
            <a:pPr marL="403225" lvl="1" indent="-317500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dirty="0">
                <a:latin typeface="Courier" pitchFamily="2" charset="0"/>
              </a:rPr>
              <a:t>name</a:t>
            </a:r>
            <a:r>
              <a:rPr lang="en-US" altLang="en-US" sz="2400" dirty="0">
                <a:latin typeface="+mn-lt"/>
              </a:rPr>
              <a:t> is hostname</a:t>
            </a:r>
          </a:p>
          <a:p>
            <a:pPr marL="403225" lvl="1" indent="-317500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dirty="0">
                <a:latin typeface="Courier" pitchFamily="2" charset="0"/>
              </a:rPr>
              <a:t>value</a:t>
            </a:r>
            <a:r>
              <a:rPr lang="en-US" altLang="en-US" sz="2400" dirty="0">
                <a:latin typeface="+mn-lt"/>
              </a:rPr>
              <a:t> is IP address</a:t>
            </a:r>
          </a:p>
          <a:p>
            <a:pPr>
              <a:buFont typeface="ZapfDingbats" charset="2"/>
              <a:buChar char="r"/>
            </a:pPr>
            <a:endParaRPr lang="en-US" altLang="en-US" sz="2800" dirty="0">
              <a:latin typeface="+mn-lt"/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133ECBD3-7BA2-AC4D-ADED-9C9DE52EA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718" y="2555875"/>
            <a:ext cx="6176282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dirty="0">
                <a:solidFill>
                  <a:srgbClr val="CC0000"/>
                </a:solidFill>
                <a:latin typeface="+mn-lt"/>
              </a:rPr>
              <a:t>type=CNAME</a:t>
            </a:r>
          </a:p>
          <a:p>
            <a:pPr marL="403225" lvl="1" indent="-317500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dirty="0">
                <a:latin typeface="Courier" pitchFamily="2" charset="0"/>
              </a:rPr>
              <a:t>name </a:t>
            </a:r>
            <a:r>
              <a:rPr lang="en-US" altLang="en-US" sz="2400" dirty="0">
                <a:latin typeface="+mn-lt"/>
              </a:rPr>
              <a:t>is alias name for some “</a:t>
            </a:r>
            <a:r>
              <a:rPr lang="en-US" altLang="ja-JP" sz="2400" dirty="0">
                <a:latin typeface="+mn-lt"/>
              </a:rPr>
              <a:t>canonical” (the real) name</a:t>
            </a:r>
          </a:p>
          <a:p>
            <a:pPr marL="403225" lvl="1" indent="-317500">
              <a:buClr>
                <a:srgbClr val="000099"/>
              </a:buClr>
              <a:buSzPct val="120000"/>
              <a:buFont typeface="Wingdings" pitchFamily="2" charset="2"/>
              <a:buChar char="§"/>
            </a:pPr>
            <a:r>
              <a:rPr lang="en-US" altLang="en-US" dirty="0" err="1">
                <a:latin typeface="+mn-lt"/>
              </a:rPr>
              <a:t>www.ibm.com</a:t>
            </a:r>
            <a:r>
              <a:rPr lang="en-US" altLang="en-US" dirty="0">
                <a:latin typeface="+mn-lt"/>
              </a:rPr>
              <a:t> </a:t>
            </a:r>
            <a:r>
              <a:rPr lang="en-US" altLang="en-US" sz="2400" dirty="0">
                <a:latin typeface="+mn-lt"/>
              </a:rPr>
              <a:t>is really </a:t>
            </a:r>
            <a:r>
              <a:rPr lang="en-US" altLang="en-US" dirty="0">
                <a:latin typeface="+mn-lt"/>
              </a:rPr>
              <a:t>servereast.backup2.ibm.com</a:t>
            </a:r>
          </a:p>
          <a:p>
            <a:pPr marL="403225" lvl="1" indent="-317500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dirty="0">
                <a:latin typeface="Courier" pitchFamily="2" charset="0"/>
              </a:rPr>
              <a:t>value </a:t>
            </a:r>
            <a:r>
              <a:rPr lang="en-US" altLang="en-US" sz="2400" dirty="0">
                <a:latin typeface="+mn-lt"/>
              </a:rPr>
              <a:t>is canonical name</a:t>
            </a:r>
          </a:p>
          <a:p>
            <a:pPr>
              <a:buFont typeface="ZapfDingbats" charset="2"/>
              <a:buChar char="r"/>
            </a:pPr>
            <a:endParaRPr lang="en-US" altLang="en-US" sz="2800" dirty="0">
              <a:latin typeface="+mn-lt"/>
            </a:endParaRPr>
          </a:p>
        </p:txBody>
      </p:sp>
      <p:sp>
        <p:nvSpPr>
          <p:cNvPr id="19" name="Rectangle 10">
            <a:extLst>
              <a:ext uri="{FF2B5EF4-FFF2-40B4-BE49-F238E27FC236}">
                <a16:creationId xmlns:a16="http://schemas.microsoft.com/office/drawing/2014/main" id="{B62233DC-6662-1844-8E5F-FDE264813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718" y="4727575"/>
            <a:ext cx="5287866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dirty="0">
                <a:solidFill>
                  <a:srgbClr val="CC0000"/>
                </a:solidFill>
                <a:latin typeface="+mn-lt"/>
              </a:rPr>
              <a:t>type=MX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dirty="0">
                <a:latin typeface="Courier" pitchFamily="2" charset="0"/>
              </a:rPr>
              <a:t>value</a:t>
            </a:r>
            <a:r>
              <a:rPr lang="en-US" altLang="en-US" sz="2400" dirty="0">
                <a:latin typeface="+mn-lt"/>
              </a:rPr>
              <a:t> is name of </a:t>
            </a:r>
            <a:r>
              <a:rPr lang="en-US" altLang="en-US" sz="2400" dirty="0" err="1">
                <a:latin typeface="+mn-lt"/>
              </a:rPr>
              <a:t>mailserver</a:t>
            </a:r>
            <a:r>
              <a:rPr lang="en-US" altLang="en-US" sz="2400" dirty="0">
                <a:latin typeface="+mn-lt"/>
              </a:rPr>
              <a:t> associated with </a:t>
            </a:r>
            <a:r>
              <a:rPr lang="en-US" altLang="en-US" sz="2400" dirty="0">
                <a:latin typeface="Courier" pitchFamily="2" charset="0"/>
              </a:rPr>
              <a:t>name</a:t>
            </a:r>
          </a:p>
          <a:p>
            <a:pPr>
              <a:buFont typeface="ZapfDingbats" charset="2"/>
              <a:buChar char="r"/>
            </a:pPr>
            <a:endParaRPr lang="en-US" alt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8195293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DNS protocol messages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CD167590-D12C-F842-94F3-26CF0F3023F4}"/>
              </a:ext>
            </a:extLst>
          </p:cNvPr>
          <p:cNvSpPr txBox="1">
            <a:spLocks noChangeArrowheads="1"/>
          </p:cNvSpPr>
          <p:nvPr/>
        </p:nvSpPr>
        <p:spPr>
          <a:xfrm>
            <a:off x="693057" y="1391557"/>
            <a:ext cx="10393362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DNS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query</a:t>
            </a:r>
            <a:r>
              <a:rPr lang="en-US" altLang="en-US" sz="32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and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reply</a:t>
            </a:r>
            <a:r>
              <a:rPr lang="en-US" altLang="en-US" sz="3200" dirty="0">
                <a:ea typeface="ＭＳ Ｐゴシック" panose="020B0600070205080204" pitchFamily="34" charset="-128"/>
              </a:rPr>
              <a:t> messages, both have same 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format:</a:t>
            </a:r>
            <a:endParaRPr lang="en-US" altLang="en-US" sz="32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F978C79B-5602-8E43-829C-44002A5A2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7887" y="2394964"/>
            <a:ext cx="4688114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buFont typeface="ZapfDingbats" charset="0"/>
              <a:buNone/>
              <a:defRPr/>
            </a:pPr>
            <a:r>
              <a:rPr lang="en-US" sz="2800" dirty="0">
                <a:ea typeface="ＭＳ Ｐゴシック" charset="0"/>
                <a:cs typeface="ＭＳ Ｐゴシック" charset="0"/>
              </a:rPr>
              <a:t>message header: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identification:</a:t>
            </a:r>
            <a:r>
              <a:rPr lang="en-US" sz="2400" dirty="0"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flags:</a:t>
            </a:r>
          </a:p>
          <a:p>
            <a:pPr marL="460375" lvl="1" indent="-230188">
              <a:buClr>
                <a:srgbClr val="000099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460375" lvl="1" indent="-230188">
              <a:buClr>
                <a:srgbClr val="000099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recursion desired </a:t>
            </a:r>
          </a:p>
          <a:p>
            <a:pPr marL="460375" lvl="1" indent="-230188">
              <a:buClr>
                <a:srgbClr val="000099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460375" lvl="1" indent="-230188">
              <a:buClr>
                <a:srgbClr val="000099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grpSp>
        <p:nvGrpSpPr>
          <p:cNvPr id="12" name="Group 36">
            <a:extLst>
              <a:ext uri="{FF2B5EF4-FFF2-40B4-BE49-F238E27FC236}">
                <a16:creationId xmlns:a16="http://schemas.microsoft.com/office/drawing/2014/main" id="{365C3E27-18EF-8C44-9010-3FE85E4A33B9}"/>
              </a:ext>
            </a:extLst>
          </p:cNvPr>
          <p:cNvGrpSpPr>
            <a:grpSpLocks/>
          </p:cNvGrpSpPr>
          <p:nvPr/>
        </p:nvGrpSpPr>
        <p:grpSpPr bwMode="auto">
          <a:xfrm>
            <a:off x="6272212" y="2258439"/>
            <a:ext cx="3725863" cy="4184650"/>
            <a:chOff x="2672" y="1396"/>
            <a:chExt cx="2347" cy="2636"/>
          </a:xfrm>
        </p:grpSpPr>
        <p:sp>
          <p:nvSpPr>
            <p:cNvPr id="16" name="Rectangle 33">
              <a:extLst>
                <a:ext uri="{FF2B5EF4-FFF2-40B4-BE49-F238E27FC236}">
                  <a16:creationId xmlns:a16="http://schemas.microsoft.com/office/drawing/2014/main" id="{7DC553FD-5FAB-8C43-BF84-21B2DD8D7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" name="Rectangle 12">
              <a:extLst>
                <a:ext uri="{FF2B5EF4-FFF2-40B4-BE49-F238E27FC236}">
                  <a16:creationId xmlns:a16="http://schemas.microsoft.com/office/drawing/2014/main" id="{99BE727C-D65D-1B40-96AC-483DEC4F5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" name="Line 13">
              <a:extLst>
                <a:ext uri="{FF2B5EF4-FFF2-40B4-BE49-F238E27FC236}">
                  <a16:creationId xmlns:a16="http://schemas.microsoft.com/office/drawing/2014/main" id="{D3137C12-F806-3641-A910-12D839D30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14">
              <a:extLst>
                <a:ext uri="{FF2B5EF4-FFF2-40B4-BE49-F238E27FC236}">
                  <a16:creationId xmlns:a16="http://schemas.microsoft.com/office/drawing/2014/main" id="{EDBF86F0-1464-CB44-8885-0806AB78A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15">
              <a:extLst>
                <a:ext uri="{FF2B5EF4-FFF2-40B4-BE49-F238E27FC236}">
                  <a16:creationId xmlns:a16="http://schemas.microsoft.com/office/drawing/2014/main" id="{B63A2FA5-43E4-954D-9AB5-1D874BF6F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Line 16">
              <a:extLst>
                <a:ext uri="{FF2B5EF4-FFF2-40B4-BE49-F238E27FC236}">
                  <a16:creationId xmlns:a16="http://schemas.microsoft.com/office/drawing/2014/main" id="{AAF4D57F-AE3F-9647-BE59-19E830D1D2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7">
              <a:extLst>
                <a:ext uri="{FF2B5EF4-FFF2-40B4-BE49-F238E27FC236}">
                  <a16:creationId xmlns:a16="http://schemas.microsoft.com/office/drawing/2014/main" id="{679A37C6-A060-1A4E-9044-88577B96F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18">
              <a:extLst>
                <a:ext uri="{FF2B5EF4-FFF2-40B4-BE49-F238E27FC236}">
                  <a16:creationId xmlns:a16="http://schemas.microsoft.com/office/drawing/2014/main" id="{673541D1-57E3-2945-9429-F011927643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19">
              <a:extLst>
                <a:ext uri="{FF2B5EF4-FFF2-40B4-BE49-F238E27FC236}">
                  <a16:creationId xmlns:a16="http://schemas.microsoft.com/office/drawing/2014/main" id="{54CFADCD-AE37-1644-BF88-67FE47DB3E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20">
              <a:extLst>
                <a:ext uri="{FF2B5EF4-FFF2-40B4-BE49-F238E27FC236}">
                  <a16:creationId xmlns:a16="http://schemas.microsoft.com/office/drawing/2014/main" id="{3D1A7AB7-6B0B-CF47-A475-00A1549B56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29" name="Text Box 21">
              <a:extLst>
                <a:ext uri="{FF2B5EF4-FFF2-40B4-BE49-F238E27FC236}">
                  <a16:creationId xmlns:a16="http://schemas.microsoft.com/office/drawing/2014/main" id="{F6CD8852-97C9-AA40-BE0D-939C3F203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30" name="Text Box 22">
              <a:extLst>
                <a:ext uri="{FF2B5EF4-FFF2-40B4-BE49-F238E27FC236}">
                  <a16:creationId xmlns:a16="http://schemas.microsoft.com/office/drawing/2014/main" id="{8E843694-5A82-3146-BF88-2166E2F008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31" name="Text Box 23">
              <a:extLst>
                <a:ext uri="{FF2B5EF4-FFF2-40B4-BE49-F238E27FC236}">
                  <a16:creationId xmlns:a16="http://schemas.microsoft.com/office/drawing/2014/main" id="{647BB3F6-ABB6-7745-BEE2-09BC405C0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32" name="Text Box 26">
              <a:extLst>
                <a:ext uri="{FF2B5EF4-FFF2-40B4-BE49-F238E27FC236}">
                  <a16:creationId xmlns:a16="http://schemas.microsoft.com/office/drawing/2014/main" id="{43C35098-F1D5-F844-AD59-9E1AB2E6B0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33" name="Text Box 27">
              <a:extLst>
                <a:ext uri="{FF2B5EF4-FFF2-40B4-BE49-F238E27FC236}">
                  <a16:creationId xmlns:a16="http://schemas.microsoft.com/office/drawing/2014/main" id="{C77DED5D-F85E-BD49-A1EA-E279AC50D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34" name="Text Box 28">
              <a:extLst>
                <a:ext uri="{FF2B5EF4-FFF2-40B4-BE49-F238E27FC236}">
                  <a16:creationId xmlns:a16="http://schemas.microsoft.com/office/drawing/2014/main" id="{570DB478-D786-3F43-96D9-4A3EFE52D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35" name="Text Box 30">
              <a:extLst>
                <a:ext uri="{FF2B5EF4-FFF2-40B4-BE49-F238E27FC236}">
                  <a16:creationId xmlns:a16="http://schemas.microsoft.com/office/drawing/2014/main" id="{EC9CAD9A-2ACC-E841-964A-C51614A3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36" name="Text Box 31">
              <a:extLst>
                <a:ext uri="{FF2B5EF4-FFF2-40B4-BE49-F238E27FC236}">
                  <a16:creationId xmlns:a16="http://schemas.microsoft.com/office/drawing/2014/main" id="{C50AEEC2-E934-374F-AD10-414E9A36F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37" name="Text Box 32">
              <a:extLst>
                <a:ext uri="{FF2B5EF4-FFF2-40B4-BE49-F238E27FC236}">
                  <a16:creationId xmlns:a16="http://schemas.microsoft.com/office/drawing/2014/main" id="{0F454706-890A-194D-A8B9-1F027F5A5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38" name="Line 34">
            <a:extLst>
              <a:ext uri="{FF2B5EF4-FFF2-40B4-BE49-F238E27FC236}">
                <a16:creationId xmlns:a16="http://schemas.microsoft.com/office/drawing/2014/main" id="{03A0FB20-73AE-C645-8115-85F6EEA5B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10672" y="2610864"/>
            <a:ext cx="2902854" cy="295274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" name="Line 35">
            <a:extLst>
              <a:ext uri="{FF2B5EF4-FFF2-40B4-BE49-F238E27FC236}">
                <a16:creationId xmlns:a16="http://schemas.microsoft.com/office/drawing/2014/main" id="{1A55A89B-1CD7-B54F-863D-E99720E03B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52675" y="2590227"/>
            <a:ext cx="6383337" cy="1208088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" name="Group 60">
            <a:extLst>
              <a:ext uri="{FF2B5EF4-FFF2-40B4-BE49-F238E27FC236}">
                <a16:creationId xmlns:a16="http://schemas.microsoft.com/office/drawing/2014/main" id="{B20DF2CE-5427-7642-BC04-9D36B08A468C}"/>
              </a:ext>
            </a:extLst>
          </p:cNvPr>
          <p:cNvGrpSpPr>
            <a:grpSpLocks/>
          </p:cNvGrpSpPr>
          <p:nvPr/>
        </p:nvGrpSpPr>
        <p:grpSpPr bwMode="auto">
          <a:xfrm>
            <a:off x="6302375" y="1937764"/>
            <a:ext cx="1747837" cy="274638"/>
            <a:chOff x="2691" y="1194"/>
            <a:chExt cx="1101" cy="173"/>
          </a:xfrm>
        </p:grpSpPr>
        <p:sp>
          <p:nvSpPr>
            <p:cNvPr id="41" name="Text Box 57">
              <a:extLst>
                <a:ext uri="{FF2B5EF4-FFF2-40B4-BE49-F238E27FC236}">
                  <a16:creationId xmlns:a16="http://schemas.microsoft.com/office/drawing/2014/main" id="{4CC1EC8B-ED8A-534D-B8AB-0E3E394818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42" name="Line 58">
              <a:extLst>
                <a:ext uri="{FF2B5EF4-FFF2-40B4-BE49-F238E27FC236}">
                  <a16:creationId xmlns:a16="http://schemas.microsoft.com/office/drawing/2014/main" id="{FD720698-F5B3-5C47-A102-5E4786459A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59">
              <a:extLst>
                <a:ext uri="{FF2B5EF4-FFF2-40B4-BE49-F238E27FC236}">
                  <a16:creationId xmlns:a16="http://schemas.microsoft.com/office/drawing/2014/main" id="{5FE43354-E99E-6549-837E-529B4A967B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roup 61">
            <a:extLst>
              <a:ext uri="{FF2B5EF4-FFF2-40B4-BE49-F238E27FC236}">
                <a16:creationId xmlns:a16="http://schemas.microsoft.com/office/drawing/2014/main" id="{7B6CBFB9-B999-324E-91C4-CB7BCE5D8665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1937764"/>
            <a:ext cx="1747837" cy="274638"/>
            <a:chOff x="2691" y="1194"/>
            <a:chExt cx="1101" cy="173"/>
          </a:xfrm>
        </p:grpSpPr>
        <p:sp>
          <p:nvSpPr>
            <p:cNvPr id="45" name="Text Box 62">
              <a:extLst>
                <a:ext uri="{FF2B5EF4-FFF2-40B4-BE49-F238E27FC236}">
                  <a16:creationId xmlns:a16="http://schemas.microsoft.com/office/drawing/2014/main" id="{E2F0F997-6116-0C45-BA9F-CBA730A159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46" name="Line 63">
              <a:extLst>
                <a:ext uri="{FF2B5EF4-FFF2-40B4-BE49-F238E27FC236}">
                  <a16:creationId xmlns:a16="http://schemas.microsoft.com/office/drawing/2014/main" id="{17A912FD-E8A8-8442-8F53-5994F2716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Line 64">
              <a:extLst>
                <a:ext uri="{FF2B5EF4-FFF2-40B4-BE49-F238E27FC236}">
                  <a16:creationId xmlns:a16="http://schemas.microsoft.com/office/drawing/2014/main" id="{07B7A39C-E852-2B4C-941E-0B488FF8CD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956321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84B6293-559E-5D43-AF2B-4CB5E09EC6C5}"/>
              </a:ext>
            </a:extLst>
          </p:cNvPr>
          <p:cNvGrpSpPr/>
          <p:nvPr/>
        </p:nvGrpSpPr>
        <p:grpSpPr>
          <a:xfrm>
            <a:off x="7493518" y="3419140"/>
            <a:ext cx="350807" cy="305517"/>
            <a:chOff x="7487144" y="3389820"/>
            <a:chExt cx="350807" cy="305517"/>
          </a:xfrm>
        </p:grpSpPr>
        <p:pic>
          <p:nvPicPr>
            <p:cNvPr id="91" name="Picture 1115" descr="antenna_stylized">
              <a:extLst>
                <a:ext uri="{FF2B5EF4-FFF2-40B4-BE49-F238E27FC236}">
                  <a16:creationId xmlns:a16="http://schemas.microsoft.com/office/drawing/2014/main" id="{1821BC3E-6137-D844-92B9-4BA4CFF41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7144" y="3389820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1116" descr="laptop_keyboard">
              <a:extLst>
                <a:ext uri="{FF2B5EF4-FFF2-40B4-BE49-F238E27FC236}">
                  <a16:creationId xmlns:a16="http://schemas.microsoft.com/office/drawing/2014/main" id="{7F05CE3B-E67B-1B40-9D5B-2914F0B9BF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04001" y="3575889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Freeform 1117">
              <a:extLst>
                <a:ext uri="{FF2B5EF4-FFF2-40B4-BE49-F238E27FC236}">
                  <a16:creationId xmlns:a16="http://schemas.microsoft.com/office/drawing/2014/main" id="{B52A07C5-D801-5B41-BD20-C2095892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014" y="3459979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4" name="Picture 1118" descr="screen">
              <a:extLst>
                <a:ext uri="{FF2B5EF4-FFF2-40B4-BE49-F238E27FC236}">
                  <a16:creationId xmlns:a16="http://schemas.microsoft.com/office/drawing/2014/main" id="{2EA30B4E-5447-0340-8DAD-349A843F2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0380" y="3463988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119">
              <a:extLst>
                <a:ext uri="{FF2B5EF4-FFF2-40B4-BE49-F238E27FC236}">
                  <a16:creationId xmlns:a16="http://schemas.microsoft.com/office/drawing/2014/main" id="{1137F6C6-A7C9-9A4D-BCE3-048DB90E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029" y="3455381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120">
              <a:extLst>
                <a:ext uri="{FF2B5EF4-FFF2-40B4-BE49-F238E27FC236}">
                  <a16:creationId xmlns:a16="http://schemas.microsoft.com/office/drawing/2014/main" id="{7A0060E2-767D-1545-8656-29ED1A47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971" y="3455145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121">
              <a:extLst>
                <a:ext uri="{FF2B5EF4-FFF2-40B4-BE49-F238E27FC236}">
                  <a16:creationId xmlns:a16="http://schemas.microsoft.com/office/drawing/2014/main" id="{15790F5A-ABAC-8D49-A4F9-E2F57655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652" y="3476723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122">
              <a:extLst>
                <a:ext uri="{FF2B5EF4-FFF2-40B4-BE49-F238E27FC236}">
                  <a16:creationId xmlns:a16="http://schemas.microsoft.com/office/drawing/2014/main" id="{8898B7ED-5BCF-8C4E-B1AA-B82AD50F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332" y="3569758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123">
              <a:extLst>
                <a:ext uri="{FF2B5EF4-FFF2-40B4-BE49-F238E27FC236}">
                  <a16:creationId xmlns:a16="http://schemas.microsoft.com/office/drawing/2014/main" id="{5A7F91EF-AD6B-D64E-B73E-C762D73A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165" y="3477902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124">
              <a:extLst>
                <a:ext uri="{FF2B5EF4-FFF2-40B4-BE49-F238E27FC236}">
                  <a16:creationId xmlns:a16="http://schemas.microsoft.com/office/drawing/2014/main" id="{BBB1B153-2E6F-7246-9B11-B68D01DF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588" y="3576007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" name="Group 1125">
              <a:extLst>
                <a:ext uri="{FF2B5EF4-FFF2-40B4-BE49-F238E27FC236}">
                  <a16:creationId xmlns:a16="http://schemas.microsoft.com/office/drawing/2014/main" id="{57060979-075D-9D4D-B12E-DA0CCD4C6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3395" y="3625649"/>
              <a:ext cx="64747" cy="27592"/>
              <a:chOff x="1740" y="2642"/>
              <a:chExt cx="752" cy="327"/>
            </a:xfrm>
          </p:grpSpPr>
          <p:sp>
            <p:nvSpPr>
              <p:cNvPr id="140" name="Freeform 1126">
                <a:extLst>
                  <a:ext uri="{FF2B5EF4-FFF2-40B4-BE49-F238E27FC236}">
                    <a16:creationId xmlns:a16="http://schemas.microsoft.com/office/drawing/2014/main" id="{8DFFF656-1361-C546-8336-177F79E4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27">
                <a:extLst>
                  <a:ext uri="{FF2B5EF4-FFF2-40B4-BE49-F238E27FC236}">
                    <a16:creationId xmlns:a16="http://schemas.microsoft.com/office/drawing/2014/main" id="{60C6C6B3-72DE-664B-B4DE-3C04B0C5B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28">
                <a:extLst>
                  <a:ext uri="{FF2B5EF4-FFF2-40B4-BE49-F238E27FC236}">
                    <a16:creationId xmlns:a16="http://schemas.microsoft.com/office/drawing/2014/main" id="{0D48292A-917D-D046-A974-043CEE5A4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29">
                <a:extLst>
                  <a:ext uri="{FF2B5EF4-FFF2-40B4-BE49-F238E27FC236}">
                    <a16:creationId xmlns:a16="http://schemas.microsoft.com/office/drawing/2014/main" id="{DB6BAAEB-BADD-0A4F-8A9D-D72AFCA9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130">
                <a:extLst>
                  <a:ext uri="{FF2B5EF4-FFF2-40B4-BE49-F238E27FC236}">
                    <a16:creationId xmlns:a16="http://schemas.microsoft.com/office/drawing/2014/main" id="{05D5969F-F3B9-414D-975E-A6700098F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131">
                <a:extLst>
                  <a:ext uri="{FF2B5EF4-FFF2-40B4-BE49-F238E27FC236}">
                    <a16:creationId xmlns:a16="http://schemas.microsoft.com/office/drawing/2014/main" id="{41BB174D-6019-384D-A5AC-1B4D92D9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" name="Freeform 1132">
              <a:extLst>
                <a:ext uri="{FF2B5EF4-FFF2-40B4-BE49-F238E27FC236}">
                  <a16:creationId xmlns:a16="http://schemas.microsoft.com/office/drawing/2014/main" id="{F8739864-4836-E447-8FC8-5886923F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243" y="3629776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133">
              <a:extLst>
                <a:ext uri="{FF2B5EF4-FFF2-40B4-BE49-F238E27FC236}">
                  <a16:creationId xmlns:a16="http://schemas.microsoft.com/office/drawing/2014/main" id="{C59CADF3-CD09-FB48-A672-C2C50B66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29" y="3634611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134">
              <a:extLst>
                <a:ext uri="{FF2B5EF4-FFF2-40B4-BE49-F238E27FC236}">
                  <a16:creationId xmlns:a16="http://schemas.microsoft.com/office/drawing/2014/main" id="{628AB6FD-35F6-0345-BD13-22EAAF9E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257" y="3624470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135">
              <a:extLst>
                <a:ext uri="{FF2B5EF4-FFF2-40B4-BE49-F238E27FC236}">
                  <a16:creationId xmlns:a16="http://schemas.microsoft.com/office/drawing/2014/main" id="{76529D44-B4FD-DE4D-812E-E461A0FC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384" y="3578837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136">
              <a:extLst>
                <a:ext uri="{FF2B5EF4-FFF2-40B4-BE49-F238E27FC236}">
                  <a16:creationId xmlns:a16="http://schemas.microsoft.com/office/drawing/2014/main" id="{44CD9A89-0E3B-2C40-8436-71B7526B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42" y="3626829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137">
              <a:extLst>
                <a:ext uri="{FF2B5EF4-FFF2-40B4-BE49-F238E27FC236}">
                  <a16:creationId xmlns:a16="http://schemas.microsoft.com/office/drawing/2014/main" id="{92BF681C-02FC-8F49-A2CD-8F3446ECE5D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0668" y="3623055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14715B6C-9A50-FE4B-A8D2-1E669BF891E3}"/>
              </a:ext>
            </a:extLst>
          </p:cNvPr>
          <p:cNvGrpSpPr/>
          <p:nvPr/>
        </p:nvGrpSpPr>
        <p:grpSpPr>
          <a:xfrm>
            <a:off x="7803435" y="3325424"/>
            <a:ext cx="347997" cy="396620"/>
            <a:chOff x="7797061" y="3296104"/>
            <a:chExt cx="347997" cy="396620"/>
          </a:xfrm>
        </p:grpSpPr>
        <p:pic>
          <p:nvPicPr>
            <p:cNvPr id="113" name="Picture 571" descr="fridge2.png">
              <a:extLst>
                <a:ext uri="{FF2B5EF4-FFF2-40B4-BE49-F238E27FC236}">
                  <a16:creationId xmlns:a16="http://schemas.microsoft.com/office/drawing/2014/main" id="{29DD0F98-F93B-0145-A925-F4125ED490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1115" descr="antenna_stylized">
              <a:extLst>
                <a:ext uri="{FF2B5EF4-FFF2-40B4-BE49-F238E27FC236}">
                  <a16:creationId xmlns:a16="http://schemas.microsoft.com/office/drawing/2014/main" id="{C1A64F68-4D16-AE4F-AB60-09D2C0CF0E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Peer-peer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rchitecture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260346"/>
            <a:ext cx="596849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400"/>
              </a:spcBef>
            </a:pPr>
            <a:r>
              <a:rPr lang="en-US" altLang="en-US" i="1" dirty="0">
                <a:ea typeface="ＭＳ Ｐゴシック" panose="020B0600070205080204" pitchFamily="34" charset="-128"/>
              </a:rPr>
              <a:t>no</a:t>
            </a:r>
            <a:r>
              <a:rPr lang="en-US" altLang="en-US" dirty="0">
                <a:ea typeface="ＭＳ Ｐゴシック" panose="020B0600070205080204" pitchFamily="34" charset="-128"/>
              </a:rPr>
              <a:t> always-on server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arbitrary end systems directly communicate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peers request service from other peers, provide service in return to other peers</a:t>
            </a:r>
          </a:p>
          <a:p>
            <a:pPr lvl="1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self scalability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– new peers bring new service capacity, as well as new service demands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peers are intermittently connected and change IP addresses</a:t>
            </a:r>
          </a:p>
          <a:p>
            <a:pPr lvl="1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complex management</a:t>
            </a:r>
          </a:p>
          <a:p>
            <a:pPr>
              <a:spcBef>
                <a:spcPts val="400"/>
              </a:spcBef>
            </a:pPr>
            <a:r>
              <a:rPr lang="en-US" dirty="0"/>
              <a:t>example: P2P file sharing</a:t>
            </a: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575" name="Rectangle 574">
            <a:extLst>
              <a:ext uri="{FF2B5EF4-FFF2-40B4-BE49-F238E27FC236}">
                <a16:creationId xmlns:a16="http://schemas.microsoft.com/office/drawing/2014/main" id="{2DA99646-DBA9-0746-9A79-29EAA25D43FE}"/>
              </a:ext>
            </a:extLst>
          </p:cNvPr>
          <p:cNvSpPr/>
          <p:nvPr/>
        </p:nvSpPr>
        <p:spPr>
          <a:xfrm>
            <a:off x="6747501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F227275-E754-4D43-889C-5A2BD4A21205}"/>
              </a:ext>
            </a:extLst>
          </p:cNvPr>
          <p:cNvGrpSpPr/>
          <p:nvPr/>
        </p:nvGrpSpPr>
        <p:grpSpPr>
          <a:xfrm>
            <a:off x="7680324" y="1814171"/>
            <a:ext cx="1991221" cy="4482411"/>
            <a:chOff x="7680324" y="1814171"/>
            <a:chExt cx="1991221" cy="4482411"/>
          </a:xfrm>
        </p:grpSpPr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Line 913">
              <a:extLst>
                <a:ext uri="{FF2B5EF4-FFF2-40B4-BE49-F238E27FC236}">
                  <a16:creationId xmlns:a16="http://schemas.microsoft.com/office/drawing/2014/main" id="{47A3D5AF-94CC-B24F-922A-C603CC0A5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53326" y="2438326"/>
              <a:ext cx="498897" cy="1114752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" name="Line 911">
              <a:extLst>
                <a:ext uri="{FF2B5EF4-FFF2-40B4-BE49-F238E27FC236}">
                  <a16:creationId xmlns:a16="http://schemas.microsoft.com/office/drawing/2014/main" id="{8E6A54E5-62F1-544B-AE41-5137E62BF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1176" y="2321758"/>
              <a:ext cx="1187" cy="2793530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1E120312-45B0-4C42-82FC-F180847C8246}"/>
                </a:ext>
              </a:extLst>
            </p:cNvPr>
            <p:cNvSpPr/>
            <p:nvPr/>
          </p:nvSpPr>
          <p:spPr>
            <a:xfrm>
              <a:off x="8703904" y="194341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05394771-B526-F445-85E3-3C2DA3BC4892}"/>
                </a:ext>
              </a:extLst>
            </p:cNvPr>
            <p:cNvSpPr/>
            <p:nvPr/>
          </p:nvSpPr>
          <p:spPr>
            <a:xfrm>
              <a:off x="8013358" y="344089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01400376-9630-4440-8893-6D129686EE19}"/>
                </a:ext>
              </a:extLst>
            </p:cNvPr>
            <p:cNvSpPr/>
            <p:nvPr/>
          </p:nvSpPr>
          <p:spPr>
            <a:xfrm>
              <a:off x="9059242" y="5786513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Line 913">
              <a:extLst>
                <a:ext uri="{FF2B5EF4-FFF2-40B4-BE49-F238E27FC236}">
                  <a16:creationId xmlns:a16="http://schemas.microsoft.com/office/drawing/2014/main" id="{4FC33EFC-28C4-404D-91B5-F7C18E706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3664" y="2462348"/>
              <a:ext cx="228982" cy="329961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" name="Line 913">
              <a:extLst>
                <a:ext uri="{FF2B5EF4-FFF2-40B4-BE49-F238E27FC236}">
                  <a16:creationId xmlns:a16="http://schemas.microsoft.com/office/drawing/2014/main" id="{7602507B-BECA-7042-893E-42D6FF9E5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5044" y="3911282"/>
              <a:ext cx="764880" cy="1866664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" name="Group 652">
            <a:extLst>
              <a:ext uri="{FF2B5EF4-FFF2-40B4-BE49-F238E27FC236}">
                <a16:creationId xmlns:a16="http://schemas.microsoft.com/office/drawing/2014/main" id="{F4E63F52-683B-8244-A48E-D8CF833CC085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359" name="Picture 653" descr="iphone_stylized_small">
              <a:extLst>
                <a:ext uri="{FF2B5EF4-FFF2-40B4-BE49-F238E27FC236}">
                  <a16:creationId xmlns:a16="http://schemas.microsoft.com/office/drawing/2014/main" id="{EDF1EC93-A6E5-964F-B0D6-EE56B282A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" name="Picture 654" descr="antenna_radiation_stylized">
              <a:extLst>
                <a:ext uri="{FF2B5EF4-FFF2-40B4-BE49-F238E27FC236}">
                  <a16:creationId xmlns:a16="http://schemas.microsoft.com/office/drawing/2014/main" id="{0A17C594-505E-6F41-AEEB-272A31DFD2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1139">
            <a:extLst>
              <a:ext uri="{FF2B5EF4-FFF2-40B4-BE49-F238E27FC236}">
                <a16:creationId xmlns:a16="http://schemas.microsoft.com/office/drawing/2014/main" id="{904B7C12-C509-8641-BB63-56DEDB95F9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91996" y="3567143"/>
            <a:ext cx="359261" cy="342045"/>
            <a:chOff x="2839" y="3501"/>
            <a:chExt cx="755" cy="803"/>
          </a:xfrm>
        </p:grpSpPr>
        <p:pic>
          <p:nvPicPr>
            <p:cNvPr id="138" name="Picture 1140" descr="desktop_computer_stylized_medium">
              <a:extLst>
                <a:ext uri="{FF2B5EF4-FFF2-40B4-BE49-F238E27FC236}">
                  <a16:creationId xmlns:a16="http://schemas.microsoft.com/office/drawing/2014/main" id="{BDC7F552-21C9-C942-90FF-0162099A3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Freeform 1141">
              <a:extLst>
                <a:ext uri="{FF2B5EF4-FFF2-40B4-BE49-F238E27FC236}">
                  <a16:creationId xmlns:a16="http://schemas.microsoft.com/office/drawing/2014/main" id="{654B43BA-608E-5D4D-B11B-71762CFB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1" name="Slide Number Placeholder 2">
            <a:extLst>
              <a:ext uri="{FF2B5EF4-FFF2-40B4-BE49-F238E27FC236}">
                <a16:creationId xmlns:a16="http://schemas.microsoft.com/office/drawing/2014/main" id="{00EDE609-C7B4-964D-B6B8-B5D4F81BD88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060261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CD167590-D12C-F842-94F3-26CF0F3023F4}"/>
              </a:ext>
            </a:extLst>
          </p:cNvPr>
          <p:cNvSpPr txBox="1">
            <a:spLocks noChangeArrowheads="1"/>
          </p:cNvSpPr>
          <p:nvPr/>
        </p:nvSpPr>
        <p:spPr>
          <a:xfrm>
            <a:off x="693057" y="1391557"/>
            <a:ext cx="10393362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DNS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query</a:t>
            </a:r>
            <a:r>
              <a:rPr lang="en-US" altLang="en-US" sz="32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and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reply</a:t>
            </a:r>
            <a:r>
              <a:rPr lang="en-US" altLang="en-US" sz="3200" dirty="0">
                <a:ea typeface="ＭＳ Ｐゴシック" panose="020B0600070205080204" pitchFamily="34" charset="-128"/>
              </a:rPr>
              <a:t> messages, both have same 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format:</a:t>
            </a:r>
            <a:endParaRPr lang="en-US" altLang="en-US" sz="32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grpSp>
        <p:nvGrpSpPr>
          <p:cNvPr id="12" name="Group 36">
            <a:extLst>
              <a:ext uri="{FF2B5EF4-FFF2-40B4-BE49-F238E27FC236}">
                <a16:creationId xmlns:a16="http://schemas.microsoft.com/office/drawing/2014/main" id="{365C3E27-18EF-8C44-9010-3FE85E4A33B9}"/>
              </a:ext>
            </a:extLst>
          </p:cNvPr>
          <p:cNvGrpSpPr>
            <a:grpSpLocks/>
          </p:cNvGrpSpPr>
          <p:nvPr/>
        </p:nvGrpSpPr>
        <p:grpSpPr bwMode="auto">
          <a:xfrm>
            <a:off x="6272212" y="2258439"/>
            <a:ext cx="3725863" cy="4184650"/>
            <a:chOff x="2672" y="1396"/>
            <a:chExt cx="2347" cy="2636"/>
          </a:xfrm>
        </p:grpSpPr>
        <p:sp>
          <p:nvSpPr>
            <p:cNvPr id="16" name="Rectangle 33">
              <a:extLst>
                <a:ext uri="{FF2B5EF4-FFF2-40B4-BE49-F238E27FC236}">
                  <a16:creationId xmlns:a16="http://schemas.microsoft.com/office/drawing/2014/main" id="{7DC553FD-5FAB-8C43-BF84-21B2DD8D7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" name="Rectangle 12">
              <a:extLst>
                <a:ext uri="{FF2B5EF4-FFF2-40B4-BE49-F238E27FC236}">
                  <a16:creationId xmlns:a16="http://schemas.microsoft.com/office/drawing/2014/main" id="{99BE727C-D65D-1B40-96AC-483DEC4F5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" name="Line 13">
              <a:extLst>
                <a:ext uri="{FF2B5EF4-FFF2-40B4-BE49-F238E27FC236}">
                  <a16:creationId xmlns:a16="http://schemas.microsoft.com/office/drawing/2014/main" id="{D3137C12-F806-3641-A910-12D839D30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14">
              <a:extLst>
                <a:ext uri="{FF2B5EF4-FFF2-40B4-BE49-F238E27FC236}">
                  <a16:creationId xmlns:a16="http://schemas.microsoft.com/office/drawing/2014/main" id="{EDBF86F0-1464-CB44-8885-0806AB78A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15">
              <a:extLst>
                <a:ext uri="{FF2B5EF4-FFF2-40B4-BE49-F238E27FC236}">
                  <a16:creationId xmlns:a16="http://schemas.microsoft.com/office/drawing/2014/main" id="{B63A2FA5-43E4-954D-9AB5-1D874BF6F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Line 16">
              <a:extLst>
                <a:ext uri="{FF2B5EF4-FFF2-40B4-BE49-F238E27FC236}">
                  <a16:creationId xmlns:a16="http://schemas.microsoft.com/office/drawing/2014/main" id="{AAF4D57F-AE3F-9647-BE59-19E830D1D2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7">
              <a:extLst>
                <a:ext uri="{FF2B5EF4-FFF2-40B4-BE49-F238E27FC236}">
                  <a16:creationId xmlns:a16="http://schemas.microsoft.com/office/drawing/2014/main" id="{679A37C6-A060-1A4E-9044-88577B96F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18">
              <a:extLst>
                <a:ext uri="{FF2B5EF4-FFF2-40B4-BE49-F238E27FC236}">
                  <a16:creationId xmlns:a16="http://schemas.microsoft.com/office/drawing/2014/main" id="{673541D1-57E3-2945-9429-F011927643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19">
              <a:extLst>
                <a:ext uri="{FF2B5EF4-FFF2-40B4-BE49-F238E27FC236}">
                  <a16:creationId xmlns:a16="http://schemas.microsoft.com/office/drawing/2014/main" id="{54CFADCD-AE37-1644-BF88-67FE47DB3E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Text Box 20">
              <a:extLst>
                <a:ext uri="{FF2B5EF4-FFF2-40B4-BE49-F238E27FC236}">
                  <a16:creationId xmlns:a16="http://schemas.microsoft.com/office/drawing/2014/main" id="{3D1A7AB7-6B0B-CF47-A475-00A1549B56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29" name="Text Box 21">
              <a:extLst>
                <a:ext uri="{FF2B5EF4-FFF2-40B4-BE49-F238E27FC236}">
                  <a16:creationId xmlns:a16="http://schemas.microsoft.com/office/drawing/2014/main" id="{F6CD8852-97C9-AA40-BE0D-939C3F203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30" name="Text Box 22">
              <a:extLst>
                <a:ext uri="{FF2B5EF4-FFF2-40B4-BE49-F238E27FC236}">
                  <a16:creationId xmlns:a16="http://schemas.microsoft.com/office/drawing/2014/main" id="{8E843694-5A82-3146-BF88-2166E2F008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31" name="Text Box 23">
              <a:extLst>
                <a:ext uri="{FF2B5EF4-FFF2-40B4-BE49-F238E27FC236}">
                  <a16:creationId xmlns:a16="http://schemas.microsoft.com/office/drawing/2014/main" id="{647BB3F6-ABB6-7745-BEE2-09BC405C0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32" name="Text Box 26">
              <a:extLst>
                <a:ext uri="{FF2B5EF4-FFF2-40B4-BE49-F238E27FC236}">
                  <a16:creationId xmlns:a16="http://schemas.microsoft.com/office/drawing/2014/main" id="{43C35098-F1D5-F844-AD59-9E1AB2E6B0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33" name="Text Box 27">
              <a:extLst>
                <a:ext uri="{FF2B5EF4-FFF2-40B4-BE49-F238E27FC236}">
                  <a16:creationId xmlns:a16="http://schemas.microsoft.com/office/drawing/2014/main" id="{C77DED5D-F85E-BD49-A1EA-E279AC50D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34" name="Text Box 28">
              <a:extLst>
                <a:ext uri="{FF2B5EF4-FFF2-40B4-BE49-F238E27FC236}">
                  <a16:creationId xmlns:a16="http://schemas.microsoft.com/office/drawing/2014/main" id="{570DB478-D786-3F43-96D9-4A3EFE52D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35" name="Text Box 30">
              <a:extLst>
                <a:ext uri="{FF2B5EF4-FFF2-40B4-BE49-F238E27FC236}">
                  <a16:creationId xmlns:a16="http://schemas.microsoft.com/office/drawing/2014/main" id="{EC9CAD9A-2ACC-E841-964A-C51614A3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36" name="Text Box 31">
              <a:extLst>
                <a:ext uri="{FF2B5EF4-FFF2-40B4-BE49-F238E27FC236}">
                  <a16:creationId xmlns:a16="http://schemas.microsoft.com/office/drawing/2014/main" id="{C50AEEC2-E934-374F-AD10-414E9A36F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37" name="Text Box 32">
              <a:extLst>
                <a:ext uri="{FF2B5EF4-FFF2-40B4-BE49-F238E27FC236}">
                  <a16:creationId xmlns:a16="http://schemas.microsoft.com/office/drawing/2014/main" id="{0F454706-890A-194D-A8B9-1F027F5A5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grpSp>
        <p:nvGrpSpPr>
          <p:cNvPr id="40" name="Group 60">
            <a:extLst>
              <a:ext uri="{FF2B5EF4-FFF2-40B4-BE49-F238E27FC236}">
                <a16:creationId xmlns:a16="http://schemas.microsoft.com/office/drawing/2014/main" id="{B20DF2CE-5427-7642-BC04-9D36B08A468C}"/>
              </a:ext>
            </a:extLst>
          </p:cNvPr>
          <p:cNvGrpSpPr>
            <a:grpSpLocks/>
          </p:cNvGrpSpPr>
          <p:nvPr/>
        </p:nvGrpSpPr>
        <p:grpSpPr bwMode="auto">
          <a:xfrm>
            <a:off x="6302375" y="1937764"/>
            <a:ext cx="1747837" cy="274638"/>
            <a:chOff x="2691" y="1194"/>
            <a:chExt cx="1101" cy="173"/>
          </a:xfrm>
        </p:grpSpPr>
        <p:sp>
          <p:nvSpPr>
            <p:cNvPr id="41" name="Text Box 57">
              <a:extLst>
                <a:ext uri="{FF2B5EF4-FFF2-40B4-BE49-F238E27FC236}">
                  <a16:creationId xmlns:a16="http://schemas.microsoft.com/office/drawing/2014/main" id="{4CC1EC8B-ED8A-534D-B8AB-0E3E394818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42" name="Line 58">
              <a:extLst>
                <a:ext uri="{FF2B5EF4-FFF2-40B4-BE49-F238E27FC236}">
                  <a16:creationId xmlns:a16="http://schemas.microsoft.com/office/drawing/2014/main" id="{FD720698-F5B3-5C47-A102-5E4786459A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59">
              <a:extLst>
                <a:ext uri="{FF2B5EF4-FFF2-40B4-BE49-F238E27FC236}">
                  <a16:creationId xmlns:a16="http://schemas.microsoft.com/office/drawing/2014/main" id="{5FE43354-E99E-6549-837E-529B4A967B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roup 61">
            <a:extLst>
              <a:ext uri="{FF2B5EF4-FFF2-40B4-BE49-F238E27FC236}">
                <a16:creationId xmlns:a16="http://schemas.microsoft.com/office/drawing/2014/main" id="{7B6CBFB9-B999-324E-91C4-CB7BCE5D8665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1937764"/>
            <a:ext cx="1747837" cy="274638"/>
            <a:chOff x="2691" y="1194"/>
            <a:chExt cx="1101" cy="173"/>
          </a:xfrm>
        </p:grpSpPr>
        <p:sp>
          <p:nvSpPr>
            <p:cNvPr id="45" name="Text Box 62">
              <a:extLst>
                <a:ext uri="{FF2B5EF4-FFF2-40B4-BE49-F238E27FC236}">
                  <a16:creationId xmlns:a16="http://schemas.microsoft.com/office/drawing/2014/main" id="{E2F0F997-6116-0C45-BA9F-CBA730A159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46" name="Line 63">
              <a:extLst>
                <a:ext uri="{FF2B5EF4-FFF2-40B4-BE49-F238E27FC236}">
                  <a16:creationId xmlns:a16="http://schemas.microsoft.com/office/drawing/2014/main" id="{17A912FD-E8A8-8442-8F53-5994F27165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Line 64">
              <a:extLst>
                <a:ext uri="{FF2B5EF4-FFF2-40B4-BE49-F238E27FC236}">
                  <a16:creationId xmlns:a16="http://schemas.microsoft.com/office/drawing/2014/main" id="{07B7A39C-E852-2B4C-941E-0B488FF8CD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" name="Text Box 4">
            <a:extLst>
              <a:ext uri="{FF2B5EF4-FFF2-40B4-BE49-F238E27FC236}">
                <a16:creationId xmlns:a16="http://schemas.microsoft.com/office/drawing/2014/main" id="{95042E94-C8A0-BE46-8EB4-39429E2BF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795" y="3882482"/>
            <a:ext cx="3970338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name, type fields for a query</a:t>
            </a:r>
            <a:endParaRPr lang="en-US" altLang="en-US" sz="2800" dirty="0">
              <a:latin typeface="+mn-lt"/>
            </a:endParaRPr>
          </a:p>
        </p:txBody>
      </p:sp>
      <p:sp>
        <p:nvSpPr>
          <p:cNvPr id="49" name="Text Box 5">
            <a:extLst>
              <a:ext uri="{FF2B5EF4-FFF2-40B4-BE49-F238E27FC236}">
                <a16:creationId xmlns:a16="http://schemas.microsoft.com/office/drawing/2014/main" id="{4E613433-F917-A147-AF5A-4DF4F76E7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138" y="4604794"/>
            <a:ext cx="4003170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RRs in response to query</a:t>
            </a:r>
            <a:endParaRPr lang="en-US" altLang="en-US" sz="2800" dirty="0">
              <a:latin typeface="+mn-lt"/>
            </a:endParaRPr>
          </a:p>
        </p:txBody>
      </p:sp>
      <p:sp>
        <p:nvSpPr>
          <p:cNvPr id="50" name="Text Box 6">
            <a:extLst>
              <a:ext uri="{FF2B5EF4-FFF2-40B4-BE49-F238E27FC236}">
                <a16:creationId xmlns:a16="http://schemas.microsoft.com/office/drawing/2014/main" id="{3FD623A6-A024-6347-B591-DAC5D82FD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715" y="5271771"/>
            <a:ext cx="4801281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records for authoritative servers</a:t>
            </a:r>
            <a:endParaRPr lang="en-US" altLang="en-US" sz="2800" dirty="0">
              <a:latin typeface="+mn-lt"/>
            </a:endParaRPr>
          </a:p>
        </p:txBody>
      </p:sp>
      <p:sp>
        <p:nvSpPr>
          <p:cNvPr id="51" name="Text Box 7">
            <a:extLst>
              <a:ext uri="{FF2B5EF4-FFF2-40B4-BE49-F238E27FC236}">
                <a16:creationId xmlns:a16="http://schemas.microsoft.com/office/drawing/2014/main" id="{4B8555F6-7100-944F-9974-2E826BBBD8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371" y="5790401"/>
            <a:ext cx="4614409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additional “ </a:t>
            </a:r>
            <a:r>
              <a:rPr lang="en-US" altLang="ja-JP" sz="2400" dirty="0">
                <a:latin typeface="+mn-lt"/>
              </a:rPr>
              <a:t>helpful” </a:t>
            </a:r>
            <a:r>
              <a:rPr lang="en-US" altLang="en-US" sz="2400" dirty="0">
                <a:latin typeface="+mn-lt"/>
              </a:rPr>
              <a:t>info that may be used</a:t>
            </a:r>
            <a:endParaRPr lang="en-US" altLang="en-US" sz="2800" dirty="0">
              <a:latin typeface="+mn-lt"/>
            </a:endParaRPr>
          </a:p>
        </p:txBody>
      </p:sp>
      <p:sp>
        <p:nvSpPr>
          <p:cNvPr id="52" name="Line 37">
            <a:extLst>
              <a:ext uri="{FF2B5EF4-FFF2-40B4-BE49-F238E27FC236}">
                <a16:creationId xmlns:a16="http://schemas.microsoft.com/office/drawing/2014/main" id="{F803F024-9C8E-164E-BC96-48776D3FA4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0475" y="6126704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53" name="Line 38">
            <a:extLst>
              <a:ext uri="{FF2B5EF4-FFF2-40B4-BE49-F238E27FC236}">
                <a16:creationId xmlns:a16="http://schemas.microsoft.com/office/drawing/2014/main" id="{316EAAA0-F793-2043-BFB7-87E6DFAFF7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8413" y="5467891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54" name="Line 39">
            <a:extLst>
              <a:ext uri="{FF2B5EF4-FFF2-40B4-BE49-F238E27FC236}">
                <a16:creationId xmlns:a16="http://schemas.microsoft.com/office/drawing/2014/main" id="{408447E0-07FB-1341-9B44-D1DA4C6774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6350" y="4809079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55" name="Line 40">
            <a:extLst>
              <a:ext uri="{FF2B5EF4-FFF2-40B4-BE49-F238E27FC236}">
                <a16:creationId xmlns:a16="http://schemas.microsoft.com/office/drawing/2014/main" id="{F708B0A3-0C69-D745-B00F-2DDF2924D4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2063" y="4083591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56" name="Title 1">
            <a:extLst>
              <a:ext uri="{FF2B5EF4-FFF2-40B4-BE49-F238E27FC236}">
                <a16:creationId xmlns:a16="http://schemas.microsoft.com/office/drawing/2014/main" id="{D2B1E3BD-D737-BC41-BDF7-AEE43093A0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DNS protocol messages</a:t>
            </a:r>
            <a:endParaRPr lang="en-US" sz="4400" dirty="0"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502170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Inserting records into DNS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56" name="Rectangle 4">
            <a:extLst>
              <a:ext uri="{FF2B5EF4-FFF2-40B4-BE49-F238E27FC236}">
                <a16:creationId xmlns:a16="http://schemas.microsoft.com/office/drawing/2014/main" id="{3216383A-5EC1-7E47-A0BE-F48A801236CE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404537"/>
            <a:ext cx="1025334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indent="0"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Example: new startup “</a:t>
            </a:r>
            <a:r>
              <a:rPr lang="en-US" altLang="ja-JP" dirty="0">
                <a:ea typeface="ＭＳ Ｐゴシック" panose="020B0600070205080204" pitchFamily="34" charset="-128"/>
              </a:rPr>
              <a:t>Network Utopia”</a:t>
            </a:r>
          </a:p>
          <a:p>
            <a:pPr indent="-295275"/>
            <a:r>
              <a:rPr lang="en-US" altLang="en-US" dirty="0">
                <a:ea typeface="ＭＳ Ｐゴシック" panose="020B0600070205080204" pitchFamily="34" charset="-128"/>
              </a:rPr>
              <a:t>register name </a:t>
            </a:r>
            <a:r>
              <a:rPr lang="en-US" altLang="en-US" dirty="0" err="1">
                <a:ea typeface="ＭＳ Ｐゴシック" panose="020B0600070205080204" pitchFamily="34" charset="-128"/>
              </a:rPr>
              <a:t>networkuptopia.com</a:t>
            </a:r>
            <a:r>
              <a:rPr lang="en-US" altLang="en-US" dirty="0">
                <a:ea typeface="ＭＳ Ｐゴシック" panose="020B0600070205080204" pitchFamily="34" charset="-128"/>
              </a:rPr>
              <a:t> at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DNS registrar</a:t>
            </a:r>
            <a:r>
              <a:rPr lang="en-US" altLang="en-US" dirty="0">
                <a:ea typeface="ＭＳ Ｐゴシック" panose="020B0600070205080204" pitchFamily="34" charset="-128"/>
              </a:rPr>
              <a:t> (e.g., Network Solutions)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provide names, IP addresses of authoritative name server (primary and secondary)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registrar inserts NS, A RRs into .com TLD server:</a:t>
            </a:r>
            <a:endParaRPr lang="en-US" altLang="en-US" sz="2800" dirty="0">
              <a:ea typeface="ＭＳ Ｐゴシック" panose="020B0600070205080204" pitchFamily="34" charset="-128"/>
            </a:endParaRPr>
          </a:p>
          <a:p>
            <a:pPr marL="463550" lvl="1" indent="0">
              <a:buNone/>
            </a:pPr>
            <a:r>
              <a:rPr lang="en-US" altLang="en-US" sz="2200" dirty="0">
                <a:latin typeface="Courier" pitchFamily="2" charset="0"/>
                <a:ea typeface="ＭＳ Ｐゴシック" panose="020B0600070205080204" pitchFamily="34" charset="-128"/>
              </a:rPr>
              <a:t> (</a:t>
            </a:r>
            <a:r>
              <a:rPr lang="en-US" altLang="en-US" sz="2200" dirty="0" err="1">
                <a:latin typeface="Courier" pitchFamily="2" charset="0"/>
                <a:ea typeface="ＭＳ Ｐゴシック" panose="020B0600070205080204" pitchFamily="34" charset="-128"/>
              </a:rPr>
              <a:t>networkutopia.com</a:t>
            </a:r>
            <a:r>
              <a:rPr lang="en-US" altLang="en-US" sz="2200" dirty="0">
                <a:latin typeface="Courier" pitchFamily="2" charset="0"/>
                <a:ea typeface="ＭＳ Ｐゴシック" panose="020B0600070205080204" pitchFamily="34" charset="-128"/>
              </a:rPr>
              <a:t>, dns1.networkutopia.com, NS)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200" dirty="0">
                <a:latin typeface="Courier" pitchFamily="2" charset="0"/>
                <a:ea typeface="ＭＳ Ｐゴシック" panose="020B0600070205080204" pitchFamily="34" charset="-128"/>
              </a:rPr>
              <a:t> (dns1.networkutopia.com, 212.212.212.1, A)</a:t>
            </a:r>
            <a:endParaRPr lang="en-US" altLang="en-US" sz="2200" dirty="0">
              <a:solidFill>
                <a:schemeClr val="accent2"/>
              </a:solidFill>
              <a:latin typeface="Courier" pitchFamily="2" charset="0"/>
              <a:ea typeface="ＭＳ Ｐゴシック" panose="020B0600070205080204" pitchFamily="34" charset="-128"/>
            </a:endParaRPr>
          </a:p>
          <a:p>
            <a:pPr indent="-295275"/>
            <a:r>
              <a:rPr lang="en-US" altLang="en-US" dirty="0">
                <a:ea typeface="ＭＳ Ｐゴシック" panose="020B0600070205080204" pitchFamily="34" charset="-128"/>
              </a:rPr>
              <a:t>create authoritative server locally with IP address </a:t>
            </a:r>
            <a:r>
              <a:rPr lang="en-US" altLang="en-US" sz="2000" dirty="0">
                <a:latin typeface="Courier" pitchFamily="2" charset="0"/>
                <a:ea typeface="ＭＳ Ｐゴシック" panose="020B0600070205080204" pitchFamily="34" charset="-128"/>
              </a:rPr>
              <a:t>212.212.212.1</a:t>
            </a:r>
            <a:endParaRPr lang="en-US" altLang="en-US" sz="2000" dirty="0">
              <a:ea typeface="ＭＳ Ｐゴシック" panose="020B0600070205080204" pitchFamily="34" charset="-128"/>
            </a:endParaRPr>
          </a:p>
          <a:p>
            <a:pPr lvl="1" indent="-295275"/>
            <a:r>
              <a:rPr lang="en-US" altLang="en-US" dirty="0">
                <a:ea typeface="ＭＳ Ｐゴシック" panose="020B0600070205080204" pitchFamily="34" charset="-128"/>
              </a:rPr>
              <a:t>type A record for www.networkuptopia.com</a:t>
            </a:r>
          </a:p>
          <a:p>
            <a:pPr lvl="1" indent="-295275"/>
            <a:r>
              <a:rPr lang="en-US" altLang="en-US" dirty="0">
                <a:ea typeface="ＭＳ Ｐゴシック" panose="020B0600070205080204" pitchFamily="34" charset="-128"/>
              </a:rPr>
              <a:t>type MX record for </a:t>
            </a:r>
            <a:r>
              <a:rPr lang="en-US" altLang="en-US" dirty="0" err="1">
                <a:ea typeface="ＭＳ Ｐゴシック" panose="020B0600070205080204" pitchFamily="34" charset="-128"/>
              </a:rPr>
              <a:t>networkutopia.com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5247711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DNS security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id="{81829ECA-BDD6-AD44-8D36-9BB88442CDAB}"/>
              </a:ext>
            </a:extLst>
          </p:cNvPr>
          <p:cNvSpPr txBox="1">
            <a:spLocks/>
          </p:cNvSpPr>
          <p:nvPr/>
        </p:nvSpPr>
        <p:spPr>
          <a:xfrm>
            <a:off x="838200" y="1526094"/>
            <a:ext cx="502557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indent="0">
              <a:buFont typeface="Wingdings" pitchFamily="2" charset="2"/>
              <a:buNone/>
            </a:pPr>
            <a:r>
              <a:rPr lang="en-US" altLang="en-US" sz="3200" dirty="0">
                <a:solidFill>
                  <a:srgbClr val="22228B"/>
                </a:solidFill>
                <a:ea typeface="ＭＳ Ｐゴシック" panose="020B0600070205080204" pitchFamily="34" charset="-128"/>
              </a:rPr>
              <a:t>DDoS attacks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bombard root servers with traffic</a:t>
            </a:r>
          </a:p>
          <a:p>
            <a:pPr marL="574675" lvl="1" indent="-227013"/>
            <a:r>
              <a:rPr lang="en-US" altLang="en-US" dirty="0">
                <a:ea typeface="ＭＳ Ｐゴシック" panose="020B0600070205080204" pitchFamily="34" charset="-128"/>
              </a:rPr>
              <a:t>not successful to date</a:t>
            </a:r>
          </a:p>
          <a:p>
            <a:pPr marL="574675" lvl="1" indent="-227013"/>
            <a:r>
              <a:rPr lang="en-US" altLang="en-US" dirty="0">
                <a:ea typeface="ＭＳ Ｐゴシック" panose="020B0600070205080204" pitchFamily="34" charset="-128"/>
              </a:rPr>
              <a:t>traffic filtering</a:t>
            </a:r>
          </a:p>
          <a:p>
            <a:pPr marL="574675" lvl="1" indent="-227013"/>
            <a:r>
              <a:rPr lang="en-US" altLang="en-US" dirty="0">
                <a:ea typeface="ＭＳ Ｐゴシック" panose="020B0600070205080204" pitchFamily="34" charset="-128"/>
              </a:rPr>
              <a:t>local DNS servers cache IPs of TLD servers, allowing root server bypass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bombard TLD servers</a:t>
            </a:r>
          </a:p>
          <a:p>
            <a:pPr marL="574675" lvl="1" indent="-227013"/>
            <a:r>
              <a:rPr lang="en-US" altLang="en-US" dirty="0">
                <a:ea typeface="ＭＳ Ｐゴシック" panose="020B0600070205080204" pitchFamily="34" charset="-128"/>
              </a:rPr>
              <a:t>potentially more dangerous</a:t>
            </a:r>
          </a:p>
          <a:p>
            <a:pPr>
              <a:buFont typeface="Comic Sans MS" panose="030F0902030302020204" pitchFamily="66" charset="0"/>
              <a:buAutoNum type="arabicPeriod"/>
            </a:pP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A84F48D-B139-BA49-B127-5134E112078B}"/>
              </a:ext>
            </a:extLst>
          </p:cNvPr>
          <p:cNvSpPr txBox="1">
            <a:spLocks/>
          </p:cNvSpPr>
          <p:nvPr/>
        </p:nvSpPr>
        <p:spPr bwMode="auto">
          <a:xfrm>
            <a:off x="6096000" y="1526094"/>
            <a:ext cx="4760686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14288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defRPr/>
            </a:pPr>
            <a:r>
              <a:rPr lang="en-US" sz="3200" kern="0" dirty="0">
                <a:solidFill>
                  <a:srgbClr val="2D2DB9">
                    <a:lumMod val="75000"/>
                  </a:srgbClr>
                </a:solidFill>
                <a:latin typeface="+mn-lt"/>
              </a:rPr>
              <a:t>R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+mn-lt"/>
                <a:ea typeface="ＭＳ Ｐゴシック" charset="0"/>
              </a:rPr>
              <a:t>edirect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+mn-lt"/>
                <a:ea typeface="ＭＳ Ｐゴシック" charset="0"/>
              </a:rPr>
              <a:t> attacks</a:t>
            </a:r>
          </a:p>
          <a:p>
            <a:pPr marR="0" lvl="0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man-in-middle</a:t>
            </a:r>
          </a:p>
          <a:p>
            <a:pPr marL="692150" marR="0" lvl="1" indent="-2349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kern="0" dirty="0" err="1">
                <a:solidFill>
                  <a:srgbClr val="000000"/>
                </a:solidFill>
                <a:latin typeface="+mn-lt"/>
              </a:rPr>
              <a:t>i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ntercept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DNS queries</a:t>
            </a:r>
          </a:p>
          <a:p>
            <a:pPr marR="0" lvl="0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DNS poisoning</a:t>
            </a:r>
          </a:p>
          <a:p>
            <a:pPr marL="692150" marR="0" lvl="1" indent="-2349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defRPr/>
            </a:pPr>
            <a:r>
              <a:rPr lang="en-US" kern="0" dirty="0">
                <a:solidFill>
                  <a:srgbClr val="000000"/>
                </a:solidFill>
                <a:latin typeface="+mn-lt"/>
              </a:rPr>
              <a:t>s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end bogus relies to DNS server, which caches</a:t>
            </a:r>
          </a:p>
          <a:p>
            <a:pPr marL="14288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defRPr/>
            </a:pPr>
            <a:r>
              <a:rPr lang="en-US" sz="3200" kern="0" dirty="0">
                <a:solidFill>
                  <a:srgbClr val="2D2DB9">
                    <a:lumMod val="75000"/>
                  </a:srgbClr>
                </a:solidFill>
                <a:latin typeface="+mn-lt"/>
              </a:rPr>
              <a:t>E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+mn-lt"/>
                <a:ea typeface="ＭＳ Ｐゴシック" charset="0"/>
              </a:rPr>
              <a:t>xploit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+mn-lt"/>
                <a:ea typeface="ＭＳ Ｐゴシック" charset="0"/>
              </a:rPr>
              <a:t> DNS for DDoS</a:t>
            </a:r>
          </a:p>
          <a:p>
            <a:pPr marR="0" lvl="0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send queries with spoofed source address: target IP</a:t>
            </a:r>
          </a:p>
          <a:p>
            <a:pPr marR="0" lvl="0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requires amplification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8F59A9F-F530-1645-B169-B3D9E513F9FC}"/>
              </a:ext>
            </a:extLst>
          </p:cNvPr>
          <p:cNvGrpSpPr/>
          <p:nvPr/>
        </p:nvGrpSpPr>
        <p:grpSpPr>
          <a:xfrm>
            <a:off x="10363200" y="1741717"/>
            <a:ext cx="1570587" cy="3933371"/>
            <a:chOff x="10363200" y="1886857"/>
            <a:chExt cx="1570587" cy="3933371"/>
          </a:xfrm>
        </p:grpSpPr>
        <p:sp>
          <p:nvSpPr>
            <p:cNvPr id="2" name="Right Brace 1">
              <a:extLst>
                <a:ext uri="{FF2B5EF4-FFF2-40B4-BE49-F238E27FC236}">
                  <a16:creationId xmlns:a16="http://schemas.microsoft.com/office/drawing/2014/main" id="{2BC9AD6B-3D33-6342-9673-D2DA680922B5}"/>
                </a:ext>
              </a:extLst>
            </p:cNvPr>
            <p:cNvSpPr/>
            <p:nvPr/>
          </p:nvSpPr>
          <p:spPr>
            <a:xfrm>
              <a:off x="10363200" y="1886857"/>
              <a:ext cx="257045" cy="3933371"/>
            </a:xfrm>
            <a:prstGeom prst="rightBrace">
              <a:avLst/>
            </a:prstGeom>
            <a:ln w="22225">
              <a:solidFill>
                <a:srgbClr val="0000A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A8B31ECB-6F1A-E14E-998E-A0CCC67B7AAD}"/>
                </a:ext>
              </a:extLst>
            </p:cNvPr>
            <p:cNvSpPr txBox="1"/>
            <p:nvPr/>
          </p:nvSpPr>
          <p:spPr>
            <a:xfrm flipH="1">
              <a:off x="10591216" y="3480862"/>
              <a:ext cx="1342571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/>
                <a:t>DNSSEC</a:t>
              </a:r>
            </a:p>
            <a:p>
              <a:pPr algn="ctr"/>
              <a:r>
                <a:rPr lang="en-US" dirty="0"/>
                <a:t>[RFC 4033]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2610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B3788763-2714-774C-835A-9237005102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463670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84B6293-559E-5D43-AF2B-4CB5E09EC6C5}"/>
              </a:ext>
            </a:extLst>
          </p:cNvPr>
          <p:cNvGrpSpPr/>
          <p:nvPr/>
        </p:nvGrpSpPr>
        <p:grpSpPr>
          <a:xfrm>
            <a:off x="7493518" y="3419140"/>
            <a:ext cx="350807" cy="305517"/>
            <a:chOff x="7487144" y="3389820"/>
            <a:chExt cx="350807" cy="305517"/>
          </a:xfrm>
        </p:grpSpPr>
        <p:pic>
          <p:nvPicPr>
            <p:cNvPr id="91" name="Picture 1115" descr="antenna_stylized">
              <a:extLst>
                <a:ext uri="{FF2B5EF4-FFF2-40B4-BE49-F238E27FC236}">
                  <a16:creationId xmlns:a16="http://schemas.microsoft.com/office/drawing/2014/main" id="{1821BC3E-6137-D844-92B9-4BA4CFF41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7144" y="3389820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1116" descr="laptop_keyboard">
              <a:extLst>
                <a:ext uri="{FF2B5EF4-FFF2-40B4-BE49-F238E27FC236}">
                  <a16:creationId xmlns:a16="http://schemas.microsoft.com/office/drawing/2014/main" id="{7F05CE3B-E67B-1B40-9D5B-2914F0B9BF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04001" y="3575889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Freeform 1117">
              <a:extLst>
                <a:ext uri="{FF2B5EF4-FFF2-40B4-BE49-F238E27FC236}">
                  <a16:creationId xmlns:a16="http://schemas.microsoft.com/office/drawing/2014/main" id="{B52A07C5-D801-5B41-BD20-C2095892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014" y="3459979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4" name="Picture 1118" descr="screen">
              <a:extLst>
                <a:ext uri="{FF2B5EF4-FFF2-40B4-BE49-F238E27FC236}">
                  <a16:creationId xmlns:a16="http://schemas.microsoft.com/office/drawing/2014/main" id="{2EA30B4E-5447-0340-8DAD-349A843F2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0380" y="3463988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119">
              <a:extLst>
                <a:ext uri="{FF2B5EF4-FFF2-40B4-BE49-F238E27FC236}">
                  <a16:creationId xmlns:a16="http://schemas.microsoft.com/office/drawing/2014/main" id="{1137F6C6-A7C9-9A4D-BCE3-048DB90E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029" y="3455381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120">
              <a:extLst>
                <a:ext uri="{FF2B5EF4-FFF2-40B4-BE49-F238E27FC236}">
                  <a16:creationId xmlns:a16="http://schemas.microsoft.com/office/drawing/2014/main" id="{7A0060E2-767D-1545-8656-29ED1A47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971" y="3455145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121">
              <a:extLst>
                <a:ext uri="{FF2B5EF4-FFF2-40B4-BE49-F238E27FC236}">
                  <a16:creationId xmlns:a16="http://schemas.microsoft.com/office/drawing/2014/main" id="{15790F5A-ABAC-8D49-A4F9-E2F57655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652" y="3476723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122">
              <a:extLst>
                <a:ext uri="{FF2B5EF4-FFF2-40B4-BE49-F238E27FC236}">
                  <a16:creationId xmlns:a16="http://schemas.microsoft.com/office/drawing/2014/main" id="{8898B7ED-5BCF-8C4E-B1AA-B82AD50F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332" y="3569758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123">
              <a:extLst>
                <a:ext uri="{FF2B5EF4-FFF2-40B4-BE49-F238E27FC236}">
                  <a16:creationId xmlns:a16="http://schemas.microsoft.com/office/drawing/2014/main" id="{5A7F91EF-AD6B-D64E-B73E-C762D73A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165" y="3477902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124">
              <a:extLst>
                <a:ext uri="{FF2B5EF4-FFF2-40B4-BE49-F238E27FC236}">
                  <a16:creationId xmlns:a16="http://schemas.microsoft.com/office/drawing/2014/main" id="{BBB1B153-2E6F-7246-9B11-B68D01DF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588" y="3576007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" name="Group 1125">
              <a:extLst>
                <a:ext uri="{FF2B5EF4-FFF2-40B4-BE49-F238E27FC236}">
                  <a16:creationId xmlns:a16="http://schemas.microsoft.com/office/drawing/2014/main" id="{57060979-075D-9D4D-B12E-DA0CCD4C6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3395" y="3625649"/>
              <a:ext cx="64747" cy="27592"/>
              <a:chOff x="1740" y="2642"/>
              <a:chExt cx="752" cy="327"/>
            </a:xfrm>
          </p:grpSpPr>
          <p:sp>
            <p:nvSpPr>
              <p:cNvPr id="140" name="Freeform 1126">
                <a:extLst>
                  <a:ext uri="{FF2B5EF4-FFF2-40B4-BE49-F238E27FC236}">
                    <a16:creationId xmlns:a16="http://schemas.microsoft.com/office/drawing/2014/main" id="{8DFFF656-1361-C546-8336-177F79E4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27">
                <a:extLst>
                  <a:ext uri="{FF2B5EF4-FFF2-40B4-BE49-F238E27FC236}">
                    <a16:creationId xmlns:a16="http://schemas.microsoft.com/office/drawing/2014/main" id="{60C6C6B3-72DE-664B-B4DE-3C04B0C5B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28">
                <a:extLst>
                  <a:ext uri="{FF2B5EF4-FFF2-40B4-BE49-F238E27FC236}">
                    <a16:creationId xmlns:a16="http://schemas.microsoft.com/office/drawing/2014/main" id="{0D48292A-917D-D046-A974-043CEE5A4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29">
                <a:extLst>
                  <a:ext uri="{FF2B5EF4-FFF2-40B4-BE49-F238E27FC236}">
                    <a16:creationId xmlns:a16="http://schemas.microsoft.com/office/drawing/2014/main" id="{DB6BAAEB-BADD-0A4F-8A9D-D72AFCA9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130">
                <a:extLst>
                  <a:ext uri="{FF2B5EF4-FFF2-40B4-BE49-F238E27FC236}">
                    <a16:creationId xmlns:a16="http://schemas.microsoft.com/office/drawing/2014/main" id="{05D5969F-F3B9-414D-975E-A6700098F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131">
                <a:extLst>
                  <a:ext uri="{FF2B5EF4-FFF2-40B4-BE49-F238E27FC236}">
                    <a16:creationId xmlns:a16="http://schemas.microsoft.com/office/drawing/2014/main" id="{41BB174D-6019-384D-A5AC-1B4D92D9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" name="Freeform 1132">
              <a:extLst>
                <a:ext uri="{FF2B5EF4-FFF2-40B4-BE49-F238E27FC236}">
                  <a16:creationId xmlns:a16="http://schemas.microsoft.com/office/drawing/2014/main" id="{F8739864-4836-E447-8FC8-5886923F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243" y="3629776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133">
              <a:extLst>
                <a:ext uri="{FF2B5EF4-FFF2-40B4-BE49-F238E27FC236}">
                  <a16:creationId xmlns:a16="http://schemas.microsoft.com/office/drawing/2014/main" id="{C59CADF3-CD09-FB48-A672-C2C50B66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29" y="3634611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134">
              <a:extLst>
                <a:ext uri="{FF2B5EF4-FFF2-40B4-BE49-F238E27FC236}">
                  <a16:creationId xmlns:a16="http://schemas.microsoft.com/office/drawing/2014/main" id="{628AB6FD-35F6-0345-BD13-22EAAF9E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257" y="3624470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135">
              <a:extLst>
                <a:ext uri="{FF2B5EF4-FFF2-40B4-BE49-F238E27FC236}">
                  <a16:creationId xmlns:a16="http://schemas.microsoft.com/office/drawing/2014/main" id="{76529D44-B4FD-DE4D-812E-E461A0FC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384" y="3578837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136">
              <a:extLst>
                <a:ext uri="{FF2B5EF4-FFF2-40B4-BE49-F238E27FC236}">
                  <a16:creationId xmlns:a16="http://schemas.microsoft.com/office/drawing/2014/main" id="{44CD9A89-0E3B-2C40-8436-71B7526B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42" y="3626829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137">
              <a:extLst>
                <a:ext uri="{FF2B5EF4-FFF2-40B4-BE49-F238E27FC236}">
                  <a16:creationId xmlns:a16="http://schemas.microsoft.com/office/drawing/2014/main" id="{92BF681C-02FC-8F49-A2CD-8F3446ECE5D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0668" y="3623055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14715B6C-9A50-FE4B-A8D2-1E669BF891E3}"/>
              </a:ext>
            </a:extLst>
          </p:cNvPr>
          <p:cNvGrpSpPr/>
          <p:nvPr/>
        </p:nvGrpSpPr>
        <p:grpSpPr>
          <a:xfrm>
            <a:off x="7803435" y="3325424"/>
            <a:ext cx="347997" cy="396620"/>
            <a:chOff x="7797061" y="3296104"/>
            <a:chExt cx="347997" cy="396620"/>
          </a:xfrm>
        </p:grpSpPr>
        <p:pic>
          <p:nvPicPr>
            <p:cNvPr id="113" name="Picture 571" descr="fridge2.png">
              <a:extLst>
                <a:ext uri="{FF2B5EF4-FFF2-40B4-BE49-F238E27FC236}">
                  <a16:creationId xmlns:a16="http://schemas.microsoft.com/office/drawing/2014/main" id="{29DD0F98-F93B-0145-A925-F4125ED490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1115" descr="antenna_stylized">
              <a:extLst>
                <a:ext uri="{FF2B5EF4-FFF2-40B4-BE49-F238E27FC236}">
                  <a16:creationId xmlns:a16="http://schemas.microsoft.com/office/drawing/2014/main" id="{C1A64F68-4D16-AE4F-AB60-09D2C0CF0E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Peer-to-peer </a:t>
            </a:r>
            <a:r>
              <a:rPr lang="en-US" altLang="en-US" sz="3600" dirty="0">
                <a:ea typeface="ＭＳ Ｐゴシック" panose="020B0600070205080204" pitchFamily="34" charset="-128"/>
              </a:rPr>
              <a:t>(P2P)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rchitecture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664326" y="1290326"/>
            <a:ext cx="606784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400"/>
              </a:spcBef>
            </a:pPr>
            <a:r>
              <a:rPr lang="en-US" altLang="en-US" i="1" dirty="0">
                <a:ea typeface="ＭＳ Ｐゴシック" panose="020B0600070205080204" pitchFamily="34" charset="-128"/>
              </a:rPr>
              <a:t>no</a:t>
            </a:r>
            <a:r>
              <a:rPr lang="en-US" altLang="en-US" dirty="0">
                <a:ea typeface="ＭＳ Ｐゴシック" panose="020B0600070205080204" pitchFamily="34" charset="-128"/>
              </a:rPr>
              <a:t> always-on server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arbitrary end systems directly communicate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peers request service from other peers, provide service in return to other peers</a:t>
            </a:r>
          </a:p>
          <a:p>
            <a:pPr marL="582613" lvl="1" indent="-225425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self scalability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– new peers bring new service capacity, and new service demands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peers are intermittently connected and change IP addresses</a:t>
            </a:r>
          </a:p>
          <a:p>
            <a:pPr lvl="1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complex management</a:t>
            </a:r>
          </a:p>
          <a:p>
            <a:pPr>
              <a:spcBef>
                <a:spcPts val="400"/>
              </a:spcBef>
            </a:pPr>
            <a:r>
              <a:rPr lang="en-US" dirty="0"/>
              <a:t>examples: </a:t>
            </a:r>
            <a:r>
              <a:rPr lang="en-US" sz="2400" dirty="0"/>
              <a:t>P2P file sharing (BitTorrent), streaming (</a:t>
            </a:r>
            <a:r>
              <a:rPr lang="en-US" sz="2400" dirty="0" err="1"/>
              <a:t>KanKan</a:t>
            </a:r>
            <a:r>
              <a:rPr lang="en-US" sz="2400" dirty="0"/>
              <a:t>), VoIP (Skype)</a:t>
            </a:r>
            <a:endParaRPr lang="en-US" dirty="0"/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575" name="Rectangle 574">
            <a:extLst>
              <a:ext uri="{FF2B5EF4-FFF2-40B4-BE49-F238E27FC236}">
                <a16:creationId xmlns:a16="http://schemas.microsoft.com/office/drawing/2014/main" id="{2DA99646-DBA9-0746-9A79-29EAA25D43FE}"/>
              </a:ext>
            </a:extLst>
          </p:cNvPr>
          <p:cNvSpPr/>
          <p:nvPr/>
        </p:nvSpPr>
        <p:spPr>
          <a:xfrm>
            <a:off x="6747501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F227275-E754-4D43-889C-5A2BD4A21205}"/>
              </a:ext>
            </a:extLst>
          </p:cNvPr>
          <p:cNvGrpSpPr/>
          <p:nvPr/>
        </p:nvGrpSpPr>
        <p:grpSpPr>
          <a:xfrm>
            <a:off x="7680324" y="1814171"/>
            <a:ext cx="1991221" cy="4482411"/>
            <a:chOff x="7680324" y="1814171"/>
            <a:chExt cx="1991221" cy="4482411"/>
          </a:xfrm>
        </p:grpSpPr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Line 913">
              <a:extLst>
                <a:ext uri="{FF2B5EF4-FFF2-40B4-BE49-F238E27FC236}">
                  <a16:creationId xmlns:a16="http://schemas.microsoft.com/office/drawing/2014/main" id="{47A3D5AF-94CC-B24F-922A-C603CC0A5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53326" y="2438326"/>
              <a:ext cx="498897" cy="1114752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" name="Line 911">
              <a:extLst>
                <a:ext uri="{FF2B5EF4-FFF2-40B4-BE49-F238E27FC236}">
                  <a16:creationId xmlns:a16="http://schemas.microsoft.com/office/drawing/2014/main" id="{8E6A54E5-62F1-544B-AE41-5137E62BF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1176" y="2321758"/>
              <a:ext cx="1187" cy="2793530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1E120312-45B0-4C42-82FC-F180847C8246}"/>
                </a:ext>
              </a:extLst>
            </p:cNvPr>
            <p:cNvSpPr/>
            <p:nvPr/>
          </p:nvSpPr>
          <p:spPr>
            <a:xfrm>
              <a:off x="8703904" y="194341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05394771-B526-F445-85E3-3C2DA3BC4892}"/>
                </a:ext>
              </a:extLst>
            </p:cNvPr>
            <p:cNvSpPr/>
            <p:nvPr/>
          </p:nvSpPr>
          <p:spPr>
            <a:xfrm>
              <a:off x="8013358" y="344089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01400376-9630-4440-8893-6D129686EE19}"/>
                </a:ext>
              </a:extLst>
            </p:cNvPr>
            <p:cNvSpPr/>
            <p:nvPr/>
          </p:nvSpPr>
          <p:spPr>
            <a:xfrm>
              <a:off x="9059242" y="5786513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Line 913">
              <a:extLst>
                <a:ext uri="{FF2B5EF4-FFF2-40B4-BE49-F238E27FC236}">
                  <a16:creationId xmlns:a16="http://schemas.microsoft.com/office/drawing/2014/main" id="{4FC33EFC-28C4-404D-91B5-F7C18E706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3664" y="2462348"/>
              <a:ext cx="228982" cy="329961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" name="Line 913">
              <a:extLst>
                <a:ext uri="{FF2B5EF4-FFF2-40B4-BE49-F238E27FC236}">
                  <a16:creationId xmlns:a16="http://schemas.microsoft.com/office/drawing/2014/main" id="{7602507B-BECA-7042-893E-42D6FF9E5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5044" y="3911282"/>
              <a:ext cx="764880" cy="1866664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" name="Group 652">
            <a:extLst>
              <a:ext uri="{FF2B5EF4-FFF2-40B4-BE49-F238E27FC236}">
                <a16:creationId xmlns:a16="http://schemas.microsoft.com/office/drawing/2014/main" id="{F4E63F52-683B-8244-A48E-D8CF833CC085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359" name="Picture 653" descr="iphone_stylized_small">
              <a:extLst>
                <a:ext uri="{FF2B5EF4-FFF2-40B4-BE49-F238E27FC236}">
                  <a16:creationId xmlns:a16="http://schemas.microsoft.com/office/drawing/2014/main" id="{EDF1EC93-A6E5-964F-B0D6-EE56B282A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" name="Picture 654" descr="antenna_radiation_stylized">
              <a:extLst>
                <a:ext uri="{FF2B5EF4-FFF2-40B4-BE49-F238E27FC236}">
                  <a16:creationId xmlns:a16="http://schemas.microsoft.com/office/drawing/2014/main" id="{0A17C594-505E-6F41-AEEB-272A31DFD2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1139">
            <a:extLst>
              <a:ext uri="{FF2B5EF4-FFF2-40B4-BE49-F238E27FC236}">
                <a16:creationId xmlns:a16="http://schemas.microsoft.com/office/drawing/2014/main" id="{904B7C12-C509-8641-BB63-56DEDB95F9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91996" y="3567143"/>
            <a:ext cx="359261" cy="342045"/>
            <a:chOff x="2839" y="3501"/>
            <a:chExt cx="755" cy="803"/>
          </a:xfrm>
        </p:grpSpPr>
        <p:pic>
          <p:nvPicPr>
            <p:cNvPr id="138" name="Picture 1140" descr="desktop_computer_stylized_medium">
              <a:extLst>
                <a:ext uri="{FF2B5EF4-FFF2-40B4-BE49-F238E27FC236}">
                  <a16:creationId xmlns:a16="http://schemas.microsoft.com/office/drawing/2014/main" id="{BDC7F552-21C9-C942-90FF-0162099A3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Freeform 1141">
              <a:extLst>
                <a:ext uri="{FF2B5EF4-FFF2-40B4-BE49-F238E27FC236}">
                  <a16:creationId xmlns:a16="http://schemas.microsoft.com/office/drawing/2014/main" id="{654B43BA-608E-5D4D-B11B-71762CFB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1" name="Slide Number Placeholder 2">
            <a:extLst>
              <a:ext uri="{FF2B5EF4-FFF2-40B4-BE49-F238E27FC236}">
                <a16:creationId xmlns:a16="http://schemas.microsoft.com/office/drawing/2014/main" id="{033BFF8E-A045-F641-9334-CFBF85BE3F5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834492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File distribution: client-server vs P2P</a:t>
            </a:r>
            <a:endParaRPr lang="en-US" sz="4400" dirty="0"/>
          </a:p>
        </p:txBody>
      </p:sp>
      <p:sp>
        <p:nvSpPr>
          <p:cNvPr id="613" name="Rectangle 3">
            <a:extLst>
              <a:ext uri="{FF2B5EF4-FFF2-40B4-BE49-F238E27FC236}">
                <a16:creationId xmlns:a16="http://schemas.microsoft.com/office/drawing/2014/main" id="{D33C12FB-7815-3541-8A29-9A4570C91901}"/>
              </a:ext>
            </a:extLst>
          </p:cNvPr>
          <p:cNvSpPr txBox="1">
            <a:spLocks noChangeArrowheads="1"/>
          </p:cNvSpPr>
          <p:nvPr/>
        </p:nvSpPr>
        <p:spPr>
          <a:xfrm>
            <a:off x="863043" y="1302088"/>
            <a:ext cx="10515600" cy="129677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08013" indent="-542925">
              <a:buFont typeface="Wingdings" pitchFamily="2" charset="2"/>
              <a:buNone/>
            </a:pPr>
            <a:r>
              <a:rPr lang="en-US" altLang="en-US" sz="3200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sz="3200" dirty="0">
                <a:ea typeface="ＭＳ Ｐゴシック" panose="020B0600070205080204" pitchFamily="34" charset="-128"/>
              </a:rPr>
              <a:t> how much time to distribute file (size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F</a:t>
            </a:r>
            <a:r>
              <a:rPr lang="en-US" altLang="en-US" sz="3200" dirty="0">
                <a:ea typeface="ＭＳ Ｐゴシック" panose="020B0600070205080204" pitchFamily="34" charset="-128"/>
              </a:rPr>
              <a:t>) from one server to 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N  peers</a:t>
            </a:r>
            <a:r>
              <a:rPr lang="en-US" altLang="en-US" sz="3200" dirty="0">
                <a:ea typeface="ＭＳ Ｐゴシック" panose="020B0600070205080204" pitchFamily="34" charset="-128"/>
              </a:rPr>
              <a:t>?</a:t>
            </a:r>
          </a:p>
          <a:p>
            <a:pPr marL="858838" lvl="1" indent="-238125"/>
            <a:r>
              <a:rPr lang="en-US" altLang="en-US" dirty="0">
                <a:ea typeface="ＭＳ Ｐゴシック" panose="020B0600070205080204" pitchFamily="34" charset="-128"/>
              </a:rPr>
              <a:t>peer upload/download capacity is limited resource</a:t>
            </a:r>
          </a:p>
        </p:txBody>
      </p:sp>
      <p:sp>
        <p:nvSpPr>
          <p:cNvPr id="749" name="Freeform 4">
            <a:extLst>
              <a:ext uri="{FF2B5EF4-FFF2-40B4-BE49-F238E27FC236}">
                <a16:creationId xmlns:a16="http://schemas.microsoft.com/office/drawing/2014/main" id="{5781B526-D87C-EC44-AD4E-445965AD662B}"/>
              </a:ext>
            </a:extLst>
          </p:cNvPr>
          <p:cNvSpPr>
            <a:spLocks/>
          </p:cNvSpPr>
          <p:nvPr/>
        </p:nvSpPr>
        <p:spPr bwMode="auto">
          <a:xfrm>
            <a:off x="4208462" y="4079079"/>
            <a:ext cx="377507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0" name="Line 14">
            <a:extLst>
              <a:ext uri="{FF2B5EF4-FFF2-40B4-BE49-F238E27FC236}">
                <a16:creationId xmlns:a16="http://schemas.microsoft.com/office/drawing/2014/main" id="{88305A7F-251D-B74C-8F8E-CCB1F71A8C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4" y="4042566"/>
            <a:ext cx="803275" cy="311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1" name="Text Box 15">
            <a:extLst>
              <a:ext uri="{FF2B5EF4-FFF2-40B4-BE49-F238E27FC236}">
                <a16:creationId xmlns:a16="http://schemas.microsoft.com/office/drawing/2014/main" id="{B8157757-C95F-CB42-9942-11A4F3D25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7487" y="3840954"/>
            <a:ext cx="4122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</a:t>
            </a:r>
          </a:p>
        </p:txBody>
      </p:sp>
      <p:sp>
        <p:nvSpPr>
          <p:cNvPr id="752" name="Line 39">
            <a:extLst>
              <a:ext uri="{FF2B5EF4-FFF2-40B4-BE49-F238E27FC236}">
                <a16:creationId xmlns:a16="http://schemas.microsoft.com/office/drawing/2014/main" id="{33B391C4-AA6E-EF49-929E-18C688BE0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00412" y="4953791"/>
            <a:ext cx="1016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3" name="Line 40">
            <a:extLst>
              <a:ext uri="{FF2B5EF4-FFF2-40B4-BE49-F238E27FC236}">
                <a16:creationId xmlns:a16="http://schemas.microsoft.com/office/drawing/2014/main" id="{55D5EF82-1A60-6045-9491-ACB495A754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5974" y="5101429"/>
            <a:ext cx="1003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4" name="Text Box 41">
            <a:extLst>
              <a:ext uri="{FF2B5EF4-FFF2-40B4-BE49-F238E27FC236}">
                <a16:creationId xmlns:a16="http://schemas.microsoft.com/office/drawing/2014/main" id="{551344A9-80D5-6B4D-8C5F-1C743F9C4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7" y="4564854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</a:t>
            </a:r>
          </a:p>
        </p:txBody>
      </p:sp>
      <p:sp>
        <p:nvSpPr>
          <p:cNvPr id="755" name="Text Box 42">
            <a:extLst>
              <a:ext uri="{FF2B5EF4-FFF2-40B4-BE49-F238E27FC236}">
                <a16:creationId xmlns:a16="http://schemas.microsoft.com/office/drawing/2014/main" id="{DA13FA8F-3C26-0B46-A3A1-BC7065C4D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7" y="5079204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</a:t>
            </a:r>
          </a:p>
        </p:txBody>
      </p:sp>
      <p:sp>
        <p:nvSpPr>
          <p:cNvPr id="756" name="Text Box 43">
            <a:extLst>
              <a:ext uri="{FF2B5EF4-FFF2-40B4-BE49-F238E27FC236}">
                <a16:creationId xmlns:a16="http://schemas.microsoft.com/office/drawing/2014/main" id="{1E15BC0C-6AFB-CF4C-B899-707280EA4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0224" y="4063204"/>
            <a:ext cx="11731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server</a:t>
            </a:r>
            <a:endParaRPr kumimoji="0" lang="en-US" altLang="en-US" b="0" i="0" u="none" strike="noStrike" kern="0" cap="none" spc="0" normalizeH="0" baseline="-2500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7" name="Text Box 44">
            <a:extLst>
              <a:ext uri="{FF2B5EF4-FFF2-40B4-BE49-F238E27FC236}">
                <a16:creationId xmlns:a16="http://schemas.microsoft.com/office/drawing/2014/main" id="{B744D31B-0064-CC4C-813B-2342EBCCC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5759" y="4590254"/>
            <a:ext cx="283443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network (with abundant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 bandwidth)</a:t>
            </a:r>
          </a:p>
        </p:txBody>
      </p:sp>
      <p:sp>
        <p:nvSpPr>
          <p:cNvPr id="758" name="Text Box 47">
            <a:extLst>
              <a:ext uri="{FF2B5EF4-FFF2-40B4-BE49-F238E27FC236}">
                <a16:creationId xmlns:a16="http://schemas.microsoft.com/office/drawing/2014/main" id="{3CFD7627-4852-C14C-83FC-5338E04E2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8049" y="3815554"/>
            <a:ext cx="1397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file, size F</a:t>
            </a:r>
            <a:endParaRPr kumimoji="0" lang="en-US" altLang="en-US" sz="1800" b="0" i="1" u="none" strike="noStrike" kern="0" cap="none" spc="0" normalizeH="0" baseline="-2500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9" name="Text Box 49">
            <a:extLst>
              <a:ext uri="{FF2B5EF4-FFF2-40B4-BE49-F238E27FC236}">
                <a16:creationId xmlns:a16="http://schemas.microsoft.com/office/drawing/2014/main" id="{59DA6353-13D5-E042-BEEE-6FF767E86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953" y="2641737"/>
            <a:ext cx="248651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u</a:t>
            </a:r>
            <a:r>
              <a:rPr kumimoji="0" lang="en-US" altLang="en-US" sz="2400" b="1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s</a:t>
            </a: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server upload capacity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60" name="Text Box 50">
            <a:extLst>
              <a:ext uri="{FF2B5EF4-FFF2-40B4-BE49-F238E27FC236}">
                <a16:creationId xmlns:a16="http://schemas.microsoft.com/office/drawing/2014/main" id="{51F84BDF-7DCA-0A43-ACDB-9BE708391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1024" y="5482429"/>
            <a:ext cx="259080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u</a:t>
            </a:r>
            <a:r>
              <a:rPr kumimoji="0" lang="en-US" altLang="en-US" sz="2400" b="1" i="1" u="none" strike="noStrike" kern="0" cap="none" spc="0" normalizeH="0" baseline="-2500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peer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upload capacity</a:t>
            </a:r>
          </a:p>
        </p:txBody>
      </p:sp>
      <p:sp>
        <p:nvSpPr>
          <p:cNvPr id="761" name="Text Box 51">
            <a:extLst>
              <a:ext uri="{FF2B5EF4-FFF2-40B4-BE49-F238E27FC236}">
                <a16:creationId xmlns:a16="http://schemas.microsoft.com/office/drawing/2014/main" id="{A5D79A43-11C7-6349-BEB0-7438447D9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3868" y="3463243"/>
            <a:ext cx="274320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d</a:t>
            </a:r>
            <a:r>
              <a:rPr kumimoji="0" lang="en-US" altLang="en-US" sz="2400" b="1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peer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download capacity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62" name="AutoShape 327">
            <a:extLst>
              <a:ext uri="{FF2B5EF4-FFF2-40B4-BE49-F238E27FC236}">
                <a16:creationId xmlns:a16="http://schemas.microsoft.com/office/drawing/2014/main" id="{369AE872-BFBD-8443-A484-E1FE4F07B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7" y="3261516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763" name="Group 76">
            <a:extLst>
              <a:ext uri="{FF2B5EF4-FFF2-40B4-BE49-F238E27FC236}">
                <a16:creationId xmlns:a16="http://schemas.microsoft.com/office/drawing/2014/main" id="{1E070762-6E91-C249-87E6-742CA28F4553}"/>
              </a:ext>
            </a:extLst>
          </p:cNvPr>
          <p:cNvGrpSpPr>
            <a:grpSpLocks/>
          </p:cNvGrpSpPr>
          <p:nvPr/>
        </p:nvGrpSpPr>
        <p:grpSpPr bwMode="auto">
          <a:xfrm>
            <a:off x="5422899" y="3539329"/>
            <a:ext cx="2138363" cy="903287"/>
            <a:chOff x="2204" y="2030"/>
            <a:chExt cx="1347" cy="774"/>
          </a:xfrm>
        </p:grpSpPr>
        <p:sp>
          <p:nvSpPr>
            <p:cNvPr id="764" name="Text Box 19">
              <a:extLst>
                <a:ext uri="{FF2B5EF4-FFF2-40B4-BE49-F238E27FC236}">
                  <a16:creationId xmlns:a16="http://schemas.microsoft.com/office/drawing/2014/main" id="{616B15BE-44B0-0344-B31F-91A938627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2</a:t>
              </a:r>
            </a:p>
          </p:txBody>
        </p:sp>
        <p:sp>
          <p:nvSpPr>
            <p:cNvPr id="765" name="Line 22">
              <a:extLst>
                <a:ext uri="{FF2B5EF4-FFF2-40B4-BE49-F238E27FC236}">
                  <a16:creationId xmlns:a16="http://schemas.microsoft.com/office/drawing/2014/main" id="{468AACC5-62A5-624B-8074-C32AC02B5E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6" name="Line 23">
              <a:extLst>
                <a:ext uri="{FF2B5EF4-FFF2-40B4-BE49-F238E27FC236}">
                  <a16:creationId xmlns:a16="http://schemas.microsoft.com/office/drawing/2014/main" id="{6ADDCF08-0E06-944A-88C1-8C3B5B0B51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7" name="Text Box 24">
              <a:extLst>
                <a:ext uri="{FF2B5EF4-FFF2-40B4-BE49-F238E27FC236}">
                  <a16:creationId xmlns:a16="http://schemas.microsoft.com/office/drawing/2014/main" id="{0F3475ED-2A92-4E41-84C3-7C019E7EFE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2</a:t>
              </a:r>
            </a:p>
          </p:txBody>
        </p:sp>
        <p:sp>
          <p:nvSpPr>
            <p:cNvPr id="768" name="Text Box 19">
              <a:extLst>
                <a:ext uri="{FF2B5EF4-FFF2-40B4-BE49-F238E27FC236}">
                  <a16:creationId xmlns:a16="http://schemas.microsoft.com/office/drawing/2014/main" id="{0B070290-50F4-544A-8EB8-39FD5D7075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1</a:t>
              </a:r>
            </a:p>
          </p:txBody>
        </p:sp>
        <p:sp>
          <p:nvSpPr>
            <p:cNvPr id="769" name="Line 22">
              <a:extLst>
                <a:ext uri="{FF2B5EF4-FFF2-40B4-BE49-F238E27FC236}">
                  <a16:creationId xmlns:a16="http://schemas.microsoft.com/office/drawing/2014/main" id="{EDD90978-FEC1-EC4A-9B82-FE08AA8821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70" name="Line 23">
              <a:extLst>
                <a:ext uri="{FF2B5EF4-FFF2-40B4-BE49-F238E27FC236}">
                  <a16:creationId xmlns:a16="http://schemas.microsoft.com/office/drawing/2014/main" id="{D06A7A37-85E1-7F49-8794-07F8D4C654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71" name="Text Box 24">
              <a:extLst>
                <a:ext uri="{FF2B5EF4-FFF2-40B4-BE49-F238E27FC236}">
                  <a16:creationId xmlns:a16="http://schemas.microsoft.com/office/drawing/2014/main" id="{EB274E98-7508-9441-B445-9BFA8D56FB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1</a:t>
              </a:r>
            </a:p>
          </p:txBody>
        </p:sp>
      </p:grpSp>
      <p:sp>
        <p:nvSpPr>
          <p:cNvPr id="772" name="Line 72">
            <a:extLst>
              <a:ext uri="{FF2B5EF4-FFF2-40B4-BE49-F238E27FC236}">
                <a16:creationId xmlns:a16="http://schemas.microsoft.com/office/drawing/2014/main" id="{47A84A96-E7A3-1843-B72F-6E2E41F4ECF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962" y="4758529"/>
            <a:ext cx="11652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3" name="Line 73">
            <a:extLst>
              <a:ext uri="{FF2B5EF4-FFF2-40B4-BE49-F238E27FC236}">
                <a16:creationId xmlns:a16="http://schemas.microsoft.com/office/drawing/2014/main" id="{13604104-CB34-D540-BE37-408B7E7008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899" y="4910929"/>
            <a:ext cx="11652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4" name="Text Box 41">
            <a:extLst>
              <a:ext uri="{FF2B5EF4-FFF2-40B4-BE49-F238E27FC236}">
                <a16:creationId xmlns:a16="http://schemas.microsoft.com/office/drawing/2014/main" id="{6AECF13A-63DD-6440-9CEA-60EFAAE2D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5299" y="4347366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</a:t>
            </a:r>
          </a:p>
        </p:txBody>
      </p:sp>
      <p:sp>
        <p:nvSpPr>
          <p:cNvPr id="775" name="Text Box 41">
            <a:extLst>
              <a:ext uri="{FF2B5EF4-FFF2-40B4-BE49-F238E27FC236}">
                <a16:creationId xmlns:a16="http://schemas.microsoft.com/office/drawing/2014/main" id="{B1B85AB8-3F48-6B40-9E0F-095E131AC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112" y="4880766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</a:t>
            </a:r>
          </a:p>
        </p:txBody>
      </p:sp>
      <p:sp>
        <p:nvSpPr>
          <p:cNvPr id="776" name="Line 77">
            <a:extLst>
              <a:ext uri="{FF2B5EF4-FFF2-40B4-BE49-F238E27FC236}">
                <a16:creationId xmlns:a16="http://schemas.microsoft.com/office/drawing/2014/main" id="{04740FC7-F24A-9E49-ABD5-CC405E4D6CE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2" y="3223416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7" name="Line 78">
            <a:extLst>
              <a:ext uri="{FF2B5EF4-FFF2-40B4-BE49-F238E27FC236}">
                <a16:creationId xmlns:a16="http://schemas.microsoft.com/office/drawing/2014/main" id="{644C7641-7528-D04F-B35B-B86B81EEAE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02637" y="4137816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8" name="Line 79">
            <a:extLst>
              <a:ext uri="{FF2B5EF4-FFF2-40B4-BE49-F238E27FC236}">
                <a16:creationId xmlns:a16="http://schemas.microsoft.com/office/drawing/2014/main" id="{21210937-40A2-D945-A261-60D041388D1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32799" y="5083966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79" name="Group 81">
            <a:extLst>
              <a:ext uri="{FF2B5EF4-FFF2-40B4-BE49-F238E27FC236}">
                <a16:creationId xmlns:a16="http://schemas.microsoft.com/office/drawing/2014/main" id="{70E00E57-2D7F-E34A-A62C-8B64AA1FAC60}"/>
              </a:ext>
            </a:extLst>
          </p:cNvPr>
          <p:cNvGrpSpPr>
            <a:grpSpLocks/>
          </p:cNvGrpSpPr>
          <p:nvPr/>
        </p:nvGrpSpPr>
        <p:grpSpPr bwMode="auto">
          <a:xfrm>
            <a:off x="3459162" y="3323429"/>
            <a:ext cx="465137" cy="803275"/>
            <a:chOff x="4140" y="429"/>
            <a:chExt cx="1425" cy="2396"/>
          </a:xfrm>
        </p:grpSpPr>
        <p:sp>
          <p:nvSpPr>
            <p:cNvPr id="780" name="Freeform 82">
              <a:extLst>
                <a:ext uri="{FF2B5EF4-FFF2-40B4-BE49-F238E27FC236}">
                  <a16:creationId xmlns:a16="http://schemas.microsoft.com/office/drawing/2014/main" id="{79E2F9B0-711F-DE4C-965B-924CC303B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1" name="Rectangle 83">
              <a:extLst>
                <a:ext uri="{FF2B5EF4-FFF2-40B4-BE49-F238E27FC236}">
                  <a16:creationId xmlns:a16="http://schemas.microsoft.com/office/drawing/2014/main" id="{F06DAE2F-17DE-D941-923C-E70BDCB41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2" name="Freeform 84">
              <a:extLst>
                <a:ext uri="{FF2B5EF4-FFF2-40B4-BE49-F238E27FC236}">
                  <a16:creationId xmlns:a16="http://schemas.microsoft.com/office/drawing/2014/main" id="{946A9E21-9E85-934A-A686-0A8D135B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3" name="Freeform 85">
              <a:extLst>
                <a:ext uri="{FF2B5EF4-FFF2-40B4-BE49-F238E27FC236}">
                  <a16:creationId xmlns:a16="http://schemas.microsoft.com/office/drawing/2014/main" id="{72BE6A9C-0FBC-364A-A7ED-A2A6F017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4" name="Rectangle 86">
              <a:extLst>
                <a:ext uri="{FF2B5EF4-FFF2-40B4-BE49-F238E27FC236}">
                  <a16:creationId xmlns:a16="http://schemas.microsoft.com/office/drawing/2014/main" id="{6408A6CA-7347-8E43-98E8-BCFA04384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87" name="Group 87">
              <a:extLst>
                <a:ext uri="{FF2B5EF4-FFF2-40B4-BE49-F238E27FC236}">
                  <a16:creationId xmlns:a16="http://schemas.microsoft.com/office/drawing/2014/main" id="{3BB80181-EFB9-654A-9C2B-37611F58AC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22" name="AutoShape 88">
                <a:extLst>
                  <a:ext uri="{FF2B5EF4-FFF2-40B4-BE49-F238E27FC236}">
                    <a16:creationId xmlns:a16="http://schemas.microsoft.com/office/drawing/2014/main" id="{755E2639-6DC2-B445-8BA7-4A95A040D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4" name="AutoShape 89">
                <a:extLst>
                  <a:ext uri="{FF2B5EF4-FFF2-40B4-BE49-F238E27FC236}">
                    <a16:creationId xmlns:a16="http://schemas.microsoft.com/office/drawing/2014/main" id="{60B2F854-EFB8-E64E-8D27-5F6F8D396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88" name="Rectangle 90">
              <a:extLst>
                <a:ext uri="{FF2B5EF4-FFF2-40B4-BE49-F238E27FC236}">
                  <a16:creationId xmlns:a16="http://schemas.microsoft.com/office/drawing/2014/main" id="{57F9C28A-1132-144B-9916-B507ADCED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89" name="Group 91">
              <a:extLst>
                <a:ext uri="{FF2B5EF4-FFF2-40B4-BE49-F238E27FC236}">
                  <a16:creationId xmlns:a16="http://schemas.microsoft.com/office/drawing/2014/main" id="{5E2EEB51-C433-4146-9A07-B904C9EFB0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20" name="AutoShape 92">
                <a:extLst>
                  <a:ext uri="{FF2B5EF4-FFF2-40B4-BE49-F238E27FC236}">
                    <a16:creationId xmlns:a16="http://schemas.microsoft.com/office/drawing/2014/main" id="{3A27EE24-9EA3-5849-AF8B-3DE9ED4D0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1" name="AutoShape 93">
                <a:extLst>
                  <a:ext uri="{FF2B5EF4-FFF2-40B4-BE49-F238E27FC236}">
                    <a16:creationId xmlns:a16="http://schemas.microsoft.com/office/drawing/2014/main" id="{6AFF8567-F6C4-0747-BA7C-166259544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0" name="Rectangle 94">
              <a:extLst>
                <a:ext uri="{FF2B5EF4-FFF2-40B4-BE49-F238E27FC236}">
                  <a16:creationId xmlns:a16="http://schemas.microsoft.com/office/drawing/2014/main" id="{481071F4-7660-1F49-867C-3C721C3F0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1" name="Rectangle 95">
              <a:extLst>
                <a:ext uri="{FF2B5EF4-FFF2-40B4-BE49-F238E27FC236}">
                  <a16:creationId xmlns:a16="http://schemas.microsoft.com/office/drawing/2014/main" id="{F9E573B0-F1E0-0244-84F0-5D9DC86D8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93" name="Group 96">
              <a:extLst>
                <a:ext uri="{FF2B5EF4-FFF2-40B4-BE49-F238E27FC236}">
                  <a16:creationId xmlns:a16="http://schemas.microsoft.com/office/drawing/2014/main" id="{60F43234-7837-E047-B8D9-B93960C93F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15" name="AutoShape 97">
                <a:extLst>
                  <a:ext uri="{FF2B5EF4-FFF2-40B4-BE49-F238E27FC236}">
                    <a16:creationId xmlns:a16="http://schemas.microsoft.com/office/drawing/2014/main" id="{AA061C9E-39EE-B14D-A8E3-104E27013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7" name="AutoShape 98">
                <a:extLst>
                  <a:ext uri="{FF2B5EF4-FFF2-40B4-BE49-F238E27FC236}">
                    <a16:creationId xmlns:a16="http://schemas.microsoft.com/office/drawing/2014/main" id="{12C304B6-6E69-644F-91BB-9F1C86D1D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4" name="Freeform 99">
              <a:extLst>
                <a:ext uri="{FF2B5EF4-FFF2-40B4-BE49-F238E27FC236}">
                  <a16:creationId xmlns:a16="http://schemas.microsoft.com/office/drawing/2014/main" id="{D5358657-0340-9248-AA9C-2F41E434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96" name="Group 100">
              <a:extLst>
                <a:ext uri="{FF2B5EF4-FFF2-40B4-BE49-F238E27FC236}">
                  <a16:creationId xmlns:a16="http://schemas.microsoft.com/office/drawing/2014/main" id="{87CDCAD0-C1B4-8646-B58D-6CD9FF243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12" name="AutoShape 101">
                <a:extLst>
                  <a:ext uri="{FF2B5EF4-FFF2-40B4-BE49-F238E27FC236}">
                    <a16:creationId xmlns:a16="http://schemas.microsoft.com/office/drawing/2014/main" id="{53F473DF-D46D-0345-9F7F-49F5BE50C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4" name="AutoShape 102">
                <a:extLst>
                  <a:ext uri="{FF2B5EF4-FFF2-40B4-BE49-F238E27FC236}">
                    <a16:creationId xmlns:a16="http://schemas.microsoft.com/office/drawing/2014/main" id="{EF047A49-61C2-3A41-8A53-6F24E9E5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7" name="Rectangle 103">
              <a:extLst>
                <a:ext uri="{FF2B5EF4-FFF2-40B4-BE49-F238E27FC236}">
                  <a16:creationId xmlns:a16="http://schemas.microsoft.com/office/drawing/2014/main" id="{0DC41427-3FCF-3949-97B5-7D608D26F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8" name="Freeform 104">
              <a:extLst>
                <a:ext uri="{FF2B5EF4-FFF2-40B4-BE49-F238E27FC236}">
                  <a16:creationId xmlns:a16="http://schemas.microsoft.com/office/drawing/2014/main" id="{8F8A38B2-57F8-E945-BFD5-DF65BDBF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9" name="Freeform 105">
              <a:extLst>
                <a:ext uri="{FF2B5EF4-FFF2-40B4-BE49-F238E27FC236}">
                  <a16:creationId xmlns:a16="http://schemas.microsoft.com/office/drawing/2014/main" id="{0F08B7AC-3180-754D-94CE-9FA5F6748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1" name="Oval 106">
              <a:extLst>
                <a:ext uri="{FF2B5EF4-FFF2-40B4-BE49-F238E27FC236}">
                  <a16:creationId xmlns:a16="http://schemas.microsoft.com/office/drawing/2014/main" id="{C5F7D344-4D6F-D646-8C93-A97BAB8C4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2" name="Freeform 107">
              <a:extLst>
                <a:ext uri="{FF2B5EF4-FFF2-40B4-BE49-F238E27FC236}">
                  <a16:creationId xmlns:a16="http://schemas.microsoft.com/office/drawing/2014/main" id="{BE829AA4-D020-7348-B510-9FB2A8536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4" name="AutoShape 108">
              <a:extLst>
                <a:ext uri="{FF2B5EF4-FFF2-40B4-BE49-F238E27FC236}">
                  <a16:creationId xmlns:a16="http://schemas.microsoft.com/office/drawing/2014/main" id="{35AAD988-1211-1E40-91C0-3937CD2EC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5" name="AutoShape 109">
              <a:extLst>
                <a:ext uri="{FF2B5EF4-FFF2-40B4-BE49-F238E27FC236}">
                  <a16:creationId xmlns:a16="http://schemas.microsoft.com/office/drawing/2014/main" id="{4305931D-5D5C-9D4F-AAD7-AB64D64AD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6" name="Oval 110">
              <a:extLst>
                <a:ext uri="{FF2B5EF4-FFF2-40B4-BE49-F238E27FC236}">
                  <a16:creationId xmlns:a16="http://schemas.microsoft.com/office/drawing/2014/main" id="{83363F10-1097-A54D-ADAB-24C8B3E21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7" name="Oval 111">
              <a:extLst>
                <a:ext uri="{FF2B5EF4-FFF2-40B4-BE49-F238E27FC236}">
                  <a16:creationId xmlns:a16="http://schemas.microsoft.com/office/drawing/2014/main" id="{B44F4B51-7681-9C40-9F0A-A4B645261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09" name="Oval 112">
              <a:extLst>
                <a:ext uri="{FF2B5EF4-FFF2-40B4-BE49-F238E27FC236}">
                  <a16:creationId xmlns:a16="http://schemas.microsoft.com/office/drawing/2014/main" id="{5582586B-92B3-3A4A-8CAC-510211950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10" name="Rectangle 113">
              <a:extLst>
                <a:ext uri="{FF2B5EF4-FFF2-40B4-BE49-F238E27FC236}">
                  <a16:creationId xmlns:a16="http://schemas.microsoft.com/office/drawing/2014/main" id="{5238CEC3-5101-4E45-98C3-C884DC620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26" name="Group 114">
            <a:extLst>
              <a:ext uri="{FF2B5EF4-FFF2-40B4-BE49-F238E27FC236}">
                <a16:creationId xmlns:a16="http://schemas.microsoft.com/office/drawing/2014/main" id="{CE9E5FE1-98E9-5B4B-A4A4-DFCEF9DD2F2A}"/>
              </a:ext>
            </a:extLst>
          </p:cNvPr>
          <p:cNvGrpSpPr>
            <a:grpSpLocks/>
          </p:cNvGrpSpPr>
          <p:nvPr/>
        </p:nvGrpSpPr>
        <p:grpSpPr bwMode="auto">
          <a:xfrm>
            <a:off x="2368549" y="4626766"/>
            <a:ext cx="925513" cy="795338"/>
            <a:chOff x="-44" y="1473"/>
            <a:chExt cx="981" cy="1105"/>
          </a:xfrm>
        </p:grpSpPr>
        <p:pic>
          <p:nvPicPr>
            <p:cNvPr id="828" name="Picture 115" descr="desktop_computer_stylized_medium">
              <a:extLst>
                <a:ext uri="{FF2B5EF4-FFF2-40B4-BE49-F238E27FC236}">
                  <a16:creationId xmlns:a16="http://schemas.microsoft.com/office/drawing/2014/main" id="{EA6E5654-65B1-E143-93FC-22FF8A007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" name="Freeform 116">
              <a:extLst>
                <a:ext uri="{FF2B5EF4-FFF2-40B4-BE49-F238E27FC236}">
                  <a16:creationId xmlns:a16="http://schemas.microsoft.com/office/drawing/2014/main" id="{2A3D29B4-8BC4-A546-9C7A-F25B946004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1" name="Group 117">
            <a:extLst>
              <a:ext uri="{FF2B5EF4-FFF2-40B4-BE49-F238E27FC236}">
                <a16:creationId xmlns:a16="http://schemas.microsoft.com/office/drawing/2014/main" id="{9E284045-6147-7B47-BC5C-5CC7FF81FE0A}"/>
              </a:ext>
            </a:extLst>
          </p:cNvPr>
          <p:cNvGrpSpPr>
            <a:grpSpLocks/>
          </p:cNvGrpSpPr>
          <p:nvPr/>
        </p:nvGrpSpPr>
        <p:grpSpPr bwMode="auto">
          <a:xfrm>
            <a:off x="5589587" y="2807491"/>
            <a:ext cx="925512" cy="795338"/>
            <a:chOff x="-44" y="1473"/>
            <a:chExt cx="981" cy="1105"/>
          </a:xfrm>
        </p:grpSpPr>
        <p:pic>
          <p:nvPicPr>
            <p:cNvPr id="832" name="Picture 118" descr="desktop_computer_stylized_medium">
              <a:extLst>
                <a:ext uri="{FF2B5EF4-FFF2-40B4-BE49-F238E27FC236}">
                  <a16:creationId xmlns:a16="http://schemas.microsoft.com/office/drawing/2014/main" id="{ED57643D-213A-0D48-ACB2-47375B1F69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3" name="Freeform 119">
              <a:extLst>
                <a:ext uri="{FF2B5EF4-FFF2-40B4-BE49-F238E27FC236}">
                  <a16:creationId xmlns:a16="http://schemas.microsoft.com/office/drawing/2014/main" id="{C945A6F0-C64A-034A-808B-026CA37D34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4" name="Group 120">
            <a:extLst>
              <a:ext uri="{FF2B5EF4-FFF2-40B4-BE49-F238E27FC236}">
                <a16:creationId xmlns:a16="http://schemas.microsoft.com/office/drawing/2014/main" id="{DC1F1924-84C9-2D4F-BED7-1D7A99AAAF5D}"/>
              </a:ext>
            </a:extLst>
          </p:cNvPr>
          <p:cNvGrpSpPr>
            <a:grpSpLocks/>
          </p:cNvGrpSpPr>
          <p:nvPr/>
        </p:nvGrpSpPr>
        <p:grpSpPr bwMode="auto">
          <a:xfrm>
            <a:off x="6634162" y="2948779"/>
            <a:ext cx="925512" cy="795337"/>
            <a:chOff x="-44" y="1473"/>
            <a:chExt cx="981" cy="1105"/>
          </a:xfrm>
        </p:grpSpPr>
        <p:pic>
          <p:nvPicPr>
            <p:cNvPr id="835" name="Picture 121" descr="desktop_computer_stylized_medium">
              <a:extLst>
                <a:ext uri="{FF2B5EF4-FFF2-40B4-BE49-F238E27FC236}">
                  <a16:creationId xmlns:a16="http://schemas.microsoft.com/office/drawing/2014/main" id="{5CB3D6E4-1267-BA47-946E-11A72D2BB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6" name="Freeform 122">
              <a:extLst>
                <a:ext uri="{FF2B5EF4-FFF2-40B4-BE49-F238E27FC236}">
                  <a16:creationId xmlns:a16="http://schemas.microsoft.com/office/drawing/2014/main" id="{0260D56A-2D23-4B40-82DB-9E620FF6E88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7" name="Group 123">
            <a:extLst>
              <a:ext uri="{FF2B5EF4-FFF2-40B4-BE49-F238E27FC236}">
                <a16:creationId xmlns:a16="http://schemas.microsoft.com/office/drawing/2014/main" id="{7F9A075B-9EA6-8048-A759-51935B47F74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104312" y="4396579"/>
            <a:ext cx="925512" cy="795337"/>
            <a:chOff x="-44" y="1473"/>
            <a:chExt cx="981" cy="1105"/>
          </a:xfrm>
        </p:grpSpPr>
        <p:pic>
          <p:nvPicPr>
            <p:cNvPr id="838" name="Picture 124" descr="desktop_computer_stylized_medium">
              <a:extLst>
                <a:ext uri="{FF2B5EF4-FFF2-40B4-BE49-F238E27FC236}">
                  <a16:creationId xmlns:a16="http://schemas.microsoft.com/office/drawing/2014/main" id="{BECC09C1-57D5-7847-8F83-B0BFE5CF6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9" name="Freeform 125">
              <a:extLst>
                <a:ext uri="{FF2B5EF4-FFF2-40B4-BE49-F238E27FC236}">
                  <a16:creationId xmlns:a16="http://schemas.microsoft.com/office/drawing/2014/main" id="{7D172349-8EB7-C043-850F-2ACA8BB1C8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181797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File distribution time: client-server</a:t>
            </a:r>
            <a:endParaRPr lang="en-US" sz="4400" dirty="0"/>
          </a:p>
        </p:txBody>
      </p:sp>
      <p:sp>
        <p:nvSpPr>
          <p:cNvPr id="80" name="Rectangle 47">
            <a:extLst>
              <a:ext uri="{FF2B5EF4-FFF2-40B4-BE49-F238E27FC236}">
                <a16:creationId xmlns:a16="http://schemas.microsoft.com/office/drawing/2014/main" id="{B88328AA-6216-394D-8D58-0ECC1E0888AE}"/>
              </a:ext>
            </a:extLst>
          </p:cNvPr>
          <p:cNvSpPr txBox="1">
            <a:spLocks noChangeArrowheads="1"/>
          </p:cNvSpPr>
          <p:nvPr/>
        </p:nvSpPr>
        <p:spPr>
          <a:xfrm>
            <a:off x="545123" y="1309462"/>
            <a:ext cx="6098355" cy="20145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server transmission: </a:t>
            </a:r>
            <a:r>
              <a:rPr lang="en-US" altLang="en-US" dirty="0">
                <a:ea typeface="ＭＳ Ｐゴシック" panose="020B0600070205080204" pitchFamily="34" charset="-128"/>
              </a:rPr>
              <a:t>must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sequentially send (upload) </a:t>
            </a:r>
            <a:r>
              <a:rPr lang="en-US" altLang="en-US" i="1" dirty="0">
                <a:ea typeface="ＭＳ Ｐゴシック" panose="020B0600070205080204" pitchFamily="34" charset="-128"/>
              </a:rPr>
              <a:t>N </a:t>
            </a:r>
            <a:r>
              <a:rPr lang="en-US" altLang="en-US" dirty="0">
                <a:ea typeface="ＭＳ Ｐゴシック" panose="020B0600070205080204" pitchFamily="34" charset="-128"/>
              </a:rPr>
              <a:t>file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copies:</a:t>
            </a:r>
          </a:p>
          <a:p>
            <a:pPr lvl="1"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time to send one copy: </a:t>
            </a:r>
            <a:r>
              <a:rPr lang="en-US" altLang="en-US" i="1" dirty="0">
                <a:ea typeface="ＭＳ Ｐゴシック" panose="020B0600070205080204" pitchFamily="34" charset="-128"/>
              </a:rPr>
              <a:t>F/u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 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time to send </a:t>
            </a:r>
            <a:r>
              <a:rPr lang="en-US" altLang="en-US" i="1" dirty="0">
                <a:ea typeface="ＭＳ Ｐゴシック" panose="020B0600070205080204" pitchFamily="34" charset="-128"/>
              </a:rPr>
              <a:t>N</a:t>
            </a:r>
            <a:r>
              <a:rPr lang="en-US" altLang="en-US" dirty="0">
                <a:ea typeface="ＭＳ Ｐゴシック" panose="020B0600070205080204" pitchFamily="34" charset="-128"/>
              </a:rPr>
              <a:t> copies: </a:t>
            </a:r>
            <a:r>
              <a:rPr lang="en-US" altLang="en-US" i="1" dirty="0">
                <a:ea typeface="ＭＳ Ｐゴシック" panose="020B0600070205080204" pitchFamily="34" charset="-128"/>
              </a:rPr>
              <a:t>NF/u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81" name="Rectangle 47">
            <a:extLst>
              <a:ext uri="{FF2B5EF4-FFF2-40B4-BE49-F238E27FC236}">
                <a16:creationId xmlns:a16="http://schemas.microsoft.com/office/drawing/2014/main" id="{646323ED-CAE9-B942-8F14-B61CB770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899" y="3219848"/>
            <a:ext cx="5773736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client: </a:t>
            </a:r>
            <a:r>
              <a:rPr lang="en-US" altLang="en-US" sz="2800" dirty="0">
                <a:latin typeface="+mn-lt"/>
              </a:rPr>
              <a:t>each client must download file copy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</a:t>
            </a:r>
            <a:r>
              <a:rPr lang="en-US" altLang="en-US" sz="2400" baseline="-25000" dirty="0" err="1">
                <a:latin typeface="+mn-lt"/>
              </a:rPr>
              <a:t>n</a:t>
            </a:r>
            <a:r>
              <a:rPr lang="en-US" altLang="en-US" sz="2400" dirty="0">
                <a:latin typeface="+mn-lt"/>
              </a:rPr>
              <a:t> = min client download rate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min client download time: </a:t>
            </a:r>
            <a:r>
              <a:rPr lang="en-US" altLang="en-US" sz="2400" i="1" dirty="0">
                <a:latin typeface="+mn-lt"/>
              </a:rPr>
              <a:t>F/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 </a:t>
            </a:r>
            <a:endParaRPr lang="en-US" altLang="en-US" sz="2400" i="1" dirty="0">
              <a:latin typeface="+mn-lt"/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193E6F0-6AB2-EC43-BC1A-D75808C2FB26}"/>
              </a:ext>
            </a:extLst>
          </p:cNvPr>
          <p:cNvGrpSpPr/>
          <p:nvPr/>
        </p:nvGrpSpPr>
        <p:grpSpPr>
          <a:xfrm>
            <a:off x="6796266" y="1727769"/>
            <a:ext cx="4518025" cy="2036762"/>
            <a:chOff x="4471988" y="1284288"/>
            <a:chExt cx="4518025" cy="2036762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64409998-6B21-6843-AEE3-D4B2D80F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2111375"/>
              <a:ext cx="2136775" cy="1209675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5" name="Line 14">
              <a:extLst>
                <a:ext uri="{FF2B5EF4-FFF2-40B4-BE49-F238E27FC236}">
                  <a16:creationId xmlns:a16="http://schemas.microsoft.com/office/drawing/2014/main" id="{05D67BD2-8DEF-EC43-87F6-22A4D3E1D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8763" y="2085975"/>
              <a:ext cx="455612" cy="214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6" name="Text Box 15">
              <a:extLst>
                <a:ext uri="{FF2B5EF4-FFF2-40B4-BE49-F238E27FC236}">
                  <a16:creationId xmlns:a16="http://schemas.microsoft.com/office/drawing/2014/main" id="{B5B6E9F6-DA21-FF49-8DD4-F3C6E1FE6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4163" y="1763713"/>
              <a:ext cx="3626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s</a:t>
              </a:r>
            </a:p>
          </p:txBody>
        </p:sp>
        <p:sp>
          <p:nvSpPr>
            <p:cNvPr id="87" name="Line 39">
              <a:extLst>
                <a:ext uri="{FF2B5EF4-FFF2-40B4-BE49-F238E27FC236}">
                  <a16:creationId xmlns:a16="http://schemas.microsoft.com/office/drawing/2014/main" id="{31CED78D-7737-214B-BCE4-DCAB761FE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5" y="2713038"/>
              <a:ext cx="5746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8" name="Line 40">
              <a:extLst>
                <a:ext uri="{FF2B5EF4-FFF2-40B4-BE49-F238E27FC236}">
                  <a16:creationId xmlns:a16="http://schemas.microsoft.com/office/drawing/2014/main" id="{FD1ACD18-F196-1746-9009-0670E710D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9688" y="2814638"/>
              <a:ext cx="5667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9" name="Text Box 44">
              <a:extLst>
                <a:ext uri="{FF2B5EF4-FFF2-40B4-BE49-F238E27FC236}">
                  <a16:creationId xmlns:a16="http://schemas.microsoft.com/office/drawing/2014/main" id="{4F15E7E5-19D5-AE49-B8AC-295EC616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3696" y="2460625"/>
              <a:ext cx="105458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dirty="0">
                  <a:solidFill>
                    <a:schemeClr val="bg1"/>
                  </a:solidFill>
                  <a:latin typeface="+mn-lt"/>
                </a:rPr>
                <a:t>network</a:t>
              </a:r>
              <a:endParaRPr lang="en-US" altLang="en-US" sz="1800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0" name="AutoShape 327">
              <a:extLst>
                <a:ext uri="{FF2B5EF4-FFF2-40B4-BE49-F238E27FC236}">
                  <a16:creationId xmlns:a16="http://schemas.microsoft.com/office/drawing/2014/main" id="{F1CA6701-3613-AE49-BD0C-998D6498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275" y="1562100"/>
              <a:ext cx="334963" cy="401638"/>
            </a:xfrm>
            <a:prstGeom prst="can">
              <a:avLst>
                <a:gd name="adj" fmla="val 24242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900"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7769C7C9-ADC5-B848-B48C-F422C7EBE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19275"/>
              <a:ext cx="180975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2" name="Line 23">
              <a:extLst>
                <a:ext uri="{FF2B5EF4-FFF2-40B4-BE49-F238E27FC236}">
                  <a16:creationId xmlns:a16="http://schemas.microsoft.com/office/drawing/2014/main" id="{E579FF7F-DE73-E14A-8EE9-65BCC9EF0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78663" y="1825625"/>
              <a:ext cx="187325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3" name="Line 22">
              <a:extLst>
                <a:ext uri="{FF2B5EF4-FFF2-40B4-BE49-F238E27FC236}">
                  <a16:creationId xmlns:a16="http://schemas.microsoft.com/office/drawing/2014/main" id="{6407598A-1198-B046-ACD6-89FFBAE9F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16675" y="1736725"/>
              <a:ext cx="179388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4" name="Line 23">
              <a:extLst>
                <a:ext uri="{FF2B5EF4-FFF2-40B4-BE49-F238E27FC236}">
                  <a16:creationId xmlns:a16="http://schemas.microsoft.com/office/drawing/2014/main" id="{AA613AE8-B26B-304E-9B36-0E639788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92875" y="1743075"/>
              <a:ext cx="185738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5" name="Line 138">
              <a:extLst>
                <a:ext uri="{FF2B5EF4-FFF2-40B4-BE49-F238E27FC236}">
                  <a16:creationId xmlns:a16="http://schemas.microsoft.com/office/drawing/2014/main" id="{6F964BD8-116B-D445-82F9-8C9897E3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3188" y="2579688"/>
              <a:ext cx="65881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6" name="Line 139">
              <a:extLst>
                <a:ext uri="{FF2B5EF4-FFF2-40B4-BE49-F238E27FC236}">
                  <a16:creationId xmlns:a16="http://schemas.microsoft.com/office/drawing/2014/main" id="{A562798A-3EC4-1E41-99DB-FA81FB640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6363" y="2682875"/>
              <a:ext cx="6604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7" name="Text Box 41">
              <a:extLst>
                <a:ext uri="{FF2B5EF4-FFF2-40B4-BE49-F238E27FC236}">
                  <a16:creationId xmlns:a16="http://schemas.microsoft.com/office/drawing/2014/main" id="{FEE3AD0E-92A3-9E48-8C36-9A0805BC8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675" y="2146300"/>
              <a:ext cx="450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d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8" name="Text Box 41">
              <a:extLst>
                <a:ext uri="{FF2B5EF4-FFF2-40B4-BE49-F238E27FC236}">
                  <a16:creationId xmlns:a16="http://schemas.microsoft.com/office/drawing/2014/main" id="{0D2E1DAB-DBC4-2B41-8914-2E86878AE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9550" y="2663825"/>
              <a:ext cx="5064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9" name="Text Box 47">
              <a:extLst>
                <a:ext uri="{FF2B5EF4-FFF2-40B4-BE49-F238E27FC236}">
                  <a16:creationId xmlns:a16="http://schemas.microsoft.com/office/drawing/2014/main" id="{A5050569-3116-8F4C-B19A-31999F9F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975" y="1616075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latin typeface="+mn-lt"/>
                </a:rPr>
                <a:t>F</a:t>
              </a:r>
              <a:endParaRPr lang="en-US" altLang="en-US" sz="1600" i="1" baseline="-25000">
                <a:latin typeface="+mn-lt"/>
              </a:endParaRPr>
            </a:p>
          </p:txBody>
        </p:sp>
        <p:grpSp>
          <p:nvGrpSpPr>
            <p:cNvPr id="100" name="Group 143">
              <a:extLst>
                <a:ext uri="{FF2B5EF4-FFF2-40B4-BE49-F238E27FC236}">
                  <a16:creationId xmlns:a16="http://schemas.microsoft.com/office/drawing/2014/main" id="{479599EE-E0AC-5747-8F3A-66F7F72E8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4925" y="1690688"/>
              <a:ext cx="292100" cy="517525"/>
              <a:chOff x="4140" y="429"/>
              <a:chExt cx="1425" cy="2396"/>
            </a:xfrm>
          </p:grpSpPr>
          <p:sp>
            <p:nvSpPr>
              <p:cNvPr id="113" name="Freeform 144">
                <a:extLst>
                  <a:ext uri="{FF2B5EF4-FFF2-40B4-BE49-F238E27FC236}">
                    <a16:creationId xmlns:a16="http://schemas.microsoft.com/office/drawing/2014/main" id="{6A822DAE-E587-7E49-A7EE-6F64DAB0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4" name="Rectangle 145">
                <a:extLst>
                  <a:ext uri="{FF2B5EF4-FFF2-40B4-BE49-F238E27FC236}">
                    <a16:creationId xmlns:a16="http://schemas.microsoft.com/office/drawing/2014/main" id="{5A81F0A7-6B44-1748-BC35-BE178F0E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15" name="Freeform 146">
                <a:extLst>
                  <a:ext uri="{FF2B5EF4-FFF2-40B4-BE49-F238E27FC236}">
                    <a16:creationId xmlns:a16="http://schemas.microsoft.com/office/drawing/2014/main" id="{918EEC88-C8A9-2846-970B-50B7E983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6" name="Freeform 147">
                <a:extLst>
                  <a:ext uri="{FF2B5EF4-FFF2-40B4-BE49-F238E27FC236}">
                    <a16:creationId xmlns:a16="http://schemas.microsoft.com/office/drawing/2014/main" id="{AFDAC2FD-EE20-3E45-9DA1-1D9100AA9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7" name="Rectangle 148">
                <a:extLst>
                  <a:ext uri="{FF2B5EF4-FFF2-40B4-BE49-F238E27FC236}">
                    <a16:creationId xmlns:a16="http://schemas.microsoft.com/office/drawing/2014/main" id="{E97CC808-FCA7-0341-9D5A-7F9EC0853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18" name="Group 149">
                <a:extLst>
                  <a:ext uri="{FF2B5EF4-FFF2-40B4-BE49-F238E27FC236}">
                    <a16:creationId xmlns:a16="http://schemas.microsoft.com/office/drawing/2014/main" id="{FC0B1F07-1C50-E64F-B63B-8D1C420C1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3" name="AutoShape 150">
                  <a:extLst>
                    <a:ext uri="{FF2B5EF4-FFF2-40B4-BE49-F238E27FC236}">
                      <a16:creationId xmlns:a16="http://schemas.microsoft.com/office/drawing/2014/main" id="{5F68B800-F174-0B4B-9F2F-A2B1F0AC8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4" name="AutoShape 151">
                  <a:extLst>
                    <a:ext uri="{FF2B5EF4-FFF2-40B4-BE49-F238E27FC236}">
                      <a16:creationId xmlns:a16="http://schemas.microsoft.com/office/drawing/2014/main" id="{66170CD7-30F0-104F-9FDE-D6C6D3ADF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19" name="Rectangle 152">
                <a:extLst>
                  <a:ext uri="{FF2B5EF4-FFF2-40B4-BE49-F238E27FC236}">
                    <a16:creationId xmlns:a16="http://schemas.microsoft.com/office/drawing/2014/main" id="{D5D7F168-5271-A741-AF1D-3A72BD2B5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0" name="Group 153">
                <a:extLst>
                  <a:ext uri="{FF2B5EF4-FFF2-40B4-BE49-F238E27FC236}">
                    <a16:creationId xmlns:a16="http://schemas.microsoft.com/office/drawing/2014/main" id="{9BE27AD1-B49A-CD43-AEEF-1EB19E35F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1" name="AutoShape 154">
                  <a:extLst>
                    <a:ext uri="{FF2B5EF4-FFF2-40B4-BE49-F238E27FC236}">
                      <a16:creationId xmlns:a16="http://schemas.microsoft.com/office/drawing/2014/main" id="{772812CA-D08B-5644-9C8E-95F457081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2" name="AutoShape 155">
                  <a:extLst>
                    <a:ext uri="{FF2B5EF4-FFF2-40B4-BE49-F238E27FC236}">
                      <a16:creationId xmlns:a16="http://schemas.microsoft.com/office/drawing/2014/main" id="{3D32E2F5-24C6-A54D-954E-F3C1A4849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1" name="Rectangle 156">
                <a:extLst>
                  <a:ext uri="{FF2B5EF4-FFF2-40B4-BE49-F238E27FC236}">
                    <a16:creationId xmlns:a16="http://schemas.microsoft.com/office/drawing/2014/main" id="{59BDA1ED-A7F9-324D-9FF2-5D9F73B3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2" name="Rectangle 157">
                <a:extLst>
                  <a:ext uri="{FF2B5EF4-FFF2-40B4-BE49-F238E27FC236}">
                    <a16:creationId xmlns:a16="http://schemas.microsoft.com/office/drawing/2014/main" id="{C0BFAB3F-AC35-F648-8105-682E59AD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3" name="Group 158">
                <a:extLst>
                  <a:ext uri="{FF2B5EF4-FFF2-40B4-BE49-F238E27FC236}">
                    <a16:creationId xmlns:a16="http://schemas.microsoft.com/office/drawing/2014/main" id="{8FF69078-E28B-AD46-85BF-C0BBF789E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9" name="AutoShape 159">
                  <a:extLst>
                    <a:ext uri="{FF2B5EF4-FFF2-40B4-BE49-F238E27FC236}">
                      <a16:creationId xmlns:a16="http://schemas.microsoft.com/office/drawing/2014/main" id="{9B0DD67E-9E17-0249-BE4A-653C3A8D2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0" name="AutoShape 160">
                  <a:extLst>
                    <a:ext uri="{FF2B5EF4-FFF2-40B4-BE49-F238E27FC236}">
                      <a16:creationId xmlns:a16="http://schemas.microsoft.com/office/drawing/2014/main" id="{5D2A256B-AF19-C745-A1FF-3A72EC870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4" name="Freeform 161">
                <a:extLst>
                  <a:ext uri="{FF2B5EF4-FFF2-40B4-BE49-F238E27FC236}">
                    <a16:creationId xmlns:a16="http://schemas.microsoft.com/office/drawing/2014/main" id="{A83F5805-F3B3-3346-A9B8-FDEF2D10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grpSp>
            <p:nvGrpSpPr>
              <p:cNvPr id="125" name="Group 162">
                <a:extLst>
                  <a:ext uri="{FF2B5EF4-FFF2-40B4-BE49-F238E27FC236}">
                    <a16:creationId xmlns:a16="http://schemas.microsoft.com/office/drawing/2014/main" id="{A2204E45-948E-A34A-A108-2294B7FAFA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" name="AutoShape 163">
                  <a:extLst>
                    <a:ext uri="{FF2B5EF4-FFF2-40B4-BE49-F238E27FC236}">
                      <a16:creationId xmlns:a16="http://schemas.microsoft.com/office/drawing/2014/main" id="{3CCECF35-2FC0-5E40-B1DA-1DB0D6F7B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38" name="AutoShape 164">
                  <a:extLst>
                    <a:ext uri="{FF2B5EF4-FFF2-40B4-BE49-F238E27FC236}">
                      <a16:creationId xmlns:a16="http://schemas.microsoft.com/office/drawing/2014/main" id="{8B74FE84-F46F-BD45-B59C-4B4E221C6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6" name="Rectangle 165">
                <a:extLst>
                  <a:ext uri="{FF2B5EF4-FFF2-40B4-BE49-F238E27FC236}">
                    <a16:creationId xmlns:a16="http://schemas.microsoft.com/office/drawing/2014/main" id="{EFB8CB6A-6447-D24D-BD88-7D176E41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7" name="Freeform 166">
                <a:extLst>
                  <a:ext uri="{FF2B5EF4-FFF2-40B4-BE49-F238E27FC236}">
                    <a16:creationId xmlns:a16="http://schemas.microsoft.com/office/drawing/2014/main" id="{7DA25C04-818C-944B-AA5E-5C80E73C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8" name="Freeform 167">
                <a:extLst>
                  <a:ext uri="{FF2B5EF4-FFF2-40B4-BE49-F238E27FC236}">
                    <a16:creationId xmlns:a16="http://schemas.microsoft.com/office/drawing/2014/main" id="{047480B1-08CE-354D-B27C-4B6428A5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9" name="Oval 168">
                <a:extLst>
                  <a:ext uri="{FF2B5EF4-FFF2-40B4-BE49-F238E27FC236}">
                    <a16:creationId xmlns:a16="http://schemas.microsoft.com/office/drawing/2014/main" id="{809BB7F4-67B7-B54C-A450-898CD182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0" name="Freeform 169">
                <a:extLst>
                  <a:ext uri="{FF2B5EF4-FFF2-40B4-BE49-F238E27FC236}">
                    <a16:creationId xmlns:a16="http://schemas.microsoft.com/office/drawing/2014/main" id="{DA683EDC-F6BF-7C4C-8A71-32D3320C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31" name="AutoShape 170">
                <a:extLst>
                  <a:ext uri="{FF2B5EF4-FFF2-40B4-BE49-F238E27FC236}">
                    <a16:creationId xmlns:a16="http://schemas.microsoft.com/office/drawing/2014/main" id="{96EA98F8-F846-2A44-824F-71FAA477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2" name="AutoShape 171">
                <a:extLst>
                  <a:ext uri="{FF2B5EF4-FFF2-40B4-BE49-F238E27FC236}">
                    <a16:creationId xmlns:a16="http://schemas.microsoft.com/office/drawing/2014/main" id="{23E7F763-52E6-DF40-9EB6-F8624D7B1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3" name="Oval 172">
                <a:extLst>
                  <a:ext uri="{FF2B5EF4-FFF2-40B4-BE49-F238E27FC236}">
                    <a16:creationId xmlns:a16="http://schemas.microsoft.com/office/drawing/2014/main" id="{99202063-5BB9-474C-B3CE-B9C1D5A1B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4" name="Oval 173">
                <a:extLst>
                  <a:ext uri="{FF2B5EF4-FFF2-40B4-BE49-F238E27FC236}">
                    <a16:creationId xmlns:a16="http://schemas.microsoft.com/office/drawing/2014/main" id="{B09AE0A9-5898-4647-9779-E5BDE41A5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solidFill>
                    <a:srgbClr val="FF0000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  <p:sp>
            <p:nvSpPr>
              <p:cNvPr id="135" name="Oval 174">
                <a:extLst>
                  <a:ext uri="{FF2B5EF4-FFF2-40B4-BE49-F238E27FC236}">
                    <a16:creationId xmlns:a16="http://schemas.microsoft.com/office/drawing/2014/main" id="{8844CEFC-6420-264F-A5ED-01CEFDBE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6" name="Rectangle 175">
                <a:extLst>
                  <a:ext uri="{FF2B5EF4-FFF2-40B4-BE49-F238E27FC236}">
                    <a16:creationId xmlns:a16="http://schemas.microsoft.com/office/drawing/2014/main" id="{C4C6A502-6F38-784C-A809-5E549938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</p:grpSp>
        <p:grpSp>
          <p:nvGrpSpPr>
            <p:cNvPr id="101" name="Group 176">
              <a:extLst>
                <a:ext uri="{FF2B5EF4-FFF2-40B4-BE49-F238E27FC236}">
                  <a16:creationId xmlns:a16="http://schemas.microsoft.com/office/drawing/2014/main" id="{7458836E-953E-904B-914D-ECEC36221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1988" y="2492375"/>
              <a:ext cx="620712" cy="512763"/>
              <a:chOff x="-44" y="1473"/>
              <a:chExt cx="981" cy="1105"/>
            </a:xfrm>
          </p:grpSpPr>
          <p:pic>
            <p:nvPicPr>
              <p:cNvPr id="111" name="Picture 177" descr="desktop_computer_stylized_medium">
                <a:extLst>
                  <a:ext uri="{FF2B5EF4-FFF2-40B4-BE49-F238E27FC236}">
                    <a16:creationId xmlns:a16="http://schemas.microsoft.com/office/drawing/2014/main" id="{176B8344-E22D-204D-807C-E9CE58B1B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" name="Freeform 178">
                <a:extLst>
                  <a:ext uri="{FF2B5EF4-FFF2-40B4-BE49-F238E27FC236}">
                    <a16:creationId xmlns:a16="http://schemas.microsoft.com/office/drawing/2014/main" id="{1A078022-91F2-3F4E-9EA0-44DFCAF22D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2" name="Group 179">
              <a:extLst>
                <a:ext uri="{FF2B5EF4-FFF2-40B4-BE49-F238E27FC236}">
                  <a16:creationId xmlns:a16="http://schemas.microsoft.com/office/drawing/2014/main" id="{B3CDB5E9-406A-8D48-A50D-C935BF4A5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788" y="1284288"/>
              <a:ext cx="620712" cy="512762"/>
              <a:chOff x="-44" y="1473"/>
              <a:chExt cx="981" cy="1105"/>
            </a:xfrm>
          </p:grpSpPr>
          <p:pic>
            <p:nvPicPr>
              <p:cNvPr id="109" name="Picture 180" descr="desktop_computer_stylized_medium">
                <a:extLst>
                  <a:ext uri="{FF2B5EF4-FFF2-40B4-BE49-F238E27FC236}">
                    <a16:creationId xmlns:a16="http://schemas.microsoft.com/office/drawing/2014/main" id="{9E1583F0-4FBC-314F-B2AB-B24E50144F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0" name="Freeform 181">
                <a:extLst>
                  <a:ext uri="{FF2B5EF4-FFF2-40B4-BE49-F238E27FC236}">
                    <a16:creationId xmlns:a16="http://schemas.microsoft.com/office/drawing/2014/main" id="{6E0AAFA3-AC83-6048-B318-2420EC961D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3" name="Group 182">
              <a:extLst>
                <a:ext uri="{FF2B5EF4-FFF2-40B4-BE49-F238E27FC236}">
                  <a16:creationId xmlns:a16="http://schemas.microsoft.com/office/drawing/2014/main" id="{DCBBB39F-5E4C-C245-BE28-58A83FA44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0388" y="1360488"/>
              <a:ext cx="620712" cy="512762"/>
              <a:chOff x="-44" y="1473"/>
              <a:chExt cx="981" cy="1105"/>
            </a:xfrm>
          </p:grpSpPr>
          <p:pic>
            <p:nvPicPr>
              <p:cNvPr id="107" name="Picture 183" descr="desktop_computer_stylized_medium">
                <a:extLst>
                  <a:ext uri="{FF2B5EF4-FFF2-40B4-BE49-F238E27FC236}">
                    <a16:creationId xmlns:a16="http://schemas.microsoft.com/office/drawing/2014/main" id="{E5D20624-0F1B-4B43-A13C-C75A9292C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184">
                <a:extLst>
                  <a:ext uri="{FF2B5EF4-FFF2-40B4-BE49-F238E27FC236}">
                    <a16:creationId xmlns:a16="http://schemas.microsoft.com/office/drawing/2014/main" id="{35980134-57CB-D848-8F7C-C5F772511B7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4" name="Group 185">
              <a:extLst>
                <a:ext uri="{FF2B5EF4-FFF2-40B4-BE49-F238E27FC236}">
                  <a16:creationId xmlns:a16="http://schemas.microsoft.com/office/drawing/2014/main" id="{CAAE67A0-6730-B94B-A304-CFA3F109B65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369300" y="2362200"/>
              <a:ext cx="620713" cy="512763"/>
              <a:chOff x="-44" y="1473"/>
              <a:chExt cx="981" cy="1105"/>
            </a:xfrm>
          </p:grpSpPr>
          <p:pic>
            <p:nvPicPr>
              <p:cNvPr id="105" name="Picture 186" descr="desktop_computer_stylized_medium">
                <a:extLst>
                  <a:ext uri="{FF2B5EF4-FFF2-40B4-BE49-F238E27FC236}">
                    <a16:creationId xmlns:a16="http://schemas.microsoft.com/office/drawing/2014/main" id="{374F131D-15C0-B347-9AFE-5A5EEADA4E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6" name="Freeform 187">
                <a:extLst>
                  <a:ext uri="{FF2B5EF4-FFF2-40B4-BE49-F238E27FC236}">
                    <a16:creationId xmlns:a16="http://schemas.microsoft.com/office/drawing/2014/main" id="{D81A3509-0DD0-1042-A6A3-8C677E9DCC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sp>
        <p:nvSpPr>
          <p:cNvPr id="145" name="Line 53">
            <a:extLst>
              <a:ext uri="{FF2B5EF4-FFF2-40B4-BE49-F238E27FC236}">
                <a16:creationId xmlns:a16="http://schemas.microsoft.com/office/drawing/2014/main" id="{5B4F3401-24CB-7648-BD89-1A7CFF5341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46884" y="5742831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146" name="Text Box 54">
            <a:extLst>
              <a:ext uri="{FF2B5EF4-FFF2-40B4-BE49-F238E27FC236}">
                <a16:creationId xmlns:a16="http://schemas.microsoft.com/office/drawing/2014/main" id="{5BD0C7E9-770D-0B41-BE6E-3ADF84797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3784" y="6271469"/>
            <a:ext cx="2905732" cy="395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400" dirty="0">
                <a:latin typeface="+mn-lt"/>
              </a:rPr>
              <a:t>increases linearly in N</a:t>
            </a:r>
          </a:p>
        </p:txBody>
      </p:sp>
      <p:sp>
        <p:nvSpPr>
          <p:cNvPr id="147" name="Text Box 51">
            <a:extLst>
              <a:ext uri="{FF2B5EF4-FFF2-40B4-BE49-F238E27FC236}">
                <a16:creationId xmlns:a16="http://schemas.microsoft.com/office/drawing/2014/main" id="{49B83A0D-0FBE-7E43-85D0-C80B2E74D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226" y="5036394"/>
            <a:ext cx="3049233" cy="1036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sz="2400" i="1">
                <a:latin typeface="+mn-lt"/>
              </a:rPr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sz="2400" i="1">
                <a:latin typeface="+mn-lt"/>
              </a:rPr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sz="2400" i="1">
                <a:latin typeface="+mn-lt"/>
              </a:rPr>
              <a:t>client-server approach</a:t>
            </a:r>
            <a:r>
              <a:rPr lang="en-US" altLang="en-US" sz="2800">
                <a:latin typeface="+mn-lt"/>
              </a:rPr>
              <a:t> </a:t>
            </a:r>
            <a:endParaRPr lang="en-US" altLang="en-US" sz="3200">
              <a:latin typeface="+mn-lt"/>
            </a:endParaRPr>
          </a:p>
        </p:txBody>
      </p:sp>
      <p:sp>
        <p:nvSpPr>
          <p:cNvPr id="148" name="Rectangle 55">
            <a:extLst>
              <a:ext uri="{FF2B5EF4-FFF2-40B4-BE49-F238E27FC236}">
                <a16:creationId xmlns:a16="http://schemas.microsoft.com/office/drawing/2014/main" id="{01D3C4E1-DA80-A24C-A094-D590BCC34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8348" y="4964956"/>
            <a:ext cx="7421599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149" name="Text Box 96">
            <a:extLst>
              <a:ext uri="{FF2B5EF4-FFF2-40B4-BE49-F238E27FC236}">
                <a16:creationId xmlns:a16="http://schemas.microsoft.com/office/drawing/2014/main" id="{11EFB657-3D70-CB41-8FB4-5E358070D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6559" y="5279281"/>
            <a:ext cx="43436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i="1">
                <a:latin typeface="+mn-lt"/>
              </a:rPr>
              <a:t> D</a:t>
            </a:r>
            <a:r>
              <a:rPr lang="en-US" altLang="en-US" sz="3200" i="1" baseline="-25000">
                <a:latin typeface="+mn-lt"/>
              </a:rPr>
              <a:t>c-s</a:t>
            </a:r>
            <a:r>
              <a:rPr lang="en-US" altLang="en-US" sz="3200" i="1">
                <a:latin typeface="+mn-lt"/>
              </a:rPr>
              <a:t> &gt; max{NF/u</a:t>
            </a:r>
            <a:r>
              <a:rPr lang="en-US" altLang="en-US" sz="3200" i="1" baseline="-25000">
                <a:latin typeface="+mn-lt"/>
              </a:rPr>
              <a:t>s,</a:t>
            </a:r>
            <a:r>
              <a:rPr lang="en-US" altLang="en-US" sz="3200" i="1">
                <a:latin typeface="+mn-lt"/>
              </a:rPr>
              <a:t>,F/d</a:t>
            </a:r>
            <a:r>
              <a:rPr lang="en-US" altLang="en-US" sz="3200" i="1" baseline="-25000">
                <a:latin typeface="+mn-lt"/>
              </a:rPr>
              <a:t>min</a:t>
            </a:r>
            <a:r>
              <a:rPr lang="en-US" altLang="en-US" sz="3200" i="1">
                <a:latin typeface="+mn-lt"/>
              </a:rPr>
              <a:t>}</a:t>
            </a:r>
            <a:r>
              <a:rPr lang="en-US" altLang="en-US" sz="3200" i="1">
                <a:solidFill>
                  <a:srgbClr val="CC0000"/>
                </a:solidFill>
                <a:latin typeface="+mn-lt"/>
              </a:rPr>
              <a:t> </a:t>
            </a:r>
          </a:p>
        </p:txBody>
      </p:sp>
      <p:sp>
        <p:nvSpPr>
          <p:cNvPr id="150" name="Line 120">
            <a:extLst>
              <a:ext uri="{FF2B5EF4-FFF2-40B4-BE49-F238E27FC236}">
                <a16:creationId xmlns:a16="http://schemas.microsoft.com/office/drawing/2014/main" id="{804EF034-3125-A746-B994-CD76FEE71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497" y="5707906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831995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File distribution time: P2P</a:t>
            </a:r>
            <a:endParaRPr lang="en-US" sz="4400" dirty="0"/>
          </a:p>
        </p:txBody>
      </p:sp>
      <p:sp>
        <p:nvSpPr>
          <p:cNvPr id="80" name="Rectangle 47">
            <a:extLst>
              <a:ext uri="{FF2B5EF4-FFF2-40B4-BE49-F238E27FC236}">
                <a16:creationId xmlns:a16="http://schemas.microsoft.com/office/drawing/2014/main" id="{B88328AA-6216-394D-8D58-0ECC1E0888AE}"/>
              </a:ext>
            </a:extLst>
          </p:cNvPr>
          <p:cNvSpPr txBox="1">
            <a:spLocks noChangeArrowheads="1"/>
          </p:cNvSpPr>
          <p:nvPr/>
        </p:nvSpPr>
        <p:spPr>
          <a:xfrm>
            <a:off x="755629" y="1323701"/>
            <a:ext cx="6098355" cy="20145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server transmission: </a:t>
            </a:r>
            <a:r>
              <a:rPr lang="en-US" altLang="en-US" dirty="0">
                <a:ea typeface="ＭＳ Ｐゴシック" panose="020B0600070205080204" pitchFamily="34" charset="-128"/>
              </a:rPr>
              <a:t>must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upload at least one copy:</a:t>
            </a:r>
          </a:p>
          <a:p>
            <a:pPr lvl="1"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time to send one copy: </a:t>
            </a:r>
            <a:r>
              <a:rPr lang="en-US" altLang="en-US" i="1" dirty="0">
                <a:ea typeface="ＭＳ Ｐゴシック" panose="020B0600070205080204" pitchFamily="34" charset="-128"/>
              </a:rPr>
              <a:t>F/u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 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81" name="Rectangle 47">
            <a:extLst>
              <a:ext uri="{FF2B5EF4-FFF2-40B4-BE49-F238E27FC236}">
                <a16:creationId xmlns:a16="http://schemas.microsoft.com/office/drawing/2014/main" id="{646323ED-CAE9-B942-8F14-B61CB770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66" y="2707749"/>
            <a:ext cx="5773736" cy="12096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client: </a:t>
            </a:r>
            <a:r>
              <a:rPr lang="en-US" altLang="en-US" sz="2800" dirty="0">
                <a:latin typeface="+mn-lt"/>
              </a:rPr>
              <a:t>each client must download file copy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min client download time: </a:t>
            </a:r>
            <a:r>
              <a:rPr lang="en-US" altLang="en-US" sz="2400" i="1" dirty="0">
                <a:latin typeface="+mn-lt"/>
              </a:rPr>
              <a:t>F/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 </a:t>
            </a:r>
            <a:endParaRPr lang="en-US" altLang="en-US" sz="2400" i="1" dirty="0">
              <a:latin typeface="+mn-lt"/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193E6F0-6AB2-EC43-BC1A-D75808C2FB26}"/>
              </a:ext>
            </a:extLst>
          </p:cNvPr>
          <p:cNvGrpSpPr/>
          <p:nvPr/>
        </p:nvGrpSpPr>
        <p:grpSpPr>
          <a:xfrm>
            <a:off x="7006772" y="1790995"/>
            <a:ext cx="4518025" cy="2036762"/>
            <a:chOff x="4471988" y="1284288"/>
            <a:chExt cx="4518025" cy="2036762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64409998-6B21-6843-AEE3-D4B2D80F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2111375"/>
              <a:ext cx="2136775" cy="1209675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5" name="Line 14">
              <a:extLst>
                <a:ext uri="{FF2B5EF4-FFF2-40B4-BE49-F238E27FC236}">
                  <a16:creationId xmlns:a16="http://schemas.microsoft.com/office/drawing/2014/main" id="{05D67BD2-8DEF-EC43-87F6-22A4D3E1D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8763" y="2085975"/>
              <a:ext cx="455612" cy="214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6" name="Text Box 15">
              <a:extLst>
                <a:ext uri="{FF2B5EF4-FFF2-40B4-BE49-F238E27FC236}">
                  <a16:creationId xmlns:a16="http://schemas.microsoft.com/office/drawing/2014/main" id="{B5B6E9F6-DA21-FF49-8DD4-F3C6E1FE6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4163" y="1763713"/>
              <a:ext cx="3626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s</a:t>
              </a:r>
            </a:p>
          </p:txBody>
        </p:sp>
        <p:sp>
          <p:nvSpPr>
            <p:cNvPr id="87" name="Line 39">
              <a:extLst>
                <a:ext uri="{FF2B5EF4-FFF2-40B4-BE49-F238E27FC236}">
                  <a16:creationId xmlns:a16="http://schemas.microsoft.com/office/drawing/2014/main" id="{31CED78D-7737-214B-BCE4-DCAB761FE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5" y="2713038"/>
              <a:ext cx="5746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8" name="Line 40">
              <a:extLst>
                <a:ext uri="{FF2B5EF4-FFF2-40B4-BE49-F238E27FC236}">
                  <a16:creationId xmlns:a16="http://schemas.microsoft.com/office/drawing/2014/main" id="{FD1ACD18-F196-1746-9009-0670E710D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9688" y="2814638"/>
              <a:ext cx="5667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9" name="Text Box 44">
              <a:extLst>
                <a:ext uri="{FF2B5EF4-FFF2-40B4-BE49-F238E27FC236}">
                  <a16:creationId xmlns:a16="http://schemas.microsoft.com/office/drawing/2014/main" id="{4F15E7E5-19D5-AE49-B8AC-295EC616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3696" y="2460625"/>
              <a:ext cx="105458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dirty="0">
                  <a:solidFill>
                    <a:schemeClr val="bg1"/>
                  </a:solidFill>
                  <a:latin typeface="+mn-lt"/>
                </a:rPr>
                <a:t>network</a:t>
              </a:r>
              <a:endParaRPr lang="en-US" altLang="en-US" sz="1800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0" name="AutoShape 327">
              <a:extLst>
                <a:ext uri="{FF2B5EF4-FFF2-40B4-BE49-F238E27FC236}">
                  <a16:creationId xmlns:a16="http://schemas.microsoft.com/office/drawing/2014/main" id="{F1CA6701-3613-AE49-BD0C-998D6498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275" y="1562100"/>
              <a:ext cx="334963" cy="401638"/>
            </a:xfrm>
            <a:prstGeom prst="can">
              <a:avLst>
                <a:gd name="adj" fmla="val 24242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900"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7769C7C9-ADC5-B848-B48C-F422C7EBE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19275"/>
              <a:ext cx="180975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2" name="Line 23">
              <a:extLst>
                <a:ext uri="{FF2B5EF4-FFF2-40B4-BE49-F238E27FC236}">
                  <a16:creationId xmlns:a16="http://schemas.microsoft.com/office/drawing/2014/main" id="{E579FF7F-DE73-E14A-8EE9-65BCC9EF0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78663" y="1825625"/>
              <a:ext cx="187325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3" name="Line 22">
              <a:extLst>
                <a:ext uri="{FF2B5EF4-FFF2-40B4-BE49-F238E27FC236}">
                  <a16:creationId xmlns:a16="http://schemas.microsoft.com/office/drawing/2014/main" id="{6407598A-1198-B046-ACD6-89FFBAE9F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16675" y="1736725"/>
              <a:ext cx="179388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4" name="Line 23">
              <a:extLst>
                <a:ext uri="{FF2B5EF4-FFF2-40B4-BE49-F238E27FC236}">
                  <a16:creationId xmlns:a16="http://schemas.microsoft.com/office/drawing/2014/main" id="{AA613AE8-B26B-304E-9B36-0E639788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92875" y="1743075"/>
              <a:ext cx="185738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5" name="Line 138">
              <a:extLst>
                <a:ext uri="{FF2B5EF4-FFF2-40B4-BE49-F238E27FC236}">
                  <a16:creationId xmlns:a16="http://schemas.microsoft.com/office/drawing/2014/main" id="{6F964BD8-116B-D445-82F9-8C9897E3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3188" y="2579688"/>
              <a:ext cx="65881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6" name="Line 139">
              <a:extLst>
                <a:ext uri="{FF2B5EF4-FFF2-40B4-BE49-F238E27FC236}">
                  <a16:creationId xmlns:a16="http://schemas.microsoft.com/office/drawing/2014/main" id="{A562798A-3EC4-1E41-99DB-FA81FB640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6363" y="2682875"/>
              <a:ext cx="6604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7" name="Text Box 41">
              <a:extLst>
                <a:ext uri="{FF2B5EF4-FFF2-40B4-BE49-F238E27FC236}">
                  <a16:creationId xmlns:a16="http://schemas.microsoft.com/office/drawing/2014/main" id="{FEE3AD0E-92A3-9E48-8C36-9A0805BC8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675" y="2146300"/>
              <a:ext cx="450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d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8" name="Text Box 41">
              <a:extLst>
                <a:ext uri="{FF2B5EF4-FFF2-40B4-BE49-F238E27FC236}">
                  <a16:creationId xmlns:a16="http://schemas.microsoft.com/office/drawing/2014/main" id="{0D2E1DAB-DBC4-2B41-8914-2E86878AE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9550" y="2663825"/>
              <a:ext cx="5064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9" name="Text Box 47">
              <a:extLst>
                <a:ext uri="{FF2B5EF4-FFF2-40B4-BE49-F238E27FC236}">
                  <a16:creationId xmlns:a16="http://schemas.microsoft.com/office/drawing/2014/main" id="{A5050569-3116-8F4C-B19A-31999F9F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975" y="1616075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latin typeface="+mn-lt"/>
                </a:rPr>
                <a:t>F</a:t>
              </a:r>
              <a:endParaRPr lang="en-US" altLang="en-US" sz="1600" i="1" baseline="-25000">
                <a:latin typeface="+mn-lt"/>
              </a:endParaRPr>
            </a:p>
          </p:txBody>
        </p:sp>
        <p:grpSp>
          <p:nvGrpSpPr>
            <p:cNvPr id="100" name="Group 143">
              <a:extLst>
                <a:ext uri="{FF2B5EF4-FFF2-40B4-BE49-F238E27FC236}">
                  <a16:creationId xmlns:a16="http://schemas.microsoft.com/office/drawing/2014/main" id="{479599EE-E0AC-5747-8F3A-66F7F72E8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4925" y="1690688"/>
              <a:ext cx="292100" cy="517525"/>
              <a:chOff x="4140" y="429"/>
              <a:chExt cx="1425" cy="2396"/>
            </a:xfrm>
          </p:grpSpPr>
          <p:sp>
            <p:nvSpPr>
              <p:cNvPr id="113" name="Freeform 144">
                <a:extLst>
                  <a:ext uri="{FF2B5EF4-FFF2-40B4-BE49-F238E27FC236}">
                    <a16:creationId xmlns:a16="http://schemas.microsoft.com/office/drawing/2014/main" id="{6A822DAE-E587-7E49-A7EE-6F64DAB0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4" name="Rectangle 145">
                <a:extLst>
                  <a:ext uri="{FF2B5EF4-FFF2-40B4-BE49-F238E27FC236}">
                    <a16:creationId xmlns:a16="http://schemas.microsoft.com/office/drawing/2014/main" id="{5A81F0A7-6B44-1748-BC35-BE178F0E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15" name="Freeform 146">
                <a:extLst>
                  <a:ext uri="{FF2B5EF4-FFF2-40B4-BE49-F238E27FC236}">
                    <a16:creationId xmlns:a16="http://schemas.microsoft.com/office/drawing/2014/main" id="{918EEC88-C8A9-2846-970B-50B7E983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6" name="Freeform 147">
                <a:extLst>
                  <a:ext uri="{FF2B5EF4-FFF2-40B4-BE49-F238E27FC236}">
                    <a16:creationId xmlns:a16="http://schemas.microsoft.com/office/drawing/2014/main" id="{AFDAC2FD-EE20-3E45-9DA1-1D9100AA9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7" name="Rectangle 148">
                <a:extLst>
                  <a:ext uri="{FF2B5EF4-FFF2-40B4-BE49-F238E27FC236}">
                    <a16:creationId xmlns:a16="http://schemas.microsoft.com/office/drawing/2014/main" id="{E97CC808-FCA7-0341-9D5A-7F9EC0853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18" name="Group 149">
                <a:extLst>
                  <a:ext uri="{FF2B5EF4-FFF2-40B4-BE49-F238E27FC236}">
                    <a16:creationId xmlns:a16="http://schemas.microsoft.com/office/drawing/2014/main" id="{FC0B1F07-1C50-E64F-B63B-8D1C420C1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3" name="AutoShape 150">
                  <a:extLst>
                    <a:ext uri="{FF2B5EF4-FFF2-40B4-BE49-F238E27FC236}">
                      <a16:creationId xmlns:a16="http://schemas.microsoft.com/office/drawing/2014/main" id="{5F68B800-F174-0B4B-9F2F-A2B1F0AC8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4" name="AutoShape 151">
                  <a:extLst>
                    <a:ext uri="{FF2B5EF4-FFF2-40B4-BE49-F238E27FC236}">
                      <a16:creationId xmlns:a16="http://schemas.microsoft.com/office/drawing/2014/main" id="{66170CD7-30F0-104F-9FDE-D6C6D3ADF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19" name="Rectangle 152">
                <a:extLst>
                  <a:ext uri="{FF2B5EF4-FFF2-40B4-BE49-F238E27FC236}">
                    <a16:creationId xmlns:a16="http://schemas.microsoft.com/office/drawing/2014/main" id="{D5D7F168-5271-A741-AF1D-3A72BD2B5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0" name="Group 153">
                <a:extLst>
                  <a:ext uri="{FF2B5EF4-FFF2-40B4-BE49-F238E27FC236}">
                    <a16:creationId xmlns:a16="http://schemas.microsoft.com/office/drawing/2014/main" id="{9BE27AD1-B49A-CD43-AEEF-1EB19E35F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1" name="AutoShape 154">
                  <a:extLst>
                    <a:ext uri="{FF2B5EF4-FFF2-40B4-BE49-F238E27FC236}">
                      <a16:creationId xmlns:a16="http://schemas.microsoft.com/office/drawing/2014/main" id="{772812CA-D08B-5644-9C8E-95F457081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2" name="AutoShape 155">
                  <a:extLst>
                    <a:ext uri="{FF2B5EF4-FFF2-40B4-BE49-F238E27FC236}">
                      <a16:creationId xmlns:a16="http://schemas.microsoft.com/office/drawing/2014/main" id="{3D32E2F5-24C6-A54D-954E-F3C1A4849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1" name="Rectangle 156">
                <a:extLst>
                  <a:ext uri="{FF2B5EF4-FFF2-40B4-BE49-F238E27FC236}">
                    <a16:creationId xmlns:a16="http://schemas.microsoft.com/office/drawing/2014/main" id="{59BDA1ED-A7F9-324D-9FF2-5D9F73B3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2" name="Rectangle 157">
                <a:extLst>
                  <a:ext uri="{FF2B5EF4-FFF2-40B4-BE49-F238E27FC236}">
                    <a16:creationId xmlns:a16="http://schemas.microsoft.com/office/drawing/2014/main" id="{C0BFAB3F-AC35-F648-8105-682E59AD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3" name="Group 158">
                <a:extLst>
                  <a:ext uri="{FF2B5EF4-FFF2-40B4-BE49-F238E27FC236}">
                    <a16:creationId xmlns:a16="http://schemas.microsoft.com/office/drawing/2014/main" id="{8FF69078-E28B-AD46-85BF-C0BBF789E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9" name="AutoShape 159">
                  <a:extLst>
                    <a:ext uri="{FF2B5EF4-FFF2-40B4-BE49-F238E27FC236}">
                      <a16:creationId xmlns:a16="http://schemas.microsoft.com/office/drawing/2014/main" id="{9B0DD67E-9E17-0249-BE4A-653C3A8D2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0" name="AutoShape 160">
                  <a:extLst>
                    <a:ext uri="{FF2B5EF4-FFF2-40B4-BE49-F238E27FC236}">
                      <a16:creationId xmlns:a16="http://schemas.microsoft.com/office/drawing/2014/main" id="{5D2A256B-AF19-C745-A1FF-3A72EC870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4" name="Freeform 161">
                <a:extLst>
                  <a:ext uri="{FF2B5EF4-FFF2-40B4-BE49-F238E27FC236}">
                    <a16:creationId xmlns:a16="http://schemas.microsoft.com/office/drawing/2014/main" id="{A83F5805-F3B3-3346-A9B8-FDEF2D10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grpSp>
            <p:nvGrpSpPr>
              <p:cNvPr id="125" name="Group 162">
                <a:extLst>
                  <a:ext uri="{FF2B5EF4-FFF2-40B4-BE49-F238E27FC236}">
                    <a16:creationId xmlns:a16="http://schemas.microsoft.com/office/drawing/2014/main" id="{A2204E45-948E-A34A-A108-2294B7FAFA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" name="AutoShape 163">
                  <a:extLst>
                    <a:ext uri="{FF2B5EF4-FFF2-40B4-BE49-F238E27FC236}">
                      <a16:creationId xmlns:a16="http://schemas.microsoft.com/office/drawing/2014/main" id="{3CCECF35-2FC0-5E40-B1DA-1DB0D6F7B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38" name="AutoShape 164">
                  <a:extLst>
                    <a:ext uri="{FF2B5EF4-FFF2-40B4-BE49-F238E27FC236}">
                      <a16:creationId xmlns:a16="http://schemas.microsoft.com/office/drawing/2014/main" id="{8B74FE84-F46F-BD45-B59C-4B4E221C6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6" name="Rectangle 165">
                <a:extLst>
                  <a:ext uri="{FF2B5EF4-FFF2-40B4-BE49-F238E27FC236}">
                    <a16:creationId xmlns:a16="http://schemas.microsoft.com/office/drawing/2014/main" id="{EFB8CB6A-6447-D24D-BD88-7D176E41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7" name="Freeform 166">
                <a:extLst>
                  <a:ext uri="{FF2B5EF4-FFF2-40B4-BE49-F238E27FC236}">
                    <a16:creationId xmlns:a16="http://schemas.microsoft.com/office/drawing/2014/main" id="{7DA25C04-818C-944B-AA5E-5C80E73C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8" name="Freeform 167">
                <a:extLst>
                  <a:ext uri="{FF2B5EF4-FFF2-40B4-BE49-F238E27FC236}">
                    <a16:creationId xmlns:a16="http://schemas.microsoft.com/office/drawing/2014/main" id="{047480B1-08CE-354D-B27C-4B6428A5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9" name="Oval 168">
                <a:extLst>
                  <a:ext uri="{FF2B5EF4-FFF2-40B4-BE49-F238E27FC236}">
                    <a16:creationId xmlns:a16="http://schemas.microsoft.com/office/drawing/2014/main" id="{809BB7F4-67B7-B54C-A450-898CD182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0" name="Freeform 169">
                <a:extLst>
                  <a:ext uri="{FF2B5EF4-FFF2-40B4-BE49-F238E27FC236}">
                    <a16:creationId xmlns:a16="http://schemas.microsoft.com/office/drawing/2014/main" id="{DA683EDC-F6BF-7C4C-8A71-32D3320C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31" name="AutoShape 170">
                <a:extLst>
                  <a:ext uri="{FF2B5EF4-FFF2-40B4-BE49-F238E27FC236}">
                    <a16:creationId xmlns:a16="http://schemas.microsoft.com/office/drawing/2014/main" id="{96EA98F8-F846-2A44-824F-71FAA477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2" name="AutoShape 171">
                <a:extLst>
                  <a:ext uri="{FF2B5EF4-FFF2-40B4-BE49-F238E27FC236}">
                    <a16:creationId xmlns:a16="http://schemas.microsoft.com/office/drawing/2014/main" id="{23E7F763-52E6-DF40-9EB6-F8624D7B1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3" name="Oval 172">
                <a:extLst>
                  <a:ext uri="{FF2B5EF4-FFF2-40B4-BE49-F238E27FC236}">
                    <a16:creationId xmlns:a16="http://schemas.microsoft.com/office/drawing/2014/main" id="{99202063-5BB9-474C-B3CE-B9C1D5A1B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4" name="Oval 173">
                <a:extLst>
                  <a:ext uri="{FF2B5EF4-FFF2-40B4-BE49-F238E27FC236}">
                    <a16:creationId xmlns:a16="http://schemas.microsoft.com/office/drawing/2014/main" id="{B09AE0A9-5898-4647-9779-E5BDE41A5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solidFill>
                    <a:srgbClr val="FF0000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  <p:sp>
            <p:nvSpPr>
              <p:cNvPr id="135" name="Oval 174">
                <a:extLst>
                  <a:ext uri="{FF2B5EF4-FFF2-40B4-BE49-F238E27FC236}">
                    <a16:creationId xmlns:a16="http://schemas.microsoft.com/office/drawing/2014/main" id="{8844CEFC-6420-264F-A5ED-01CEFDBE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6" name="Rectangle 175">
                <a:extLst>
                  <a:ext uri="{FF2B5EF4-FFF2-40B4-BE49-F238E27FC236}">
                    <a16:creationId xmlns:a16="http://schemas.microsoft.com/office/drawing/2014/main" id="{C4C6A502-6F38-784C-A809-5E549938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</p:grpSp>
        <p:grpSp>
          <p:nvGrpSpPr>
            <p:cNvPr id="101" name="Group 176">
              <a:extLst>
                <a:ext uri="{FF2B5EF4-FFF2-40B4-BE49-F238E27FC236}">
                  <a16:creationId xmlns:a16="http://schemas.microsoft.com/office/drawing/2014/main" id="{7458836E-953E-904B-914D-ECEC36221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1988" y="2492375"/>
              <a:ext cx="620712" cy="512763"/>
              <a:chOff x="-44" y="1473"/>
              <a:chExt cx="981" cy="1105"/>
            </a:xfrm>
          </p:grpSpPr>
          <p:pic>
            <p:nvPicPr>
              <p:cNvPr id="111" name="Picture 177" descr="desktop_computer_stylized_medium">
                <a:extLst>
                  <a:ext uri="{FF2B5EF4-FFF2-40B4-BE49-F238E27FC236}">
                    <a16:creationId xmlns:a16="http://schemas.microsoft.com/office/drawing/2014/main" id="{176B8344-E22D-204D-807C-E9CE58B1B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" name="Freeform 178">
                <a:extLst>
                  <a:ext uri="{FF2B5EF4-FFF2-40B4-BE49-F238E27FC236}">
                    <a16:creationId xmlns:a16="http://schemas.microsoft.com/office/drawing/2014/main" id="{1A078022-91F2-3F4E-9EA0-44DFCAF22D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2" name="Group 179">
              <a:extLst>
                <a:ext uri="{FF2B5EF4-FFF2-40B4-BE49-F238E27FC236}">
                  <a16:creationId xmlns:a16="http://schemas.microsoft.com/office/drawing/2014/main" id="{B3CDB5E9-406A-8D48-A50D-C935BF4A5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788" y="1284288"/>
              <a:ext cx="620712" cy="512762"/>
              <a:chOff x="-44" y="1473"/>
              <a:chExt cx="981" cy="1105"/>
            </a:xfrm>
          </p:grpSpPr>
          <p:pic>
            <p:nvPicPr>
              <p:cNvPr id="109" name="Picture 180" descr="desktop_computer_stylized_medium">
                <a:extLst>
                  <a:ext uri="{FF2B5EF4-FFF2-40B4-BE49-F238E27FC236}">
                    <a16:creationId xmlns:a16="http://schemas.microsoft.com/office/drawing/2014/main" id="{9E1583F0-4FBC-314F-B2AB-B24E50144F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0" name="Freeform 181">
                <a:extLst>
                  <a:ext uri="{FF2B5EF4-FFF2-40B4-BE49-F238E27FC236}">
                    <a16:creationId xmlns:a16="http://schemas.microsoft.com/office/drawing/2014/main" id="{6E0AAFA3-AC83-6048-B318-2420EC961D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3" name="Group 182">
              <a:extLst>
                <a:ext uri="{FF2B5EF4-FFF2-40B4-BE49-F238E27FC236}">
                  <a16:creationId xmlns:a16="http://schemas.microsoft.com/office/drawing/2014/main" id="{DCBBB39F-5E4C-C245-BE28-58A83FA44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0388" y="1360488"/>
              <a:ext cx="620712" cy="512762"/>
              <a:chOff x="-44" y="1473"/>
              <a:chExt cx="981" cy="1105"/>
            </a:xfrm>
          </p:grpSpPr>
          <p:pic>
            <p:nvPicPr>
              <p:cNvPr id="107" name="Picture 183" descr="desktop_computer_stylized_medium">
                <a:extLst>
                  <a:ext uri="{FF2B5EF4-FFF2-40B4-BE49-F238E27FC236}">
                    <a16:creationId xmlns:a16="http://schemas.microsoft.com/office/drawing/2014/main" id="{E5D20624-0F1B-4B43-A13C-C75A9292C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184">
                <a:extLst>
                  <a:ext uri="{FF2B5EF4-FFF2-40B4-BE49-F238E27FC236}">
                    <a16:creationId xmlns:a16="http://schemas.microsoft.com/office/drawing/2014/main" id="{35980134-57CB-D848-8F7C-C5F772511B7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4" name="Group 185">
              <a:extLst>
                <a:ext uri="{FF2B5EF4-FFF2-40B4-BE49-F238E27FC236}">
                  <a16:creationId xmlns:a16="http://schemas.microsoft.com/office/drawing/2014/main" id="{CAAE67A0-6730-B94B-A304-CFA3F109B65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369300" y="2362200"/>
              <a:ext cx="620713" cy="512763"/>
              <a:chOff x="-44" y="1473"/>
              <a:chExt cx="981" cy="1105"/>
            </a:xfrm>
          </p:grpSpPr>
          <p:pic>
            <p:nvPicPr>
              <p:cNvPr id="105" name="Picture 186" descr="desktop_computer_stylized_medium">
                <a:extLst>
                  <a:ext uri="{FF2B5EF4-FFF2-40B4-BE49-F238E27FC236}">
                    <a16:creationId xmlns:a16="http://schemas.microsoft.com/office/drawing/2014/main" id="{374F131D-15C0-B347-9AFE-5A5EEADA4E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6" name="Freeform 187">
                <a:extLst>
                  <a:ext uri="{FF2B5EF4-FFF2-40B4-BE49-F238E27FC236}">
                    <a16:creationId xmlns:a16="http://schemas.microsoft.com/office/drawing/2014/main" id="{D81A3509-0DD0-1042-A6A3-8C677E9DCC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sp>
        <p:nvSpPr>
          <p:cNvPr id="74" name="Rectangle 47">
            <a:extLst>
              <a:ext uri="{FF2B5EF4-FFF2-40B4-BE49-F238E27FC236}">
                <a16:creationId xmlns:a16="http://schemas.microsoft.com/office/drawing/2014/main" id="{26E15167-D083-564B-BF0B-913CAA61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984" y="3876829"/>
            <a:ext cx="852416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clients: </a:t>
            </a:r>
            <a:r>
              <a:rPr lang="en-US" altLang="en-US" sz="2800" dirty="0">
                <a:latin typeface="+mn-lt"/>
              </a:rPr>
              <a:t>as aggregate must download </a:t>
            </a:r>
            <a:r>
              <a:rPr lang="en-US" altLang="en-US" sz="2800" i="1" dirty="0">
                <a:latin typeface="+mn-lt"/>
              </a:rPr>
              <a:t>NF</a:t>
            </a:r>
            <a:r>
              <a:rPr lang="en-US" altLang="en-US" sz="2800" dirty="0">
                <a:latin typeface="+mn-lt"/>
              </a:rPr>
              <a:t> bits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max upload rate (limiting max download rate) is 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s</a:t>
            </a:r>
            <a:r>
              <a:rPr lang="en-US" altLang="en-US" sz="2400" i="1" dirty="0">
                <a:latin typeface="+mn-lt"/>
              </a:rPr>
              <a:t> + </a:t>
            </a:r>
            <a:r>
              <a:rPr lang="en-US" altLang="en-US" sz="2800" i="1" dirty="0">
                <a:latin typeface="Symbol" pitchFamily="2" charset="2"/>
              </a:rPr>
              <a:t>S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i</a:t>
            </a:r>
          </a:p>
        </p:txBody>
      </p:sp>
      <p:sp>
        <p:nvSpPr>
          <p:cNvPr id="75" name="Text Box 51">
            <a:extLst>
              <a:ext uri="{FF2B5EF4-FFF2-40B4-BE49-F238E27FC236}">
                <a16:creationId xmlns:a16="http://schemas.microsoft.com/office/drawing/2014/main" id="{6898F8CA-12DA-BE4E-B99B-FD50E8479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6934" y="5088499"/>
            <a:ext cx="2267800" cy="8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 dirty="0">
                <a:latin typeface="+mn-lt"/>
              </a:rPr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>
                <a:latin typeface="+mn-lt"/>
              </a:rPr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>
                <a:latin typeface="+mn-lt"/>
              </a:rPr>
              <a:t>P2P approach</a:t>
            </a:r>
            <a:r>
              <a:rPr lang="en-US" altLang="en-US" sz="2400" dirty="0">
                <a:latin typeface="+mn-lt"/>
              </a:rPr>
              <a:t> </a:t>
            </a:r>
            <a:endParaRPr lang="en-US" altLang="en-US" sz="2800" dirty="0">
              <a:latin typeface="+mn-lt"/>
            </a:endParaRPr>
          </a:p>
        </p:txBody>
      </p:sp>
      <p:sp>
        <p:nvSpPr>
          <p:cNvPr id="76" name="Rectangle 55">
            <a:extLst>
              <a:ext uri="{FF2B5EF4-FFF2-40B4-BE49-F238E27FC236}">
                <a16:creationId xmlns:a16="http://schemas.microsoft.com/office/drawing/2014/main" id="{07D73A35-ECF9-A74A-AC62-7DA2D5170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19" y="4991768"/>
            <a:ext cx="9155099" cy="1006589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77" name="Text Box 31">
            <a:extLst>
              <a:ext uri="{FF2B5EF4-FFF2-40B4-BE49-F238E27FC236}">
                <a16:creationId xmlns:a16="http://schemas.microsoft.com/office/drawing/2014/main" id="{1DD5EA55-8934-0448-A71E-1044D6D26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4018" y="5202837"/>
            <a:ext cx="626209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i="1" dirty="0">
                <a:latin typeface="+mn-lt"/>
              </a:rPr>
              <a:t> D</a:t>
            </a:r>
            <a:r>
              <a:rPr lang="en-US" altLang="en-US" sz="3200" i="1" baseline="-25000" dirty="0">
                <a:latin typeface="+mn-lt"/>
              </a:rPr>
              <a:t>P2P</a:t>
            </a:r>
            <a:r>
              <a:rPr lang="en-US" altLang="en-US" sz="3200" i="1" dirty="0">
                <a:latin typeface="+mn-lt"/>
              </a:rPr>
              <a:t> &gt; max{F/</a:t>
            </a:r>
            <a:r>
              <a:rPr lang="en-US" altLang="en-US" sz="3200" i="1" dirty="0" err="1">
                <a:latin typeface="+mn-lt"/>
              </a:rPr>
              <a:t>u</a:t>
            </a:r>
            <a:r>
              <a:rPr lang="en-US" altLang="en-US" sz="3200" i="1" baseline="-25000" dirty="0" err="1">
                <a:latin typeface="+mn-lt"/>
              </a:rPr>
              <a:t>s,</a:t>
            </a:r>
            <a:r>
              <a:rPr lang="en-US" altLang="en-US" sz="3200" i="1" dirty="0" err="1">
                <a:latin typeface="+mn-lt"/>
              </a:rPr>
              <a:t>,F</a:t>
            </a:r>
            <a:r>
              <a:rPr lang="en-US" altLang="en-US" sz="3200" i="1" dirty="0">
                <a:latin typeface="+mn-lt"/>
              </a:rPr>
              <a:t>/</a:t>
            </a:r>
            <a:r>
              <a:rPr lang="en-US" altLang="en-US" sz="3200" i="1" dirty="0" err="1">
                <a:latin typeface="+mn-lt"/>
              </a:rPr>
              <a:t>d</a:t>
            </a:r>
            <a:r>
              <a:rPr lang="en-US" altLang="en-US" sz="3200" i="1" baseline="-25000" dirty="0" err="1">
                <a:latin typeface="+mn-lt"/>
              </a:rPr>
              <a:t>min</a:t>
            </a:r>
            <a:r>
              <a:rPr lang="en-US" altLang="en-US" sz="3200" i="1" baseline="-25000" dirty="0">
                <a:latin typeface="+mn-lt"/>
              </a:rPr>
              <a:t>,</a:t>
            </a:r>
            <a:r>
              <a:rPr lang="en-US" altLang="en-US" sz="3200" i="1" dirty="0">
                <a:latin typeface="+mn-lt"/>
              </a:rPr>
              <a:t>,NF/(</a:t>
            </a:r>
            <a:r>
              <a:rPr lang="en-US" altLang="en-US" sz="2800" i="1" dirty="0">
                <a:latin typeface="+mn-lt"/>
              </a:rPr>
              <a:t>u</a:t>
            </a:r>
            <a:r>
              <a:rPr lang="en-US" altLang="en-US" sz="2800" i="1" baseline="-25000" dirty="0">
                <a:latin typeface="+mn-lt"/>
              </a:rPr>
              <a:t>s</a:t>
            </a:r>
            <a:r>
              <a:rPr lang="en-US" altLang="en-US" sz="2800" i="1" dirty="0">
                <a:latin typeface="+mn-lt"/>
              </a:rPr>
              <a:t> + </a:t>
            </a:r>
            <a:r>
              <a:rPr lang="en-US" altLang="en-US" sz="3200" i="1" dirty="0">
                <a:latin typeface="Symbol" pitchFamily="2" charset="2"/>
              </a:rPr>
              <a:t>S</a:t>
            </a:r>
            <a:r>
              <a:rPr lang="en-US" altLang="en-US" sz="2800" i="1" dirty="0">
                <a:latin typeface="+mn-lt"/>
              </a:rPr>
              <a:t>u</a:t>
            </a:r>
            <a:r>
              <a:rPr lang="en-US" altLang="en-US" sz="2800" i="1" baseline="-25000" dirty="0">
                <a:latin typeface="+mn-lt"/>
              </a:rPr>
              <a:t>i</a:t>
            </a:r>
            <a:r>
              <a:rPr lang="en-US" altLang="en-US" sz="3200" dirty="0">
                <a:latin typeface="+mn-lt"/>
              </a:rPr>
              <a:t>)</a:t>
            </a:r>
            <a:r>
              <a:rPr lang="en-US" altLang="en-US" sz="3200" i="1" dirty="0">
                <a:latin typeface="+mn-lt"/>
              </a:rPr>
              <a:t>}</a:t>
            </a:r>
            <a:r>
              <a:rPr lang="en-US" altLang="en-US" sz="3200" i="1" dirty="0">
                <a:solidFill>
                  <a:srgbClr val="CC0000"/>
                </a:solidFill>
                <a:latin typeface="+mn-lt"/>
              </a:rPr>
              <a:t>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ECD18A4-3D93-C746-80BB-B1FC987C2D33}"/>
              </a:ext>
            </a:extLst>
          </p:cNvPr>
          <p:cNvGrpSpPr/>
          <p:nvPr/>
        </p:nvGrpSpPr>
        <p:grpSpPr>
          <a:xfrm>
            <a:off x="3027135" y="5637812"/>
            <a:ext cx="7034618" cy="1072227"/>
            <a:chOff x="3027135" y="5637812"/>
            <a:chExt cx="7034618" cy="1072227"/>
          </a:xfrm>
        </p:grpSpPr>
        <p:sp>
          <p:nvSpPr>
            <p:cNvPr id="78" name="Line 33">
              <a:extLst>
                <a:ext uri="{FF2B5EF4-FFF2-40B4-BE49-F238E27FC236}">
                  <a16:creationId xmlns:a16="http://schemas.microsoft.com/office/drawing/2014/main" id="{9C4B1B80-0BB4-8F40-8465-4FD53B2DE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7481" y="5669562"/>
              <a:ext cx="1746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79" name="Line 53">
              <a:extLst>
                <a:ext uri="{FF2B5EF4-FFF2-40B4-BE49-F238E27FC236}">
                  <a16:creationId xmlns:a16="http://schemas.microsoft.com/office/drawing/2014/main" id="{79E64125-C1DB-B546-9439-BAE60A04A2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82594" y="5731183"/>
              <a:ext cx="376235" cy="579911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2" name="Text Box 54">
              <a:extLst>
                <a:ext uri="{FF2B5EF4-FFF2-40B4-BE49-F238E27FC236}">
                  <a16:creationId xmlns:a16="http://schemas.microsoft.com/office/drawing/2014/main" id="{8D508472-5111-9543-8884-ADE493736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7135" y="6314866"/>
              <a:ext cx="7034618" cy="395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400" dirty="0">
                  <a:latin typeface="+mn-lt"/>
                </a:rPr>
                <a:t>… but so does this, as each peer brings service capacity</a:t>
              </a:r>
            </a:p>
          </p:txBody>
        </p:sp>
        <p:sp>
          <p:nvSpPr>
            <p:cNvPr id="151" name="Line 53">
              <a:extLst>
                <a:ext uri="{FF2B5EF4-FFF2-40B4-BE49-F238E27FC236}">
                  <a16:creationId xmlns:a16="http://schemas.microsoft.com/office/drawing/2014/main" id="{C2E61335-33C5-8040-B976-4A6DABA4E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35121" y="5637812"/>
              <a:ext cx="376235" cy="462537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2" name="Text Box 54">
              <a:extLst>
                <a:ext uri="{FF2B5EF4-FFF2-40B4-BE49-F238E27FC236}">
                  <a16:creationId xmlns:a16="http://schemas.microsoft.com/office/drawing/2014/main" id="{5FCFA7D9-F5C4-B849-A76B-A54251B68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684" y="6045728"/>
              <a:ext cx="3187860" cy="395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400" dirty="0">
                  <a:latin typeface="+mn-lt"/>
                </a:rPr>
                <a:t>increases linearly in </a:t>
              </a:r>
              <a:r>
                <a:rPr lang="en-US" altLang="en-US" sz="2400" i="1" dirty="0">
                  <a:latin typeface="+mn-lt"/>
                </a:rPr>
                <a:t>N</a:t>
              </a:r>
              <a:r>
                <a:rPr lang="en-US" altLang="en-US" sz="2400" dirty="0">
                  <a:latin typeface="+mn-lt"/>
                </a:rPr>
                <a:t> …</a:t>
              </a:r>
            </a:p>
          </p:txBody>
        </p:sp>
      </p:grpSp>
      <p:sp>
        <p:nvSpPr>
          <p:cNvPr id="145" name="Slide Number Placeholder 2">
            <a:extLst>
              <a:ext uri="{FF2B5EF4-FFF2-40B4-BE49-F238E27FC236}">
                <a16:creationId xmlns:a16="http://schemas.microsoft.com/office/drawing/2014/main" id="{BC91CBC4-36C0-F74A-BE01-5502315631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1198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Client-server vs. P2P: example</a:t>
            </a:r>
          </a:p>
        </p:txBody>
      </p:sp>
      <p:sp>
        <p:nvSpPr>
          <p:cNvPr id="145" name="Text Box 5">
            <a:extLst>
              <a:ext uri="{FF2B5EF4-FFF2-40B4-BE49-F238E27FC236}">
                <a16:creationId xmlns:a16="http://schemas.microsoft.com/office/drawing/2014/main" id="{EEB38FFC-0E85-9543-BFA8-AC6EA14AA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045" y="1362602"/>
            <a:ext cx="7481468" cy="474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dirty="0">
                <a:latin typeface="+mn-lt"/>
              </a:rPr>
              <a:t>client upload rate =</a:t>
            </a:r>
            <a:r>
              <a:rPr lang="en-US" altLang="en-US" sz="2400" i="1" dirty="0">
                <a:latin typeface="+mn-lt"/>
              </a:rPr>
              <a:t> u</a:t>
            </a:r>
            <a:r>
              <a:rPr lang="en-US" altLang="en-US" sz="2400" dirty="0">
                <a:latin typeface="+mn-lt"/>
              </a:rPr>
              <a:t>,  </a:t>
            </a:r>
            <a:r>
              <a:rPr lang="en-US" altLang="en-US" sz="2400" i="1" dirty="0">
                <a:latin typeface="+mn-lt"/>
              </a:rPr>
              <a:t>F/u </a:t>
            </a:r>
            <a:r>
              <a:rPr lang="en-US" altLang="en-US" sz="2400" dirty="0">
                <a:latin typeface="+mn-lt"/>
              </a:rPr>
              <a:t>= 1 hour,  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s</a:t>
            </a:r>
            <a:r>
              <a:rPr lang="en-US" altLang="en-US" sz="2400" i="1" dirty="0">
                <a:latin typeface="+mn-lt"/>
              </a:rPr>
              <a:t> = 10u,  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latin typeface="+mn-lt"/>
              </a:rPr>
              <a:t> ≥ u</a:t>
            </a:r>
            <a:r>
              <a:rPr lang="en-US" altLang="en-US" sz="2400" i="1" baseline="-25000" dirty="0">
                <a:latin typeface="+mn-lt"/>
              </a:rPr>
              <a:t>s</a:t>
            </a:r>
          </a:p>
        </p:txBody>
      </p:sp>
      <p:graphicFrame>
        <p:nvGraphicFramePr>
          <p:cNvPr id="146" name="Object 2">
            <a:extLst>
              <a:ext uri="{FF2B5EF4-FFF2-40B4-BE49-F238E27FC236}">
                <a16:creationId xmlns:a16="http://schemas.microsoft.com/office/drawing/2014/main" id="{DA2A3735-C6EA-E243-957F-9D948479EA0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0384578"/>
              </p:ext>
            </p:extLst>
          </p:nvPr>
        </p:nvGraphicFramePr>
        <p:xfrm>
          <a:off x="2976864" y="1835409"/>
          <a:ext cx="7031830" cy="479024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91" name="Chart" r:id="rId4" imgW="7734300" imgH="5295900" progId="Excel.Chart.8">
                  <p:embed/>
                </p:oleObj>
              </mc:Choice>
              <mc:Fallback>
                <p:oleObj name="Chart" r:id="rId4" imgW="7734300" imgH="5295900" progId="Excel.Chart.8">
                  <p:embed/>
                  <p:pic>
                    <p:nvPicPr>
                      <p:cNvPr id="183299" name="Object 2">
                        <a:extLst>
                          <a:ext uri="{FF2B5EF4-FFF2-40B4-BE49-F238E27FC236}">
                            <a16:creationId xmlns:a16="http://schemas.microsoft.com/office/drawing/2014/main" id="{F67C7379-8D4A-BD48-9EB7-BE18F0022F3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6864" y="1835409"/>
                        <a:ext cx="7031830" cy="479024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97AAACF9-A4E2-714C-A130-30E3EF5AB8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74535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P2P file distribution: BitTorrent </a:t>
            </a:r>
          </a:p>
        </p:txBody>
      </p:sp>
      <p:sp>
        <p:nvSpPr>
          <p:cNvPr id="8" name="Rectangle 43">
            <a:extLst>
              <a:ext uri="{FF2B5EF4-FFF2-40B4-BE49-F238E27FC236}">
                <a16:creationId xmlns:a16="http://schemas.microsoft.com/office/drawing/2014/main" id="{9F70DCCB-36C3-394B-AA08-EB0F698CB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784" y="1260022"/>
            <a:ext cx="7124700" cy="100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file divided into 256Kb chunks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peers in torrent send/receive file chunks</a:t>
            </a:r>
            <a:endParaRPr lang="en-US" altLang="en-US" sz="3200" dirty="0">
              <a:latin typeface="+mn-lt"/>
            </a:endParaRPr>
          </a:p>
        </p:txBody>
      </p:sp>
      <p:sp>
        <p:nvSpPr>
          <p:cNvPr id="9" name="Text Box 37">
            <a:extLst>
              <a:ext uri="{FF2B5EF4-FFF2-40B4-BE49-F238E27FC236}">
                <a16:creationId xmlns:a16="http://schemas.microsoft.com/office/drawing/2014/main" id="{5650BC65-B000-EC4F-B4E6-547C48D65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2096" y="2371997"/>
            <a:ext cx="3018775" cy="775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tracker:</a:t>
            </a:r>
            <a:r>
              <a:rPr lang="en-US" altLang="en-US" sz="2800" dirty="0">
                <a:latin typeface="+mn-lt"/>
              </a:rPr>
              <a:t> </a:t>
            </a:r>
            <a:r>
              <a:rPr lang="en-US" altLang="en-US" sz="2400" dirty="0">
                <a:latin typeface="+mn-lt"/>
              </a:rPr>
              <a:t>tracks peers 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participating in torrent</a:t>
            </a:r>
          </a:p>
        </p:txBody>
      </p:sp>
      <p:sp>
        <p:nvSpPr>
          <p:cNvPr id="10" name="Text Box 41">
            <a:extLst>
              <a:ext uri="{FF2B5EF4-FFF2-40B4-BE49-F238E27FC236}">
                <a16:creationId xmlns:a16="http://schemas.microsoft.com/office/drawing/2014/main" id="{2814A19F-08C5-434B-8DB2-D40537539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4019" y="2385559"/>
            <a:ext cx="4044723" cy="775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torrent:</a:t>
            </a:r>
            <a:r>
              <a:rPr lang="en-US" altLang="en-US" sz="2800" dirty="0">
                <a:latin typeface="+mn-lt"/>
              </a:rPr>
              <a:t> </a:t>
            </a:r>
            <a:r>
              <a:rPr lang="en-US" altLang="en-US" sz="2400" dirty="0">
                <a:latin typeface="+mn-lt"/>
              </a:rPr>
              <a:t>group of peers exchanging  chunks of a file</a:t>
            </a:r>
          </a:p>
        </p:txBody>
      </p:sp>
      <p:sp>
        <p:nvSpPr>
          <p:cNvPr id="11" name="Line 21">
            <a:extLst>
              <a:ext uri="{FF2B5EF4-FFF2-40B4-BE49-F238E27FC236}">
                <a16:creationId xmlns:a16="http://schemas.microsoft.com/office/drawing/2014/main" id="{91218428-BF18-064C-AC6D-09C6F280B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9045" y="3765096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25">
            <a:extLst>
              <a:ext uri="{FF2B5EF4-FFF2-40B4-BE49-F238E27FC236}">
                <a16:creationId xmlns:a16="http://schemas.microsoft.com/office/drawing/2014/main" id="{83D9B80D-0209-4147-9E8B-F917A5CACC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45" y="3493634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Line 26">
            <a:extLst>
              <a:ext uri="{FF2B5EF4-FFF2-40B4-BE49-F238E27FC236}">
                <a16:creationId xmlns:a16="http://schemas.microsoft.com/office/drawing/2014/main" id="{F9471077-2BA5-5449-84C5-497550D1A8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2045" y="3644446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" name="Line 27">
            <a:extLst>
              <a:ext uri="{FF2B5EF4-FFF2-40B4-BE49-F238E27FC236}">
                <a16:creationId xmlns:a16="http://schemas.microsoft.com/office/drawing/2014/main" id="{10E079A5-4F27-9043-ABC7-F13963D847D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31932" y="3404734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Line 28">
            <a:extLst>
              <a:ext uri="{FF2B5EF4-FFF2-40B4-BE49-F238E27FC236}">
                <a16:creationId xmlns:a16="http://schemas.microsoft.com/office/drawing/2014/main" id="{5691CE8D-190A-8F4F-81D8-DA20F9A025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5957" y="3941309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Line 29">
            <a:extLst>
              <a:ext uri="{FF2B5EF4-FFF2-40B4-BE49-F238E27FC236}">
                <a16:creationId xmlns:a16="http://schemas.microsoft.com/office/drawing/2014/main" id="{0B716A5B-3226-9240-889D-C421A6779B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3270" y="5906634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Line 30">
            <a:extLst>
              <a:ext uri="{FF2B5EF4-FFF2-40B4-BE49-F238E27FC236}">
                <a16:creationId xmlns:a16="http://schemas.microsoft.com/office/drawing/2014/main" id="{CB541843-3E52-6849-8C3D-ACA1E8B0A9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22257" y="3603171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" name="Line 31">
            <a:extLst>
              <a:ext uri="{FF2B5EF4-FFF2-40B4-BE49-F238E27FC236}">
                <a16:creationId xmlns:a16="http://schemas.microsoft.com/office/drawing/2014/main" id="{52216A70-C583-4540-BB2D-CF1771FB2A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7357" y="4989059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Line 32">
            <a:extLst>
              <a:ext uri="{FF2B5EF4-FFF2-40B4-BE49-F238E27FC236}">
                <a16:creationId xmlns:a16="http://schemas.microsoft.com/office/drawing/2014/main" id="{F807AF1E-A5B9-A540-A172-58D4029FDE3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7482" y="3547609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Line 33">
            <a:extLst>
              <a:ext uri="{FF2B5EF4-FFF2-40B4-BE49-F238E27FC236}">
                <a16:creationId xmlns:a16="http://schemas.microsoft.com/office/drawing/2014/main" id="{57AE3ACE-B172-774D-A007-D1E10D3347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0395" y="5928859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Line 34">
            <a:extLst>
              <a:ext uri="{FF2B5EF4-FFF2-40B4-BE49-F238E27FC236}">
                <a16:creationId xmlns:a16="http://schemas.microsoft.com/office/drawing/2014/main" id="{AD1B36D1-84DC-F74A-AFE8-CA1FD75FB99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5970" y="6224134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35">
            <a:extLst>
              <a:ext uri="{FF2B5EF4-FFF2-40B4-BE49-F238E27FC236}">
                <a16:creationId xmlns:a16="http://schemas.microsoft.com/office/drawing/2014/main" id="{4EFE36E1-3543-7248-A7C0-2AC7D4F78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570" y="4766809"/>
            <a:ext cx="158504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Alice arrives  …</a:t>
            </a:r>
          </a:p>
        </p:txBody>
      </p:sp>
      <p:sp>
        <p:nvSpPr>
          <p:cNvPr id="23" name="Line 38">
            <a:extLst>
              <a:ext uri="{FF2B5EF4-FFF2-40B4-BE49-F238E27FC236}">
                <a16:creationId xmlns:a16="http://schemas.microsoft.com/office/drawing/2014/main" id="{E123A252-D37E-4649-B66C-7F9C1DB6CC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1257" y="5163684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" name="Picture 39" descr="Alice">
            <a:extLst>
              <a:ext uri="{FF2B5EF4-FFF2-40B4-BE49-F238E27FC236}">
                <a16:creationId xmlns:a16="http://schemas.microsoft.com/office/drawing/2014/main" id="{6F308F82-9362-FC4F-921E-2715C3D3E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6270" y="4284209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Line 42">
            <a:extLst>
              <a:ext uri="{FF2B5EF4-FFF2-40B4-BE49-F238E27FC236}">
                <a16:creationId xmlns:a16="http://schemas.microsoft.com/office/drawing/2014/main" id="{3C11B289-FD57-9D4E-9E24-3A266C61D9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64820" y="3122159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Text Box 35">
            <a:extLst>
              <a:ext uri="{FF2B5EF4-FFF2-40B4-BE49-F238E27FC236}">
                <a16:creationId xmlns:a16="http://schemas.microsoft.com/office/drawing/2014/main" id="{927C2D32-6615-3F4A-95AB-84426525C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4857" y="5027159"/>
            <a:ext cx="216052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… obtains list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of peers from tracker</a:t>
            </a:r>
          </a:p>
        </p:txBody>
      </p:sp>
      <p:grpSp>
        <p:nvGrpSpPr>
          <p:cNvPr id="27" name="Group 68">
            <a:extLst>
              <a:ext uri="{FF2B5EF4-FFF2-40B4-BE49-F238E27FC236}">
                <a16:creationId xmlns:a16="http://schemas.microsoft.com/office/drawing/2014/main" id="{0CB0B1F3-FC8E-0A48-BF34-45F53DE7FC53}"/>
              </a:ext>
            </a:extLst>
          </p:cNvPr>
          <p:cNvGrpSpPr>
            <a:grpSpLocks/>
          </p:cNvGrpSpPr>
          <p:nvPr/>
        </p:nvGrpSpPr>
        <p:grpSpPr bwMode="auto">
          <a:xfrm>
            <a:off x="4528457" y="3571421"/>
            <a:ext cx="3492500" cy="2163763"/>
            <a:chOff x="1752" y="2166"/>
            <a:chExt cx="2200" cy="1363"/>
          </a:xfrm>
        </p:grpSpPr>
        <p:sp>
          <p:nvSpPr>
            <p:cNvPr id="28" name="Line 22">
              <a:extLst>
                <a:ext uri="{FF2B5EF4-FFF2-40B4-BE49-F238E27FC236}">
                  <a16:creationId xmlns:a16="http://schemas.microsoft.com/office/drawing/2014/main" id="{07CCED51-0858-B14F-BA5F-7B3C851D3C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Line 23">
              <a:extLst>
                <a:ext uri="{FF2B5EF4-FFF2-40B4-BE49-F238E27FC236}">
                  <a16:creationId xmlns:a16="http://schemas.microsoft.com/office/drawing/2014/main" id="{AE1CB49D-CE6D-D143-95DB-E659615A3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Line 24">
              <a:extLst>
                <a:ext uri="{FF2B5EF4-FFF2-40B4-BE49-F238E27FC236}">
                  <a16:creationId xmlns:a16="http://schemas.microsoft.com/office/drawing/2014/main" id="{327E99FD-0AAB-E84D-845A-9A6E34919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" name="Text Box 35">
            <a:extLst>
              <a:ext uri="{FF2B5EF4-FFF2-40B4-BE49-F238E27FC236}">
                <a16:creationId xmlns:a16="http://schemas.microsoft.com/office/drawing/2014/main" id="{41FA99F8-69D2-FB4B-B615-224F5CEB2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5170" y="5568496"/>
            <a:ext cx="317202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… and begins exchanging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file chunks with peers in torrent</a:t>
            </a:r>
          </a:p>
        </p:txBody>
      </p:sp>
      <p:grpSp>
        <p:nvGrpSpPr>
          <p:cNvPr id="32" name="Group 71">
            <a:extLst>
              <a:ext uri="{FF2B5EF4-FFF2-40B4-BE49-F238E27FC236}">
                <a16:creationId xmlns:a16="http://schemas.microsoft.com/office/drawing/2014/main" id="{A0FCD1EA-5119-B341-A835-E304CBD33AC4}"/>
              </a:ext>
            </a:extLst>
          </p:cNvPr>
          <p:cNvGrpSpPr>
            <a:grpSpLocks/>
          </p:cNvGrpSpPr>
          <p:nvPr/>
        </p:nvGrpSpPr>
        <p:grpSpPr bwMode="auto">
          <a:xfrm>
            <a:off x="3931557" y="3080884"/>
            <a:ext cx="379413" cy="604837"/>
            <a:chOff x="4140" y="429"/>
            <a:chExt cx="1425" cy="2396"/>
          </a:xfrm>
        </p:grpSpPr>
        <p:sp>
          <p:nvSpPr>
            <p:cNvPr id="33" name="Freeform 72">
              <a:extLst>
                <a:ext uri="{FF2B5EF4-FFF2-40B4-BE49-F238E27FC236}">
                  <a16:creationId xmlns:a16="http://schemas.microsoft.com/office/drawing/2014/main" id="{36B6D999-1302-CA4C-9CFD-B5CDD5323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Rectangle 73">
              <a:extLst>
                <a:ext uri="{FF2B5EF4-FFF2-40B4-BE49-F238E27FC236}">
                  <a16:creationId xmlns:a16="http://schemas.microsoft.com/office/drawing/2014/main" id="{AE763A03-0DD4-834A-B674-79B066627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5" name="Freeform 74">
              <a:extLst>
                <a:ext uri="{FF2B5EF4-FFF2-40B4-BE49-F238E27FC236}">
                  <a16:creationId xmlns:a16="http://schemas.microsoft.com/office/drawing/2014/main" id="{1AF22850-A524-C34B-9648-D7E113A51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75">
              <a:extLst>
                <a:ext uri="{FF2B5EF4-FFF2-40B4-BE49-F238E27FC236}">
                  <a16:creationId xmlns:a16="http://schemas.microsoft.com/office/drawing/2014/main" id="{E1031A0C-C898-9240-84A5-5DF224E40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Rectangle 76">
              <a:extLst>
                <a:ext uri="{FF2B5EF4-FFF2-40B4-BE49-F238E27FC236}">
                  <a16:creationId xmlns:a16="http://schemas.microsoft.com/office/drawing/2014/main" id="{FE7D0B4D-AB22-7349-A08A-69B9AFDFE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38" name="Group 77">
              <a:extLst>
                <a:ext uri="{FF2B5EF4-FFF2-40B4-BE49-F238E27FC236}">
                  <a16:creationId xmlns:a16="http://schemas.microsoft.com/office/drawing/2014/main" id="{4BEA5B83-9C56-7E41-BD11-3923564345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3" name="AutoShape 78">
                <a:extLst>
                  <a:ext uri="{FF2B5EF4-FFF2-40B4-BE49-F238E27FC236}">
                    <a16:creationId xmlns:a16="http://schemas.microsoft.com/office/drawing/2014/main" id="{A1F98537-39E1-5140-824E-666C1A8D1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64" name="AutoShape 79">
                <a:extLst>
                  <a:ext uri="{FF2B5EF4-FFF2-40B4-BE49-F238E27FC236}">
                    <a16:creationId xmlns:a16="http://schemas.microsoft.com/office/drawing/2014/main" id="{3E630405-7E91-474D-81B7-5BE15C86F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39" name="Rectangle 80">
              <a:extLst>
                <a:ext uri="{FF2B5EF4-FFF2-40B4-BE49-F238E27FC236}">
                  <a16:creationId xmlns:a16="http://schemas.microsoft.com/office/drawing/2014/main" id="{B81937BA-7B8F-934F-9886-304C1E0FE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40" name="Group 81">
              <a:extLst>
                <a:ext uri="{FF2B5EF4-FFF2-40B4-BE49-F238E27FC236}">
                  <a16:creationId xmlns:a16="http://schemas.microsoft.com/office/drawing/2014/main" id="{EB47381C-540F-D44E-B9A6-D96D60900C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1" name="AutoShape 82">
                <a:extLst>
                  <a:ext uri="{FF2B5EF4-FFF2-40B4-BE49-F238E27FC236}">
                    <a16:creationId xmlns:a16="http://schemas.microsoft.com/office/drawing/2014/main" id="{CB241153-BE70-A046-A468-0E9F962F2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62" name="AutoShape 83">
                <a:extLst>
                  <a:ext uri="{FF2B5EF4-FFF2-40B4-BE49-F238E27FC236}">
                    <a16:creationId xmlns:a16="http://schemas.microsoft.com/office/drawing/2014/main" id="{AE4F9DC7-0CE7-224E-AC2E-7172DE8E4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41" name="Rectangle 84">
              <a:extLst>
                <a:ext uri="{FF2B5EF4-FFF2-40B4-BE49-F238E27FC236}">
                  <a16:creationId xmlns:a16="http://schemas.microsoft.com/office/drawing/2014/main" id="{8C5EDE9F-7A54-8E4C-9F85-07C13C5C2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2" name="Rectangle 85">
              <a:extLst>
                <a:ext uri="{FF2B5EF4-FFF2-40B4-BE49-F238E27FC236}">
                  <a16:creationId xmlns:a16="http://schemas.microsoft.com/office/drawing/2014/main" id="{6FEC7A6E-AAC2-3842-B9A4-935F2060D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43" name="Group 86">
              <a:extLst>
                <a:ext uri="{FF2B5EF4-FFF2-40B4-BE49-F238E27FC236}">
                  <a16:creationId xmlns:a16="http://schemas.microsoft.com/office/drawing/2014/main" id="{CAC1B168-07EE-3C44-9AEE-5914C1B8D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" name="AutoShape 87">
                <a:extLst>
                  <a:ext uri="{FF2B5EF4-FFF2-40B4-BE49-F238E27FC236}">
                    <a16:creationId xmlns:a16="http://schemas.microsoft.com/office/drawing/2014/main" id="{F49F383C-F941-F64A-8DDE-13A4D8D16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60" name="AutoShape 88">
                <a:extLst>
                  <a:ext uri="{FF2B5EF4-FFF2-40B4-BE49-F238E27FC236}">
                    <a16:creationId xmlns:a16="http://schemas.microsoft.com/office/drawing/2014/main" id="{E3456229-948B-9C4F-B503-DD55D3230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44" name="Freeform 89">
              <a:extLst>
                <a:ext uri="{FF2B5EF4-FFF2-40B4-BE49-F238E27FC236}">
                  <a16:creationId xmlns:a16="http://schemas.microsoft.com/office/drawing/2014/main" id="{3234093D-FE87-774F-B1CC-0588229AE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" name="Group 90">
              <a:extLst>
                <a:ext uri="{FF2B5EF4-FFF2-40B4-BE49-F238E27FC236}">
                  <a16:creationId xmlns:a16="http://schemas.microsoft.com/office/drawing/2014/main" id="{BA746CA5-383B-584C-B3CE-776F388C9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7" name="AutoShape 91">
                <a:extLst>
                  <a:ext uri="{FF2B5EF4-FFF2-40B4-BE49-F238E27FC236}">
                    <a16:creationId xmlns:a16="http://schemas.microsoft.com/office/drawing/2014/main" id="{68AEEFFF-F3C4-BE40-8529-27EE2B357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8" name="AutoShape 92">
                <a:extLst>
                  <a:ext uri="{FF2B5EF4-FFF2-40B4-BE49-F238E27FC236}">
                    <a16:creationId xmlns:a16="http://schemas.microsoft.com/office/drawing/2014/main" id="{A5A04A8A-7369-354C-9B2B-CE0C0C572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46" name="Rectangle 93">
              <a:extLst>
                <a:ext uri="{FF2B5EF4-FFF2-40B4-BE49-F238E27FC236}">
                  <a16:creationId xmlns:a16="http://schemas.microsoft.com/office/drawing/2014/main" id="{618A0788-435C-8042-AA0E-E94601F03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7" name="Freeform 94">
              <a:extLst>
                <a:ext uri="{FF2B5EF4-FFF2-40B4-BE49-F238E27FC236}">
                  <a16:creationId xmlns:a16="http://schemas.microsoft.com/office/drawing/2014/main" id="{25054F67-2153-544C-AC14-FB9950D7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95">
              <a:extLst>
                <a:ext uri="{FF2B5EF4-FFF2-40B4-BE49-F238E27FC236}">
                  <a16:creationId xmlns:a16="http://schemas.microsoft.com/office/drawing/2014/main" id="{F3155E84-B2BA-A749-84BE-14633D97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Oval 96">
              <a:extLst>
                <a:ext uri="{FF2B5EF4-FFF2-40B4-BE49-F238E27FC236}">
                  <a16:creationId xmlns:a16="http://schemas.microsoft.com/office/drawing/2014/main" id="{CA182219-7AC0-E240-972C-91BD56BAF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0" name="Freeform 97">
              <a:extLst>
                <a:ext uri="{FF2B5EF4-FFF2-40B4-BE49-F238E27FC236}">
                  <a16:creationId xmlns:a16="http://schemas.microsoft.com/office/drawing/2014/main" id="{85F80E33-0DDA-284C-9587-26BBD916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AutoShape 98">
              <a:extLst>
                <a:ext uri="{FF2B5EF4-FFF2-40B4-BE49-F238E27FC236}">
                  <a16:creationId xmlns:a16="http://schemas.microsoft.com/office/drawing/2014/main" id="{882E6AD3-0779-D044-AD1D-25D362270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2" name="AutoShape 99">
              <a:extLst>
                <a:ext uri="{FF2B5EF4-FFF2-40B4-BE49-F238E27FC236}">
                  <a16:creationId xmlns:a16="http://schemas.microsoft.com/office/drawing/2014/main" id="{7B40A6F7-0BA7-7E46-8BEC-61560B693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3" name="Oval 100">
              <a:extLst>
                <a:ext uri="{FF2B5EF4-FFF2-40B4-BE49-F238E27FC236}">
                  <a16:creationId xmlns:a16="http://schemas.microsoft.com/office/drawing/2014/main" id="{F7339661-C71C-C74D-AC1D-5ED32FE9B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4" name="Oval 101">
              <a:extLst>
                <a:ext uri="{FF2B5EF4-FFF2-40B4-BE49-F238E27FC236}">
                  <a16:creationId xmlns:a16="http://schemas.microsoft.com/office/drawing/2014/main" id="{B23B5791-AF12-DF45-86A6-EECA1ABBE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55" name="Oval 102">
              <a:extLst>
                <a:ext uri="{FF2B5EF4-FFF2-40B4-BE49-F238E27FC236}">
                  <a16:creationId xmlns:a16="http://schemas.microsoft.com/office/drawing/2014/main" id="{276ECC61-535B-904F-A386-35EBB8EC4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6" name="Rectangle 103">
              <a:extLst>
                <a:ext uri="{FF2B5EF4-FFF2-40B4-BE49-F238E27FC236}">
                  <a16:creationId xmlns:a16="http://schemas.microsoft.com/office/drawing/2014/main" id="{EA9915CD-687B-DC45-B384-ED68394FB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65" name="Group 104">
            <a:extLst>
              <a:ext uri="{FF2B5EF4-FFF2-40B4-BE49-F238E27FC236}">
                <a16:creationId xmlns:a16="http://schemas.microsoft.com/office/drawing/2014/main" id="{A1CC28AD-9104-D040-9B79-0D23AB0DAD5C}"/>
              </a:ext>
            </a:extLst>
          </p:cNvPr>
          <p:cNvGrpSpPr>
            <a:grpSpLocks/>
          </p:cNvGrpSpPr>
          <p:nvPr/>
        </p:nvGrpSpPr>
        <p:grpSpPr bwMode="auto">
          <a:xfrm>
            <a:off x="3825195" y="4320721"/>
            <a:ext cx="685800" cy="588963"/>
            <a:chOff x="-44" y="1473"/>
            <a:chExt cx="981" cy="1105"/>
          </a:xfrm>
        </p:grpSpPr>
        <p:pic>
          <p:nvPicPr>
            <p:cNvPr id="66" name="Picture 105" descr="desktop_computer_stylized_medium">
              <a:extLst>
                <a:ext uri="{FF2B5EF4-FFF2-40B4-BE49-F238E27FC236}">
                  <a16:creationId xmlns:a16="http://schemas.microsoft.com/office/drawing/2014/main" id="{AAA9C191-A724-DE4E-A0DA-AF600AE1B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" name="Freeform 106">
              <a:extLst>
                <a:ext uri="{FF2B5EF4-FFF2-40B4-BE49-F238E27FC236}">
                  <a16:creationId xmlns:a16="http://schemas.microsoft.com/office/drawing/2014/main" id="{E6FC85B1-48F0-1149-9E86-28C220903A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" name="Group 107">
            <a:extLst>
              <a:ext uri="{FF2B5EF4-FFF2-40B4-BE49-F238E27FC236}">
                <a16:creationId xmlns:a16="http://schemas.microsoft.com/office/drawing/2014/main" id="{291F0955-3988-7649-881A-FC89468189F9}"/>
              </a:ext>
            </a:extLst>
          </p:cNvPr>
          <p:cNvGrpSpPr>
            <a:grpSpLocks/>
          </p:cNvGrpSpPr>
          <p:nvPr/>
        </p:nvGrpSpPr>
        <p:grpSpPr bwMode="auto">
          <a:xfrm>
            <a:off x="5195207" y="5333546"/>
            <a:ext cx="728663" cy="620713"/>
            <a:chOff x="-44" y="1473"/>
            <a:chExt cx="981" cy="1105"/>
          </a:xfrm>
        </p:grpSpPr>
        <p:pic>
          <p:nvPicPr>
            <p:cNvPr id="69" name="Picture 108" descr="desktop_computer_stylized_medium">
              <a:extLst>
                <a:ext uri="{FF2B5EF4-FFF2-40B4-BE49-F238E27FC236}">
                  <a16:creationId xmlns:a16="http://schemas.microsoft.com/office/drawing/2014/main" id="{A5B37F88-7E58-784C-A670-1879282E52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" name="Freeform 109">
              <a:extLst>
                <a:ext uri="{FF2B5EF4-FFF2-40B4-BE49-F238E27FC236}">
                  <a16:creationId xmlns:a16="http://schemas.microsoft.com/office/drawing/2014/main" id="{36940F9B-2451-784C-B12A-984CF4F873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1" name="Group 110">
            <a:extLst>
              <a:ext uri="{FF2B5EF4-FFF2-40B4-BE49-F238E27FC236}">
                <a16:creationId xmlns:a16="http://schemas.microsoft.com/office/drawing/2014/main" id="{7F424135-822E-074D-8C17-2A6D6E4ECAFC}"/>
              </a:ext>
            </a:extLst>
          </p:cNvPr>
          <p:cNvGrpSpPr>
            <a:grpSpLocks/>
          </p:cNvGrpSpPr>
          <p:nvPr/>
        </p:nvGrpSpPr>
        <p:grpSpPr bwMode="auto">
          <a:xfrm>
            <a:off x="5477782" y="5911396"/>
            <a:ext cx="728663" cy="620713"/>
            <a:chOff x="-44" y="1473"/>
            <a:chExt cx="981" cy="1105"/>
          </a:xfrm>
        </p:grpSpPr>
        <p:pic>
          <p:nvPicPr>
            <p:cNvPr id="72" name="Picture 111" descr="desktop_computer_stylized_medium">
              <a:extLst>
                <a:ext uri="{FF2B5EF4-FFF2-40B4-BE49-F238E27FC236}">
                  <a16:creationId xmlns:a16="http://schemas.microsoft.com/office/drawing/2014/main" id="{34FC5600-17A3-934E-9068-3B83CAC0C3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" name="Freeform 112">
              <a:extLst>
                <a:ext uri="{FF2B5EF4-FFF2-40B4-BE49-F238E27FC236}">
                  <a16:creationId xmlns:a16="http://schemas.microsoft.com/office/drawing/2014/main" id="{1F97F168-3D00-8E46-92E2-721EC7E48C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" name="Group 113">
            <a:extLst>
              <a:ext uri="{FF2B5EF4-FFF2-40B4-BE49-F238E27FC236}">
                <a16:creationId xmlns:a16="http://schemas.microsoft.com/office/drawing/2014/main" id="{C0B69BA7-0A27-7147-8AE9-1235C7C2A05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11445" y="4757284"/>
            <a:ext cx="728662" cy="620712"/>
            <a:chOff x="-44" y="1473"/>
            <a:chExt cx="981" cy="1105"/>
          </a:xfrm>
        </p:grpSpPr>
        <p:pic>
          <p:nvPicPr>
            <p:cNvPr id="75" name="Picture 114" descr="desktop_computer_stylized_medium">
              <a:extLst>
                <a:ext uri="{FF2B5EF4-FFF2-40B4-BE49-F238E27FC236}">
                  <a16:creationId xmlns:a16="http://schemas.microsoft.com/office/drawing/2014/main" id="{F68E7B52-0A00-E34D-9DA2-D7620DF995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115">
              <a:extLst>
                <a:ext uri="{FF2B5EF4-FFF2-40B4-BE49-F238E27FC236}">
                  <a16:creationId xmlns:a16="http://schemas.microsoft.com/office/drawing/2014/main" id="{CE23A1DF-EAD7-2749-B795-7C811DC2D39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7" name="Group 116">
            <a:extLst>
              <a:ext uri="{FF2B5EF4-FFF2-40B4-BE49-F238E27FC236}">
                <a16:creationId xmlns:a16="http://schemas.microsoft.com/office/drawing/2014/main" id="{C526BB6F-CCDA-0147-8FD0-0F99323F14A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63782" y="6095546"/>
            <a:ext cx="728663" cy="620713"/>
            <a:chOff x="-44" y="1473"/>
            <a:chExt cx="981" cy="1105"/>
          </a:xfrm>
        </p:grpSpPr>
        <p:pic>
          <p:nvPicPr>
            <p:cNvPr id="78" name="Picture 117" descr="desktop_computer_stylized_medium">
              <a:extLst>
                <a:ext uri="{FF2B5EF4-FFF2-40B4-BE49-F238E27FC236}">
                  <a16:creationId xmlns:a16="http://schemas.microsoft.com/office/drawing/2014/main" id="{CDFEDAF9-00CE-D646-8AE3-A7056CD30C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" name="Freeform 118">
              <a:extLst>
                <a:ext uri="{FF2B5EF4-FFF2-40B4-BE49-F238E27FC236}">
                  <a16:creationId xmlns:a16="http://schemas.microsoft.com/office/drawing/2014/main" id="{3D90A292-9B8F-C447-9D79-AE8C9EFF48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" name="Group 119">
            <a:extLst>
              <a:ext uri="{FF2B5EF4-FFF2-40B4-BE49-F238E27FC236}">
                <a16:creationId xmlns:a16="http://schemas.microsoft.com/office/drawing/2014/main" id="{EBC84D0D-5129-DF4C-A746-CE2C76A20F2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65420" y="3569834"/>
            <a:ext cx="728662" cy="620712"/>
            <a:chOff x="-44" y="1473"/>
            <a:chExt cx="981" cy="1105"/>
          </a:xfrm>
        </p:grpSpPr>
        <p:pic>
          <p:nvPicPr>
            <p:cNvPr id="81" name="Picture 120" descr="desktop_computer_stylized_medium">
              <a:extLst>
                <a:ext uri="{FF2B5EF4-FFF2-40B4-BE49-F238E27FC236}">
                  <a16:creationId xmlns:a16="http://schemas.microsoft.com/office/drawing/2014/main" id="{2B752977-E9AF-8448-A2A8-48B1A471FE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" name="Freeform 121">
              <a:extLst>
                <a:ext uri="{FF2B5EF4-FFF2-40B4-BE49-F238E27FC236}">
                  <a16:creationId xmlns:a16="http://schemas.microsoft.com/office/drawing/2014/main" id="{2274D970-5334-1C44-8D20-95FD2587ECE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3" name="Group 122">
            <a:extLst>
              <a:ext uri="{FF2B5EF4-FFF2-40B4-BE49-F238E27FC236}">
                <a16:creationId xmlns:a16="http://schemas.microsoft.com/office/drawing/2014/main" id="{62B3C8B1-8466-CB42-A6EE-7A22909B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68370" y="3036434"/>
            <a:ext cx="641350" cy="620712"/>
            <a:chOff x="-44" y="1473"/>
            <a:chExt cx="981" cy="1105"/>
          </a:xfrm>
        </p:grpSpPr>
        <p:pic>
          <p:nvPicPr>
            <p:cNvPr id="84" name="Picture 123" descr="desktop_computer_stylized_medium">
              <a:extLst>
                <a:ext uri="{FF2B5EF4-FFF2-40B4-BE49-F238E27FC236}">
                  <a16:creationId xmlns:a16="http://schemas.microsoft.com/office/drawing/2014/main" id="{AD943130-CC29-0E45-BFE5-3AE7F2348B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" name="Freeform 124">
              <a:extLst>
                <a:ext uri="{FF2B5EF4-FFF2-40B4-BE49-F238E27FC236}">
                  <a16:creationId xmlns:a16="http://schemas.microsoft.com/office/drawing/2014/main" id="{D17179B0-F425-1A49-8872-7CDBB0C527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6" name="Group 125">
            <a:extLst>
              <a:ext uri="{FF2B5EF4-FFF2-40B4-BE49-F238E27FC236}">
                <a16:creationId xmlns:a16="http://schemas.microsoft.com/office/drawing/2014/main" id="{E26E3FBF-E723-C040-AEE6-20EB441E8176}"/>
              </a:ext>
            </a:extLst>
          </p:cNvPr>
          <p:cNvGrpSpPr>
            <a:grpSpLocks/>
          </p:cNvGrpSpPr>
          <p:nvPr/>
        </p:nvGrpSpPr>
        <p:grpSpPr bwMode="auto">
          <a:xfrm>
            <a:off x="4758645" y="3026909"/>
            <a:ext cx="728662" cy="620712"/>
            <a:chOff x="-44" y="1473"/>
            <a:chExt cx="981" cy="1105"/>
          </a:xfrm>
        </p:grpSpPr>
        <p:pic>
          <p:nvPicPr>
            <p:cNvPr id="87" name="Picture 126" descr="desktop_computer_stylized_medium">
              <a:extLst>
                <a:ext uri="{FF2B5EF4-FFF2-40B4-BE49-F238E27FC236}">
                  <a16:creationId xmlns:a16="http://schemas.microsoft.com/office/drawing/2014/main" id="{CF1B6F22-9E2D-1944-A52E-E77715BBD7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" name="Freeform 127">
              <a:extLst>
                <a:ext uri="{FF2B5EF4-FFF2-40B4-BE49-F238E27FC236}">
                  <a16:creationId xmlns:a16="http://schemas.microsoft.com/office/drawing/2014/main" id="{22CD730C-689A-E44A-91FA-E8E769CE6D9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9" name="Group 129">
            <a:extLst>
              <a:ext uri="{FF2B5EF4-FFF2-40B4-BE49-F238E27FC236}">
                <a16:creationId xmlns:a16="http://schemas.microsoft.com/office/drawing/2014/main" id="{A7C3F63D-74FF-7040-B1D2-88A6E501954B}"/>
              </a:ext>
            </a:extLst>
          </p:cNvPr>
          <p:cNvGrpSpPr>
            <a:grpSpLocks/>
          </p:cNvGrpSpPr>
          <p:nvPr/>
        </p:nvGrpSpPr>
        <p:grpSpPr bwMode="auto">
          <a:xfrm>
            <a:off x="6858907" y="5639934"/>
            <a:ext cx="490538" cy="412750"/>
            <a:chOff x="-44" y="1473"/>
            <a:chExt cx="981" cy="1105"/>
          </a:xfrm>
        </p:grpSpPr>
        <p:pic>
          <p:nvPicPr>
            <p:cNvPr id="90" name="Picture 130" descr="desktop_computer_stylized_medium">
              <a:extLst>
                <a:ext uri="{FF2B5EF4-FFF2-40B4-BE49-F238E27FC236}">
                  <a16:creationId xmlns:a16="http://schemas.microsoft.com/office/drawing/2014/main" id="{45B574F8-532C-7A46-A7F4-34C6C8EBE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" name="Freeform 131">
              <a:extLst>
                <a:ext uri="{FF2B5EF4-FFF2-40B4-BE49-F238E27FC236}">
                  <a16:creationId xmlns:a16="http://schemas.microsoft.com/office/drawing/2014/main" id="{AA7D8503-5853-054D-99AB-15405424F7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2" name="Slide Number Placeholder 2">
            <a:extLst>
              <a:ext uri="{FF2B5EF4-FFF2-40B4-BE49-F238E27FC236}">
                <a16:creationId xmlns:a16="http://schemas.microsoft.com/office/drawing/2014/main" id="{D180C486-5822-2A45-9DAC-775AB430BA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28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6" grpId="0"/>
      <p:bldP spid="3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Processes communicating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606042" y="1565977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process:</a:t>
            </a:r>
            <a:r>
              <a:rPr lang="en-US" altLang="en-US" sz="3200" dirty="0">
                <a:ea typeface="ＭＳ Ｐゴシック" panose="020B0600070205080204" pitchFamily="34" charset="-128"/>
              </a:rPr>
              <a:t> program running within a host</a:t>
            </a:r>
          </a:p>
          <a:p>
            <a:r>
              <a:rPr lang="en-US" altLang="en-US" sz="3200" dirty="0">
                <a:ea typeface="ＭＳ Ｐゴシック" panose="020B0600070205080204" pitchFamily="34" charset="-128"/>
              </a:rPr>
              <a:t>within same host, two processes communicate using  </a:t>
            </a: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inter-process communication</a:t>
            </a:r>
            <a:r>
              <a:rPr lang="en-US" altLang="en-US" sz="3200" dirty="0">
                <a:ea typeface="ＭＳ Ｐゴシック" panose="020B0600070205080204" pitchFamily="34" charset="-128"/>
              </a:rPr>
              <a:t> (defined by OS)</a:t>
            </a:r>
          </a:p>
          <a:p>
            <a:r>
              <a:rPr lang="en-US" altLang="en-US" sz="3200" dirty="0">
                <a:ea typeface="ＭＳ Ｐゴシック" panose="020B0600070205080204" pitchFamily="34" charset="-128"/>
              </a:rPr>
              <a:t>processes in different hosts communicate by exchanging </a:t>
            </a: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messages</a:t>
            </a:r>
          </a:p>
          <a:p>
            <a:endParaRPr lang="en-US" sz="36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96562BEA-C84E-254B-BD55-56C2EB6C5088}"/>
              </a:ext>
            </a:extLst>
          </p:cNvPr>
          <p:cNvSpPr txBox="1">
            <a:spLocks noChangeArrowheads="1"/>
          </p:cNvSpPr>
          <p:nvPr/>
        </p:nvSpPr>
        <p:spPr>
          <a:xfrm>
            <a:off x="7025603" y="2022695"/>
            <a:ext cx="3989387" cy="2033587"/>
          </a:xfrm>
          <a:prstGeom prst="rect">
            <a:avLst/>
          </a:prstGeom>
          <a:noFill/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400"/>
              </a:spcBef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 process: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ＭＳ Ｐゴシック" panose="020B0600070205080204" pitchFamily="34" charset="-128"/>
              </a:rPr>
              <a:t>process that initiates communication</a:t>
            </a:r>
          </a:p>
          <a:p>
            <a:pPr>
              <a:spcBef>
                <a:spcPts val="400"/>
              </a:spcBef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server process: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ＭＳ Ｐゴシック" panose="020B0600070205080204" pitchFamily="34" charset="-128"/>
              </a:rPr>
              <a:t>process that waits to be contacted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8F7AD000-A388-6C4C-8C9C-158A86A0C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273" y="4263451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note: applications with P2P architectures have client processes &amp; server processes</a:t>
            </a:r>
          </a:p>
        </p:txBody>
      </p:sp>
      <p:sp>
        <p:nvSpPr>
          <p:cNvPr id="12" name="Rectangle 13">
            <a:extLst>
              <a:ext uri="{FF2B5EF4-FFF2-40B4-BE49-F238E27FC236}">
                <a16:creationId xmlns:a16="http://schemas.microsoft.com/office/drawing/2014/main" id="{0414D3D5-1BB8-5844-8D2A-3C8E3E5DC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4010" y="1786951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sp>
        <p:nvSpPr>
          <p:cNvPr id="13" name="Text Box 14">
            <a:extLst>
              <a:ext uri="{FF2B5EF4-FFF2-40B4-BE49-F238E27FC236}">
                <a16:creationId xmlns:a16="http://schemas.microsoft.com/office/drawing/2014/main" id="{FAA5D4F0-1DCB-7C49-A07F-4729B9F9D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4660" y="1488501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latin typeface="+mn-lt"/>
              </a:rPr>
              <a:t>clients, servers</a:t>
            </a:r>
          </a:p>
        </p:txBody>
      </p:sp>
    </p:spTree>
    <p:extLst>
      <p:ext uri="{BB962C8B-B14F-4D97-AF65-F5344CB8AC3E}">
        <p14:creationId xmlns:p14="http://schemas.microsoft.com/office/powerpoint/2010/main" val="243883439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P2P file distribution: BitTorrent </a:t>
            </a:r>
          </a:p>
        </p:txBody>
      </p:sp>
      <p:sp>
        <p:nvSpPr>
          <p:cNvPr id="170" name="Rectangle 3">
            <a:extLst>
              <a:ext uri="{FF2B5EF4-FFF2-40B4-BE49-F238E27FC236}">
                <a16:creationId xmlns:a16="http://schemas.microsoft.com/office/drawing/2014/main" id="{BE01B437-A61A-9B44-A8C0-5BAD0C501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727" y="1548887"/>
            <a:ext cx="5988276" cy="245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287338" indent="-287338"/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peer joining torrent: </a:t>
            </a:r>
          </a:p>
          <a:p>
            <a:pPr marL="681038" lvl="1" indent="-223838"/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has no chunks, but will accumulate them over time from other peers</a:t>
            </a:r>
          </a:p>
          <a:p>
            <a:pPr marL="681038" lvl="1" indent="-223838"/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registers with tracker to get list of peers, connects to subset of peers (</a:t>
            </a:r>
            <a:r>
              <a:rPr lang="ja-JP" altLang="en-US" kern="0">
                <a:latin typeface="+mn-lt"/>
                <a:ea typeface="ＭＳ Ｐゴシック" panose="020B0600070205080204" pitchFamily="34" charset="-128"/>
              </a:rPr>
              <a:t>“</a:t>
            </a:r>
            <a:r>
              <a:rPr lang="en-US" altLang="ja-JP" kern="0" dirty="0">
                <a:latin typeface="+mn-lt"/>
                <a:ea typeface="ＭＳ Ｐゴシック" panose="020B0600070205080204" pitchFamily="34" charset="-128"/>
              </a:rPr>
              <a:t>neighbors</a:t>
            </a:r>
            <a:r>
              <a:rPr lang="ja-JP" altLang="en-US" kern="0">
                <a:latin typeface="+mn-lt"/>
                <a:ea typeface="ＭＳ Ｐゴシック" panose="020B0600070205080204" pitchFamily="34" charset="-128"/>
              </a:rPr>
              <a:t>”</a:t>
            </a:r>
            <a:r>
              <a:rPr lang="en-US" altLang="ja-JP" kern="0" dirty="0">
                <a:latin typeface="+mn-lt"/>
                <a:ea typeface="ＭＳ Ｐゴシック" panose="020B0600070205080204" pitchFamily="34" charset="-128"/>
              </a:rPr>
              <a:t>)</a:t>
            </a:r>
            <a:endParaRPr lang="en-US" altLang="en-US" kern="0" dirty="0"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171" name="Rectangle 3">
            <a:extLst>
              <a:ext uri="{FF2B5EF4-FFF2-40B4-BE49-F238E27FC236}">
                <a16:creationId xmlns:a16="http://schemas.microsoft.com/office/drawing/2014/main" id="{5C2EB95A-93B0-5840-9C4D-A1762DAEA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056" y="3728719"/>
            <a:ext cx="10987087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while downloading, peer uploads chunks to other peers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peer may change peers with whom it exchanges chunks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churn:</a:t>
            </a: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 peers may come and go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once peer has entire file, it may (selfishly) leave or (altruistically) remain in torrent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DCC6C24-30FA-4B4E-A269-8C92EE25BC46}"/>
              </a:ext>
            </a:extLst>
          </p:cNvPr>
          <p:cNvGrpSpPr/>
          <p:nvPr/>
        </p:nvGrpSpPr>
        <p:grpSpPr>
          <a:xfrm>
            <a:off x="7622267" y="1307114"/>
            <a:ext cx="3567113" cy="2233613"/>
            <a:chOff x="4911725" y="1368425"/>
            <a:chExt cx="3567113" cy="2233613"/>
          </a:xfrm>
        </p:grpSpPr>
        <p:sp>
          <p:nvSpPr>
            <p:cNvPr id="172" name="Line 25">
              <a:extLst>
                <a:ext uri="{FF2B5EF4-FFF2-40B4-BE49-F238E27FC236}">
                  <a16:creationId xmlns:a16="http://schemas.microsoft.com/office/drawing/2014/main" id="{14C1BFA3-2422-AC40-9443-EBE4B0BA4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5225" y="1646238"/>
              <a:ext cx="1736725" cy="8794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3" name="Line 26">
              <a:extLst>
                <a:ext uri="{FF2B5EF4-FFF2-40B4-BE49-F238E27FC236}">
                  <a16:creationId xmlns:a16="http://schemas.microsoft.com/office/drawing/2014/main" id="{858C722B-AFD5-3E4D-9F07-FC6900AAFE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7113" y="1739900"/>
              <a:ext cx="168275" cy="11334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4" name="Line 27">
              <a:extLst>
                <a:ext uri="{FF2B5EF4-FFF2-40B4-BE49-F238E27FC236}">
                  <a16:creationId xmlns:a16="http://schemas.microsoft.com/office/drawing/2014/main" id="{BE071C26-5E10-4944-8BF4-10C7EC327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223125" y="1590675"/>
              <a:ext cx="795338" cy="1905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5" name="Line 28">
              <a:extLst>
                <a:ext uri="{FF2B5EF4-FFF2-40B4-BE49-F238E27FC236}">
                  <a16:creationId xmlns:a16="http://schemas.microsoft.com/office/drawing/2014/main" id="{75CAFCCB-E9E5-7E49-A3F5-4958D9F89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67500" y="1925638"/>
              <a:ext cx="1389063" cy="12398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6" name="Line 29">
              <a:extLst>
                <a:ext uri="{FF2B5EF4-FFF2-40B4-BE49-F238E27FC236}">
                  <a16:creationId xmlns:a16="http://schemas.microsoft.com/office/drawing/2014/main" id="{1D50DE5F-310E-1E44-85DE-D65DD48DF2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26238" y="3152775"/>
              <a:ext cx="504825" cy="101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7" name="Line 30">
              <a:extLst>
                <a:ext uri="{FF2B5EF4-FFF2-40B4-BE49-F238E27FC236}">
                  <a16:creationId xmlns:a16="http://schemas.microsoft.com/office/drawing/2014/main" id="{FCC71024-B200-2142-949F-7D4A1B58CB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99213" y="1714500"/>
              <a:ext cx="612775" cy="10461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1790AC52-1931-A649-B99C-E0E7A089EC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1925" y="2579688"/>
              <a:ext cx="1443038" cy="3016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9" name="Line 32">
              <a:extLst>
                <a:ext uri="{FF2B5EF4-FFF2-40B4-BE49-F238E27FC236}">
                  <a16:creationId xmlns:a16="http://schemas.microsoft.com/office/drawing/2014/main" id="{89975C97-C827-D24A-B1B2-BA5EA5D13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2963" y="1679575"/>
              <a:ext cx="804862" cy="796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0" name="Line 33">
              <a:extLst>
                <a:ext uri="{FF2B5EF4-FFF2-40B4-BE49-F238E27FC236}">
                  <a16:creationId xmlns:a16="http://schemas.microsoft.com/office/drawing/2014/main" id="{955D94CA-F543-6C42-A481-B95EE0186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4588" y="3165475"/>
              <a:ext cx="255587" cy="1365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1" name="Line 34">
              <a:extLst>
                <a:ext uri="{FF2B5EF4-FFF2-40B4-BE49-F238E27FC236}">
                  <a16:creationId xmlns:a16="http://schemas.microsoft.com/office/drawing/2014/main" id="{951F72DA-656A-D04D-A6C4-F256EFF9FB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5763" y="3351213"/>
              <a:ext cx="10144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2" name="Line 38">
              <a:extLst>
                <a:ext uri="{FF2B5EF4-FFF2-40B4-BE49-F238E27FC236}">
                  <a16:creationId xmlns:a16="http://schemas.microsoft.com/office/drawing/2014/main" id="{ADF91B87-973E-B548-B697-7A4079F1C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69238" y="2689225"/>
              <a:ext cx="179387" cy="5857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pic>
          <p:nvPicPr>
            <p:cNvPr id="183" name="Picture 39" descr="Alice">
              <a:extLst>
                <a:ext uri="{FF2B5EF4-FFF2-40B4-BE49-F238E27FC236}">
                  <a16:creationId xmlns:a16="http://schemas.microsoft.com/office/drawing/2014/main" id="{6B053B54-9371-384F-AA52-C17465B4D3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1725" y="2139950"/>
              <a:ext cx="323850" cy="319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70">
              <a:extLst>
                <a:ext uri="{FF2B5EF4-FFF2-40B4-BE49-F238E27FC236}">
                  <a16:creationId xmlns:a16="http://schemas.microsoft.com/office/drawing/2014/main" id="{C2114C23-66BC-A94F-90FC-3D02C545B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6413" y="1693863"/>
              <a:ext cx="2378075" cy="1350962"/>
              <a:chOff x="1752" y="2166"/>
              <a:chExt cx="2200" cy="1363"/>
            </a:xfrm>
          </p:grpSpPr>
          <p:sp>
            <p:nvSpPr>
              <p:cNvPr id="185" name="Line 22">
                <a:extLst>
                  <a:ext uri="{FF2B5EF4-FFF2-40B4-BE49-F238E27FC236}">
                    <a16:creationId xmlns:a16="http://schemas.microsoft.com/office/drawing/2014/main" id="{1EE108AC-8EA8-9E4A-8B60-F03F959667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2" y="2166"/>
                <a:ext cx="361" cy="5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3">
                <a:extLst>
                  <a:ext uri="{FF2B5EF4-FFF2-40B4-BE49-F238E27FC236}">
                    <a16:creationId xmlns:a16="http://schemas.microsoft.com/office/drawing/2014/main" id="{94D6AFB9-0FA7-C54C-9273-1A9C925AB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2352"/>
                <a:ext cx="2182" cy="4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7" name="Line 24">
                <a:extLst>
                  <a:ext uri="{FF2B5EF4-FFF2-40B4-BE49-F238E27FC236}">
                    <a16:creationId xmlns:a16="http://schemas.microsoft.com/office/drawing/2014/main" id="{5EF4CD56-8EA9-104D-8536-971136B66A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86" y="2820"/>
                <a:ext cx="1550" cy="7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88" name="Group 74">
              <a:extLst>
                <a:ext uri="{FF2B5EF4-FFF2-40B4-BE49-F238E27FC236}">
                  <a16:creationId xmlns:a16="http://schemas.microsoft.com/office/drawing/2014/main" id="{6DD06914-3CEB-5944-8E89-2281584DCD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45100" y="1374775"/>
              <a:ext cx="292100" cy="517525"/>
              <a:chOff x="4140" y="429"/>
              <a:chExt cx="1425" cy="2396"/>
            </a:xfrm>
          </p:grpSpPr>
          <p:sp>
            <p:nvSpPr>
              <p:cNvPr id="189" name="Freeform 75">
                <a:extLst>
                  <a:ext uri="{FF2B5EF4-FFF2-40B4-BE49-F238E27FC236}">
                    <a16:creationId xmlns:a16="http://schemas.microsoft.com/office/drawing/2014/main" id="{F5672D96-1DC0-8542-9E0B-AF784B6A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0" name="Rectangle 76">
                <a:extLst>
                  <a:ext uri="{FF2B5EF4-FFF2-40B4-BE49-F238E27FC236}">
                    <a16:creationId xmlns:a16="http://schemas.microsoft.com/office/drawing/2014/main" id="{C336E614-D216-1B4B-9137-3DC6CF7E4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1" name="Freeform 77">
                <a:extLst>
                  <a:ext uri="{FF2B5EF4-FFF2-40B4-BE49-F238E27FC236}">
                    <a16:creationId xmlns:a16="http://schemas.microsoft.com/office/drawing/2014/main" id="{CF30086E-5442-B544-9BE6-2A808367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2" name="Freeform 78">
                <a:extLst>
                  <a:ext uri="{FF2B5EF4-FFF2-40B4-BE49-F238E27FC236}">
                    <a16:creationId xmlns:a16="http://schemas.microsoft.com/office/drawing/2014/main" id="{6218844C-628C-9547-A930-560D56E3C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3" name="Rectangle 79">
                <a:extLst>
                  <a:ext uri="{FF2B5EF4-FFF2-40B4-BE49-F238E27FC236}">
                    <a16:creationId xmlns:a16="http://schemas.microsoft.com/office/drawing/2014/main" id="{78F96A30-FAB7-9144-8F42-1A1B06A33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4" name="Group 80">
                <a:extLst>
                  <a:ext uri="{FF2B5EF4-FFF2-40B4-BE49-F238E27FC236}">
                    <a16:creationId xmlns:a16="http://schemas.microsoft.com/office/drawing/2014/main" id="{CECE58F7-7C4A-6F4D-B141-662B63F4AA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9" name="AutoShape 81">
                  <a:extLst>
                    <a:ext uri="{FF2B5EF4-FFF2-40B4-BE49-F238E27FC236}">
                      <a16:creationId xmlns:a16="http://schemas.microsoft.com/office/drawing/2014/main" id="{D6885AAA-38B2-874F-868F-D00AB0AE0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20" name="AutoShape 82">
                  <a:extLst>
                    <a:ext uri="{FF2B5EF4-FFF2-40B4-BE49-F238E27FC236}">
                      <a16:creationId xmlns:a16="http://schemas.microsoft.com/office/drawing/2014/main" id="{D61DCFC9-1720-7344-ADE6-5BD09A2BF1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95" name="Rectangle 83">
                <a:extLst>
                  <a:ext uri="{FF2B5EF4-FFF2-40B4-BE49-F238E27FC236}">
                    <a16:creationId xmlns:a16="http://schemas.microsoft.com/office/drawing/2014/main" id="{00D3BEA9-BA94-4044-B1D5-60A03C5C5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6" name="Group 84">
                <a:extLst>
                  <a:ext uri="{FF2B5EF4-FFF2-40B4-BE49-F238E27FC236}">
                    <a16:creationId xmlns:a16="http://schemas.microsoft.com/office/drawing/2014/main" id="{641C2446-7A8F-504B-A8D3-FFEE0A9F63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7" name="AutoShape 85">
                  <a:extLst>
                    <a:ext uri="{FF2B5EF4-FFF2-40B4-BE49-F238E27FC236}">
                      <a16:creationId xmlns:a16="http://schemas.microsoft.com/office/drawing/2014/main" id="{C1F8A523-4462-AA4E-A2CA-29700E5DA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8" name="AutoShape 86">
                  <a:extLst>
                    <a:ext uri="{FF2B5EF4-FFF2-40B4-BE49-F238E27FC236}">
                      <a16:creationId xmlns:a16="http://schemas.microsoft.com/office/drawing/2014/main" id="{A7658F20-DB1E-464F-B607-89092583FB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97" name="Rectangle 87">
                <a:extLst>
                  <a:ext uri="{FF2B5EF4-FFF2-40B4-BE49-F238E27FC236}">
                    <a16:creationId xmlns:a16="http://schemas.microsoft.com/office/drawing/2014/main" id="{FF6AAAAA-212A-7640-8D6B-0B6EBD377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8" name="Rectangle 88">
                <a:extLst>
                  <a:ext uri="{FF2B5EF4-FFF2-40B4-BE49-F238E27FC236}">
                    <a16:creationId xmlns:a16="http://schemas.microsoft.com/office/drawing/2014/main" id="{634123E3-AB71-9F41-AD39-43B0691F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9" name="Group 89">
                <a:extLst>
                  <a:ext uri="{FF2B5EF4-FFF2-40B4-BE49-F238E27FC236}">
                    <a16:creationId xmlns:a16="http://schemas.microsoft.com/office/drawing/2014/main" id="{DC8E4BD8-4B64-1943-9731-721699A50B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5" name="AutoShape 90">
                  <a:extLst>
                    <a:ext uri="{FF2B5EF4-FFF2-40B4-BE49-F238E27FC236}">
                      <a16:creationId xmlns:a16="http://schemas.microsoft.com/office/drawing/2014/main" id="{9D762048-3A14-564D-8D32-3584214E9D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6" name="AutoShape 91">
                  <a:extLst>
                    <a:ext uri="{FF2B5EF4-FFF2-40B4-BE49-F238E27FC236}">
                      <a16:creationId xmlns:a16="http://schemas.microsoft.com/office/drawing/2014/main" id="{70B9E041-38D0-8A42-BB42-D0980C10A8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00" name="Freeform 92">
                <a:extLst>
                  <a:ext uri="{FF2B5EF4-FFF2-40B4-BE49-F238E27FC236}">
                    <a16:creationId xmlns:a16="http://schemas.microsoft.com/office/drawing/2014/main" id="{A2F57490-585D-EB4E-AE3D-BCA33E2C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201" name="Group 93">
                <a:extLst>
                  <a:ext uri="{FF2B5EF4-FFF2-40B4-BE49-F238E27FC236}">
                    <a16:creationId xmlns:a16="http://schemas.microsoft.com/office/drawing/2014/main" id="{E23C7B19-F840-FC48-9713-9AD00E8223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3" name="AutoShape 94">
                  <a:extLst>
                    <a:ext uri="{FF2B5EF4-FFF2-40B4-BE49-F238E27FC236}">
                      <a16:creationId xmlns:a16="http://schemas.microsoft.com/office/drawing/2014/main" id="{BF66CD5C-FF99-7742-A14E-2BF2A67A6C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4" name="AutoShape 95">
                  <a:extLst>
                    <a:ext uri="{FF2B5EF4-FFF2-40B4-BE49-F238E27FC236}">
                      <a16:creationId xmlns:a16="http://schemas.microsoft.com/office/drawing/2014/main" id="{F9BFFD59-AD2B-894C-819C-8D0DB9F2B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02" name="Rectangle 96">
                <a:extLst>
                  <a:ext uri="{FF2B5EF4-FFF2-40B4-BE49-F238E27FC236}">
                    <a16:creationId xmlns:a16="http://schemas.microsoft.com/office/drawing/2014/main" id="{136171A0-1A0E-8D4C-968B-D17501670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3" name="Freeform 97">
                <a:extLst>
                  <a:ext uri="{FF2B5EF4-FFF2-40B4-BE49-F238E27FC236}">
                    <a16:creationId xmlns:a16="http://schemas.microsoft.com/office/drawing/2014/main" id="{C874C361-C380-FC49-8D1C-E30AEEA3F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4" name="Freeform 98">
                <a:extLst>
                  <a:ext uri="{FF2B5EF4-FFF2-40B4-BE49-F238E27FC236}">
                    <a16:creationId xmlns:a16="http://schemas.microsoft.com/office/drawing/2014/main" id="{69C7F287-7595-D94A-87BF-95ED49C48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5" name="Oval 99">
                <a:extLst>
                  <a:ext uri="{FF2B5EF4-FFF2-40B4-BE49-F238E27FC236}">
                    <a16:creationId xmlns:a16="http://schemas.microsoft.com/office/drawing/2014/main" id="{B6E84AB5-17E1-1D48-BB79-04D2F0075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6" name="Freeform 100">
                <a:extLst>
                  <a:ext uri="{FF2B5EF4-FFF2-40B4-BE49-F238E27FC236}">
                    <a16:creationId xmlns:a16="http://schemas.microsoft.com/office/drawing/2014/main" id="{AF0BF05C-4E38-CD4D-AAFA-E3493B155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7" name="AutoShape 101">
                <a:extLst>
                  <a:ext uri="{FF2B5EF4-FFF2-40B4-BE49-F238E27FC236}">
                    <a16:creationId xmlns:a16="http://schemas.microsoft.com/office/drawing/2014/main" id="{3BB53BC2-8678-8446-A21F-7F33E9E59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8" name="AutoShape 102">
                <a:extLst>
                  <a:ext uri="{FF2B5EF4-FFF2-40B4-BE49-F238E27FC236}">
                    <a16:creationId xmlns:a16="http://schemas.microsoft.com/office/drawing/2014/main" id="{FA369464-AABC-BC43-830F-4E4F32FF7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9" name="Oval 103">
                <a:extLst>
                  <a:ext uri="{FF2B5EF4-FFF2-40B4-BE49-F238E27FC236}">
                    <a16:creationId xmlns:a16="http://schemas.microsoft.com/office/drawing/2014/main" id="{0447F744-AF3E-9645-978F-EF1BDF0F8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10" name="Oval 104">
                <a:extLst>
                  <a:ext uri="{FF2B5EF4-FFF2-40B4-BE49-F238E27FC236}">
                    <a16:creationId xmlns:a16="http://schemas.microsoft.com/office/drawing/2014/main" id="{F3C8D210-BF7D-C848-B9FD-FC1172BBD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11" name="Oval 105">
                <a:extLst>
                  <a:ext uri="{FF2B5EF4-FFF2-40B4-BE49-F238E27FC236}">
                    <a16:creationId xmlns:a16="http://schemas.microsoft.com/office/drawing/2014/main" id="{1162ED20-6D4D-2B4D-84EF-299FDEE0E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12" name="Rectangle 106">
                <a:extLst>
                  <a:ext uri="{FF2B5EF4-FFF2-40B4-BE49-F238E27FC236}">
                    <a16:creationId xmlns:a16="http://schemas.microsoft.com/office/drawing/2014/main" id="{922CF934-873F-EE4F-8726-E969CD36E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1" name="Group 107">
              <a:extLst>
                <a:ext uri="{FF2B5EF4-FFF2-40B4-BE49-F238E27FC236}">
                  <a16:creationId xmlns:a16="http://schemas.microsoft.com/office/drawing/2014/main" id="{C09F8334-EB5D-B748-8BA6-989D939E72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900" y="3176588"/>
              <a:ext cx="434975" cy="349250"/>
              <a:chOff x="-44" y="1473"/>
              <a:chExt cx="981" cy="1105"/>
            </a:xfrm>
          </p:grpSpPr>
          <p:pic>
            <p:nvPicPr>
              <p:cNvPr id="222" name="Picture 108" descr="desktop_computer_stylized_medium">
                <a:extLst>
                  <a:ext uri="{FF2B5EF4-FFF2-40B4-BE49-F238E27FC236}">
                    <a16:creationId xmlns:a16="http://schemas.microsoft.com/office/drawing/2014/main" id="{7B90278E-E343-294D-95CB-02DB24F6F5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3" name="Freeform 109">
                <a:extLst>
                  <a:ext uri="{FF2B5EF4-FFF2-40B4-BE49-F238E27FC236}">
                    <a16:creationId xmlns:a16="http://schemas.microsoft.com/office/drawing/2014/main" id="{C59628E1-7338-E340-96DD-685A37B0462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4" name="Group 110">
              <a:extLst>
                <a:ext uri="{FF2B5EF4-FFF2-40B4-BE49-F238E27FC236}">
                  <a16:creationId xmlns:a16="http://schemas.microsoft.com/office/drawing/2014/main" id="{698F5DBF-2E9C-2B40-817E-23F3F51AF6C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16838" y="3252788"/>
              <a:ext cx="434975" cy="349250"/>
              <a:chOff x="-44" y="1473"/>
              <a:chExt cx="981" cy="1105"/>
            </a:xfrm>
          </p:grpSpPr>
          <p:pic>
            <p:nvPicPr>
              <p:cNvPr id="225" name="Picture 111" descr="desktop_computer_stylized_medium">
                <a:extLst>
                  <a:ext uri="{FF2B5EF4-FFF2-40B4-BE49-F238E27FC236}">
                    <a16:creationId xmlns:a16="http://schemas.microsoft.com/office/drawing/2014/main" id="{A569F870-B03B-2547-AF54-2C7AB5CBA0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" name="Freeform 112">
                <a:extLst>
                  <a:ext uri="{FF2B5EF4-FFF2-40B4-BE49-F238E27FC236}">
                    <a16:creationId xmlns:a16="http://schemas.microsoft.com/office/drawing/2014/main" id="{FE964CAF-BEB0-BB4E-AFC5-27ADA2EB8BD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7" name="Group 113">
              <a:extLst>
                <a:ext uri="{FF2B5EF4-FFF2-40B4-BE49-F238E27FC236}">
                  <a16:creationId xmlns:a16="http://schemas.microsoft.com/office/drawing/2014/main" id="{87763CBB-3A99-594D-9997-C76D56E76D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8300" y="2457450"/>
              <a:ext cx="434975" cy="349250"/>
              <a:chOff x="-44" y="1473"/>
              <a:chExt cx="981" cy="1105"/>
            </a:xfrm>
          </p:grpSpPr>
          <p:pic>
            <p:nvPicPr>
              <p:cNvPr id="228" name="Picture 114" descr="desktop_computer_stylized_medium">
                <a:extLst>
                  <a:ext uri="{FF2B5EF4-FFF2-40B4-BE49-F238E27FC236}">
                    <a16:creationId xmlns:a16="http://schemas.microsoft.com/office/drawing/2014/main" id="{3267E1E1-F140-B44D-B892-C5FED1C277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9" name="Freeform 115">
                <a:extLst>
                  <a:ext uri="{FF2B5EF4-FFF2-40B4-BE49-F238E27FC236}">
                    <a16:creationId xmlns:a16="http://schemas.microsoft.com/office/drawing/2014/main" id="{4F25EA7B-20CB-6C44-8B62-34CDC77621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0" name="Group 116">
              <a:extLst>
                <a:ext uri="{FF2B5EF4-FFF2-40B4-BE49-F238E27FC236}">
                  <a16:creationId xmlns:a16="http://schemas.microsoft.com/office/drawing/2014/main" id="{169372BE-08CD-7743-8E5E-EC2549832F5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43863" y="1706563"/>
              <a:ext cx="434975" cy="349250"/>
              <a:chOff x="-44" y="1473"/>
              <a:chExt cx="981" cy="1105"/>
            </a:xfrm>
          </p:grpSpPr>
          <p:pic>
            <p:nvPicPr>
              <p:cNvPr id="231" name="Picture 117" descr="desktop_computer_stylized_medium">
                <a:extLst>
                  <a:ext uri="{FF2B5EF4-FFF2-40B4-BE49-F238E27FC236}">
                    <a16:creationId xmlns:a16="http://schemas.microsoft.com/office/drawing/2014/main" id="{5232EB59-D06A-CC48-8C1F-E6DAC4976B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2" name="Freeform 118">
                <a:extLst>
                  <a:ext uri="{FF2B5EF4-FFF2-40B4-BE49-F238E27FC236}">
                    <a16:creationId xmlns:a16="http://schemas.microsoft.com/office/drawing/2014/main" id="{7E7C9F9D-CF89-7545-A1F6-153E2A098F8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3" name="Group 119">
              <a:extLst>
                <a:ext uri="{FF2B5EF4-FFF2-40B4-BE49-F238E27FC236}">
                  <a16:creationId xmlns:a16="http://schemas.microsoft.com/office/drawing/2014/main" id="{6869CE49-D074-8547-B1D6-1F3B5B649C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911975" y="1368425"/>
              <a:ext cx="434975" cy="349250"/>
              <a:chOff x="-44" y="1473"/>
              <a:chExt cx="981" cy="1105"/>
            </a:xfrm>
          </p:grpSpPr>
          <p:pic>
            <p:nvPicPr>
              <p:cNvPr id="234" name="Picture 120" descr="desktop_computer_stylized_medium">
                <a:extLst>
                  <a:ext uri="{FF2B5EF4-FFF2-40B4-BE49-F238E27FC236}">
                    <a16:creationId xmlns:a16="http://schemas.microsoft.com/office/drawing/2014/main" id="{CE44033F-D4B7-7D46-9D32-0960EEB7B5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5" name="Freeform 121">
                <a:extLst>
                  <a:ext uri="{FF2B5EF4-FFF2-40B4-BE49-F238E27FC236}">
                    <a16:creationId xmlns:a16="http://schemas.microsoft.com/office/drawing/2014/main" id="{45A28D47-C9B3-0346-8D70-361E7A4895B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6" name="Group 123">
              <a:extLst>
                <a:ext uri="{FF2B5EF4-FFF2-40B4-BE49-F238E27FC236}">
                  <a16:creationId xmlns:a16="http://schemas.microsoft.com/office/drawing/2014/main" id="{4E1A9762-2C71-9742-9958-EB2D29E68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24538" y="1411288"/>
              <a:ext cx="434975" cy="349250"/>
              <a:chOff x="-44" y="1473"/>
              <a:chExt cx="981" cy="1105"/>
            </a:xfrm>
          </p:grpSpPr>
          <p:pic>
            <p:nvPicPr>
              <p:cNvPr id="237" name="Picture 124" descr="desktop_computer_stylized_medium">
                <a:extLst>
                  <a:ext uri="{FF2B5EF4-FFF2-40B4-BE49-F238E27FC236}">
                    <a16:creationId xmlns:a16="http://schemas.microsoft.com/office/drawing/2014/main" id="{55B1C28D-66D6-DE4E-ADB5-D53BE1D2A0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8" name="Freeform 125">
                <a:extLst>
                  <a:ext uri="{FF2B5EF4-FFF2-40B4-BE49-F238E27FC236}">
                    <a16:creationId xmlns:a16="http://schemas.microsoft.com/office/drawing/2014/main" id="{4765CFB0-3F34-B94A-BC7F-EA339FAACF4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9" name="Group 126">
              <a:extLst>
                <a:ext uri="{FF2B5EF4-FFF2-40B4-BE49-F238E27FC236}">
                  <a16:creationId xmlns:a16="http://schemas.microsoft.com/office/drawing/2014/main" id="{BE7F0DCF-B627-C847-8279-68A197C89C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59375" y="2162175"/>
              <a:ext cx="434975" cy="349250"/>
              <a:chOff x="-44" y="1473"/>
              <a:chExt cx="981" cy="1105"/>
            </a:xfrm>
          </p:grpSpPr>
          <p:pic>
            <p:nvPicPr>
              <p:cNvPr id="240" name="Picture 127" descr="desktop_computer_stylized_medium">
                <a:extLst>
                  <a:ext uri="{FF2B5EF4-FFF2-40B4-BE49-F238E27FC236}">
                    <a16:creationId xmlns:a16="http://schemas.microsoft.com/office/drawing/2014/main" id="{BA3AF685-5B1F-CC40-BCAF-7158B2390D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1" name="Freeform 128">
                <a:extLst>
                  <a:ext uri="{FF2B5EF4-FFF2-40B4-BE49-F238E27FC236}">
                    <a16:creationId xmlns:a16="http://schemas.microsoft.com/office/drawing/2014/main" id="{1A33777F-82DA-EC46-B881-5C25C2D626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2" name="Group 129">
              <a:extLst>
                <a:ext uri="{FF2B5EF4-FFF2-40B4-BE49-F238E27FC236}">
                  <a16:creationId xmlns:a16="http://schemas.microsoft.com/office/drawing/2014/main" id="{A4323D8E-CD7F-4742-B00D-A10D592D03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29338" y="2749550"/>
              <a:ext cx="434975" cy="349250"/>
              <a:chOff x="-44" y="1473"/>
              <a:chExt cx="981" cy="1105"/>
            </a:xfrm>
          </p:grpSpPr>
          <p:pic>
            <p:nvPicPr>
              <p:cNvPr id="243" name="Picture 130" descr="desktop_computer_stylized_medium">
                <a:extLst>
                  <a:ext uri="{FF2B5EF4-FFF2-40B4-BE49-F238E27FC236}">
                    <a16:creationId xmlns:a16="http://schemas.microsoft.com/office/drawing/2014/main" id="{39C6AFB3-E3B3-AA47-9771-00781B94A9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131">
                <a:extLst>
                  <a:ext uri="{FF2B5EF4-FFF2-40B4-BE49-F238E27FC236}">
                    <a16:creationId xmlns:a16="http://schemas.microsoft.com/office/drawing/2014/main" id="{4679D4E0-5A0A-B34D-AA7C-D7A6E8AE3F8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5" name="Group 132">
              <a:extLst>
                <a:ext uri="{FF2B5EF4-FFF2-40B4-BE49-F238E27FC236}">
                  <a16:creationId xmlns:a16="http://schemas.microsoft.com/office/drawing/2014/main" id="{73C52904-5489-6E4E-8226-879A26291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5025" y="2989263"/>
              <a:ext cx="325438" cy="261937"/>
              <a:chOff x="-44" y="1473"/>
              <a:chExt cx="981" cy="1105"/>
            </a:xfrm>
          </p:grpSpPr>
          <p:pic>
            <p:nvPicPr>
              <p:cNvPr id="246" name="Picture 133" descr="desktop_computer_stylized_medium">
                <a:extLst>
                  <a:ext uri="{FF2B5EF4-FFF2-40B4-BE49-F238E27FC236}">
                    <a16:creationId xmlns:a16="http://schemas.microsoft.com/office/drawing/2014/main" id="{E7C23640-AF67-8245-9B29-88C1A9B166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134">
                <a:extLst>
                  <a:ext uri="{FF2B5EF4-FFF2-40B4-BE49-F238E27FC236}">
                    <a16:creationId xmlns:a16="http://schemas.microsoft.com/office/drawing/2014/main" id="{CDD2AFE9-4A15-5147-897C-7BE6039DB5A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83" name="Slide Number Placeholder 2">
            <a:extLst>
              <a:ext uri="{FF2B5EF4-FFF2-40B4-BE49-F238E27FC236}">
                <a16:creationId xmlns:a16="http://schemas.microsoft.com/office/drawing/2014/main" id="{4878E67F-D509-FD42-BE8D-29D25C1A4F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614139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BitTorrent: requesting, sending file chunks</a:t>
            </a:r>
          </a:p>
        </p:txBody>
      </p:sp>
      <p:sp>
        <p:nvSpPr>
          <p:cNvPr id="85" name="Rectangle 4">
            <a:extLst>
              <a:ext uri="{FF2B5EF4-FFF2-40B4-BE49-F238E27FC236}">
                <a16:creationId xmlns:a16="http://schemas.microsoft.com/office/drawing/2014/main" id="{ABE3BA82-1C3D-064A-9166-C67DC2170C39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510619"/>
            <a:ext cx="4521200" cy="411797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indent="0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Requesting chunks: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en-US" dirty="0"/>
              <a:t>at any given time, different peers have different subsets of file chunks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en-US" dirty="0"/>
              <a:t>periodically, Alice asks each peer for list of chunks that they have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en-US" dirty="0"/>
              <a:t>Alice requests missing chunks from peers, rarest first</a:t>
            </a:r>
          </a:p>
        </p:txBody>
      </p:sp>
      <p:sp>
        <p:nvSpPr>
          <p:cNvPr id="86" name="Rectangle 6">
            <a:extLst>
              <a:ext uri="{FF2B5EF4-FFF2-40B4-BE49-F238E27FC236}">
                <a16:creationId xmlns:a16="http://schemas.microsoft.com/office/drawing/2014/main" id="{5CFA8E56-2FAA-FC49-B7B7-8A06FD9D1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271" y="1412473"/>
            <a:ext cx="5714999" cy="5039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15875" indent="0"/>
            <a:r>
              <a:rPr lang="en-US" altLang="en-US" sz="3200" dirty="0">
                <a:solidFill>
                  <a:srgbClr val="CC0000"/>
                </a:solidFill>
                <a:latin typeface="+mn-lt"/>
              </a:rPr>
              <a:t>Sending chunks: tit-for-tat</a:t>
            </a:r>
          </a:p>
          <a:p>
            <a:pPr marL="406400" indent="-34131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Alice sends chunks to those four peers currently sending her chunks </a:t>
            </a:r>
            <a:r>
              <a:rPr lang="en-US" altLang="en-US" sz="2800" i="1" dirty="0">
                <a:latin typeface="+mn-lt"/>
              </a:rPr>
              <a:t>at highest rate</a:t>
            </a:r>
            <a:r>
              <a:rPr lang="en-US" altLang="en-US" sz="2800" dirty="0">
                <a:latin typeface="+mn-lt"/>
              </a:rPr>
              <a:t> 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other peers are choked by Alice (do not receive chunks from her)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re-evaluate top 4 every10 secs</a:t>
            </a:r>
          </a:p>
          <a:p>
            <a:pPr marL="471488" indent="-34131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every 30 secs: randomly select another peer, starts sending chunks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ja-JP" sz="2400" dirty="0">
                <a:latin typeface="+mn-lt"/>
              </a:rPr>
              <a:t>“optimistically unchoke” this peer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newly chosen peer may join top 4</a:t>
            </a:r>
          </a:p>
          <a:p>
            <a:pPr>
              <a:buClr>
                <a:srgbClr val="000099"/>
              </a:buClr>
              <a:buSzTx/>
              <a:buFont typeface="Wingdings" pitchFamily="2" charset="2"/>
              <a:buChar char="§"/>
            </a:pPr>
            <a:endParaRPr lang="en-US" altLang="en-US" dirty="0">
              <a:latin typeface="Gill Sans MT" panose="020B0502020104020203" pitchFamily="34" charset="77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CEB65444-34EE-4547-8616-7800EB55C6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065891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BitTorrent: tit-for-tat</a:t>
            </a:r>
          </a:p>
        </p:txBody>
      </p:sp>
      <p:pic>
        <p:nvPicPr>
          <p:cNvPr id="7" name="Picture 13" descr="Alice">
            <a:extLst>
              <a:ext uri="{FF2B5EF4-FFF2-40B4-BE49-F238E27FC236}">
                <a16:creationId xmlns:a16="http://schemas.microsoft.com/office/drawing/2014/main" id="{8741BF70-C5D5-9A4F-93C1-15959E9CE0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9027" y="51784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Line 15">
            <a:extLst>
              <a:ext uri="{FF2B5EF4-FFF2-40B4-BE49-F238E27FC236}">
                <a16:creationId xmlns:a16="http://schemas.microsoft.com/office/drawing/2014/main" id="{EC6F316B-7159-F14D-8C61-058945C987B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52914" y="41846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9" name="Line 16">
            <a:extLst>
              <a:ext uri="{FF2B5EF4-FFF2-40B4-BE49-F238E27FC236}">
                <a16:creationId xmlns:a16="http://schemas.microsoft.com/office/drawing/2014/main" id="{85312597-E60F-8D4C-A9EB-F6893D4851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927" y="50101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0" name="Line 17">
            <a:extLst>
              <a:ext uri="{FF2B5EF4-FFF2-40B4-BE49-F238E27FC236}">
                <a16:creationId xmlns:a16="http://schemas.microsoft.com/office/drawing/2014/main" id="{792D9181-0B03-BC4F-899D-82D2EA8580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614" y="51244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1" name="Line 18">
            <a:extLst>
              <a:ext uri="{FF2B5EF4-FFF2-40B4-BE49-F238E27FC236}">
                <a16:creationId xmlns:a16="http://schemas.microsoft.com/office/drawing/2014/main" id="{2D784DE7-BFF3-9C40-B976-5BA78149FD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91514" y="33083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2" name="Line 20">
            <a:extLst>
              <a:ext uri="{FF2B5EF4-FFF2-40B4-BE49-F238E27FC236}">
                <a16:creationId xmlns:a16="http://schemas.microsoft.com/office/drawing/2014/main" id="{A1C1198D-163B-9148-9612-0787A145D3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93114" y="38925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3" name="Line 21">
            <a:extLst>
              <a:ext uri="{FF2B5EF4-FFF2-40B4-BE49-F238E27FC236}">
                <a16:creationId xmlns:a16="http://schemas.microsoft.com/office/drawing/2014/main" id="{C2DCB036-D113-5443-8F3C-DF1496779B07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114" y="43624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pic>
        <p:nvPicPr>
          <p:cNvPr id="14" name="Picture 22" descr="Bob">
            <a:extLst>
              <a:ext uri="{FF2B5EF4-FFF2-40B4-BE49-F238E27FC236}">
                <a16:creationId xmlns:a16="http://schemas.microsoft.com/office/drawing/2014/main" id="{A84998C7-BF5D-E24D-8A4A-8765DDF4B2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9702" y="46069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Line 23">
            <a:extLst>
              <a:ext uri="{FF2B5EF4-FFF2-40B4-BE49-F238E27FC236}">
                <a16:creationId xmlns:a16="http://schemas.microsoft.com/office/drawing/2014/main" id="{26116A51-4E13-DE4D-96FD-9486C5FBFE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10314" y="41592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6" name="Line 24">
            <a:extLst>
              <a:ext uri="{FF2B5EF4-FFF2-40B4-BE49-F238E27FC236}">
                <a16:creationId xmlns:a16="http://schemas.microsoft.com/office/drawing/2014/main" id="{5E5EFBCB-9F3E-F141-A779-E04A3C86C9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23014" y="42481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7" name="Line 25">
            <a:extLst>
              <a:ext uri="{FF2B5EF4-FFF2-40B4-BE49-F238E27FC236}">
                <a16:creationId xmlns:a16="http://schemas.microsoft.com/office/drawing/2014/main" id="{FD13D6CC-D7F1-884F-8F51-9C41948304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1114" y="43497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8" name="Text Box 26">
            <a:extLst>
              <a:ext uri="{FF2B5EF4-FFF2-40B4-BE49-F238E27FC236}">
                <a16:creationId xmlns:a16="http://schemas.microsoft.com/office/drawing/2014/main" id="{DACC5EA5-F1C3-BD42-A042-51775E5F6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046" y="1288142"/>
            <a:ext cx="478919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(1) Alice “</a:t>
            </a:r>
            <a:r>
              <a:rPr lang="en-US" altLang="ja-JP" sz="2400" dirty="0">
                <a:latin typeface="+mn-lt"/>
              </a:rPr>
              <a:t>optimistically unchokes” Bob</a:t>
            </a:r>
            <a:endParaRPr lang="en-US" altLang="en-US" sz="2400" dirty="0">
              <a:latin typeface="+mn-lt"/>
            </a:endParaRPr>
          </a:p>
        </p:txBody>
      </p:sp>
      <p:sp>
        <p:nvSpPr>
          <p:cNvPr id="19" name="Text Box 27">
            <a:extLst>
              <a:ext uri="{FF2B5EF4-FFF2-40B4-BE49-F238E27FC236}">
                <a16:creationId xmlns:a16="http://schemas.microsoft.com/office/drawing/2014/main" id="{DE11FF06-2EB6-DE4E-9955-89EC60B61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327" y="1711330"/>
            <a:ext cx="849675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(2) Alice becomes one of Bob’</a:t>
            </a:r>
            <a:r>
              <a:rPr lang="en-US" altLang="ja-JP" sz="2400" dirty="0">
                <a:latin typeface="+mn-lt"/>
              </a:rPr>
              <a:t>s top-four providers; Bob reciprocates</a:t>
            </a:r>
            <a:endParaRPr lang="en-US" altLang="en-US" sz="2400" dirty="0">
              <a:latin typeface="+mn-lt"/>
            </a:endParaRPr>
          </a:p>
        </p:txBody>
      </p:sp>
      <p:sp>
        <p:nvSpPr>
          <p:cNvPr id="20" name="Text Box 28">
            <a:extLst>
              <a:ext uri="{FF2B5EF4-FFF2-40B4-BE49-F238E27FC236}">
                <a16:creationId xmlns:a16="http://schemas.microsoft.com/office/drawing/2014/main" id="{16606440-1C32-3D4E-A1E4-E55876C8B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89" y="2124086"/>
            <a:ext cx="62574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(3) Bob becomes one of Alice’</a:t>
            </a:r>
            <a:r>
              <a:rPr lang="en-US" altLang="ja-JP" sz="2400" dirty="0">
                <a:latin typeface="+mn-lt"/>
              </a:rPr>
              <a:t>s top-four providers</a:t>
            </a:r>
            <a:endParaRPr lang="en-US" altLang="en-US" sz="2400" dirty="0">
              <a:latin typeface="+mn-lt"/>
            </a:endParaRPr>
          </a:p>
        </p:txBody>
      </p:sp>
      <p:sp>
        <p:nvSpPr>
          <p:cNvPr id="21" name="Text Box 29">
            <a:extLst>
              <a:ext uri="{FF2B5EF4-FFF2-40B4-BE49-F238E27FC236}">
                <a16:creationId xmlns:a16="http://schemas.microsoft.com/office/drawing/2014/main" id="{F65951EA-D399-4948-A91F-C888B7CDF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902" y="5338537"/>
            <a:ext cx="4897389" cy="830997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 dirty="0">
                <a:latin typeface="+mn-lt"/>
              </a:rPr>
              <a:t>higher upload rate:</a:t>
            </a:r>
            <a:r>
              <a:rPr lang="en-US" altLang="en-US" sz="2400" dirty="0">
                <a:latin typeface="+mn-lt"/>
              </a:rPr>
              <a:t> find better trading partners, get file faster !</a:t>
            </a:r>
          </a:p>
        </p:txBody>
      </p:sp>
      <p:grpSp>
        <p:nvGrpSpPr>
          <p:cNvPr id="22" name="Group 52">
            <a:extLst>
              <a:ext uri="{FF2B5EF4-FFF2-40B4-BE49-F238E27FC236}">
                <a16:creationId xmlns:a16="http://schemas.microsoft.com/office/drawing/2014/main" id="{65490274-4BA6-774A-B416-07955688B60F}"/>
              </a:ext>
            </a:extLst>
          </p:cNvPr>
          <p:cNvGrpSpPr>
            <a:grpSpLocks/>
          </p:cNvGrpSpPr>
          <p:nvPr/>
        </p:nvGrpSpPr>
        <p:grpSpPr bwMode="auto">
          <a:xfrm>
            <a:off x="2194152" y="5014913"/>
            <a:ext cx="762000" cy="752475"/>
            <a:chOff x="-44" y="1473"/>
            <a:chExt cx="981" cy="1105"/>
          </a:xfrm>
        </p:grpSpPr>
        <p:pic>
          <p:nvPicPr>
            <p:cNvPr id="23" name="Picture 53" descr="desktop_computer_stylized_medium">
              <a:extLst>
                <a:ext uri="{FF2B5EF4-FFF2-40B4-BE49-F238E27FC236}">
                  <a16:creationId xmlns:a16="http://schemas.microsoft.com/office/drawing/2014/main" id="{72C8D70E-1AE3-CB40-AFD6-460B761828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4">
              <a:extLst>
                <a:ext uri="{FF2B5EF4-FFF2-40B4-BE49-F238E27FC236}">
                  <a16:creationId xmlns:a16="http://schemas.microsoft.com/office/drawing/2014/main" id="{E4AA1D2E-1517-8A4B-AB9B-C7191BBEA3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5" name="Group 55">
            <a:extLst>
              <a:ext uri="{FF2B5EF4-FFF2-40B4-BE49-F238E27FC236}">
                <a16:creationId xmlns:a16="http://schemas.microsoft.com/office/drawing/2014/main" id="{B5877426-113E-4645-9901-821F444D3C78}"/>
              </a:ext>
            </a:extLst>
          </p:cNvPr>
          <p:cNvGrpSpPr>
            <a:grpSpLocks/>
          </p:cNvGrpSpPr>
          <p:nvPr/>
        </p:nvGrpSpPr>
        <p:grpSpPr bwMode="auto">
          <a:xfrm>
            <a:off x="2889477" y="5776913"/>
            <a:ext cx="762000" cy="752475"/>
            <a:chOff x="-44" y="1473"/>
            <a:chExt cx="981" cy="1105"/>
          </a:xfrm>
        </p:grpSpPr>
        <p:pic>
          <p:nvPicPr>
            <p:cNvPr id="26" name="Picture 56" descr="desktop_computer_stylized_medium">
              <a:extLst>
                <a:ext uri="{FF2B5EF4-FFF2-40B4-BE49-F238E27FC236}">
                  <a16:creationId xmlns:a16="http://schemas.microsoft.com/office/drawing/2014/main" id="{ED1A5E6B-965E-454E-9989-4DEC33639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57">
              <a:extLst>
                <a:ext uri="{FF2B5EF4-FFF2-40B4-BE49-F238E27FC236}">
                  <a16:creationId xmlns:a16="http://schemas.microsoft.com/office/drawing/2014/main" id="{DD6D3C44-22E2-B449-9FDA-221947FA5E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8" name="Group 58">
            <a:extLst>
              <a:ext uri="{FF2B5EF4-FFF2-40B4-BE49-F238E27FC236}">
                <a16:creationId xmlns:a16="http://schemas.microsoft.com/office/drawing/2014/main" id="{0E9167DB-CB01-E04A-946E-D0BD377ECA5A}"/>
              </a:ext>
            </a:extLst>
          </p:cNvPr>
          <p:cNvGrpSpPr>
            <a:grpSpLocks/>
          </p:cNvGrpSpPr>
          <p:nvPr/>
        </p:nvGrpSpPr>
        <p:grpSpPr bwMode="auto">
          <a:xfrm>
            <a:off x="1708377" y="3894138"/>
            <a:ext cx="762000" cy="752475"/>
            <a:chOff x="-44" y="1473"/>
            <a:chExt cx="981" cy="1105"/>
          </a:xfrm>
        </p:grpSpPr>
        <p:pic>
          <p:nvPicPr>
            <p:cNvPr id="29" name="Picture 59" descr="desktop_computer_stylized_medium">
              <a:extLst>
                <a:ext uri="{FF2B5EF4-FFF2-40B4-BE49-F238E27FC236}">
                  <a16:creationId xmlns:a16="http://schemas.microsoft.com/office/drawing/2014/main" id="{3FC86540-2AE3-6C45-A57C-8C7A57DEE8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0">
              <a:extLst>
                <a:ext uri="{FF2B5EF4-FFF2-40B4-BE49-F238E27FC236}">
                  <a16:creationId xmlns:a16="http://schemas.microsoft.com/office/drawing/2014/main" id="{7D582964-4BDA-5043-B12E-8CB52E1A4AA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31" name="Group 61">
            <a:extLst>
              <a:ext uri="{FF2B5EF4-FFF2-40B4-BE49-F238E27FC236}">
                <a16:creationId xmlns:a16="http://schemas.microsoft.com/office/drawing/2014/main" id="{AC057CF7-B165-FC49-A311-D35170CD591D}"/>
              </a:ext>
            </a:extLst>
          </p:cNvPr>
          <p:cNvGrpSpPr>
            <a:grpSpLocks/>
          </p:cNvGrpSpPr>
          <p:nvPr/>
        </p:nvGrpSpPr>
        <p:grpSpPr bwMode="auto">
          <a:xfrm>
            <a:off x="3672114" y="4427538"/>
            <a:ext cx="762000" cy="752475"/>
            <a:chOff x="-44" y="1473"/>
            <a:chExt cx="981" cy="1105"/>
          </a:xfrm>
        </p:grpSpPr>
        <p:pic>
          <p:nvPicPr>
            <p:cNvPr id="32" name="Picture 62" descr="desktop_computer_stylized_medium">
              <a:extLst>
                <a:ext uri="{FF2B5EF4-FFF2-40B4-BE49-F238E27FC236}">
                  <a16:creationId xmlns:a16="http://schemas.microsoft.com/office/drawing/2014/main" id="{18C1044E-BABC-1349-9269-834754B686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78C58B97-061E-EA4D-AA38-0150EABAF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34" name="Group 64">
            <a:extLst>
              <a:ext uri="{FF2B5EF4-FFF2-40B4-BE49-F238E27FC236}">
                <a16:creationId xmlns:a16="http://schemas.microsoft.com/office/drawing/2014/main" id="{8374CADC-5475-174C-A033-E425F815732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99539" y="4351338"/>
            <a:ext cx="762000" cy="752475"/>
            <a:chOff x="-44" y="1473"/>
            <a:chExt cx="981" cy="1105"/>
          </a:xfrm>
        </p:grpSpPr>
        <p:pic>
          <p:nvPicPr>
            <p:cNvPr id="35" name="Picture 65" descr="desktop_computer_stylized_medium">
              <a:extLst>
                <a:ext uri="{FF2B5EF4-FFF2-40B4-BE49-F238E27FC236}">
                  <a16:creationId xmlns:a16="http://schemas.microsoft.com/office/drawing/2014/main" id="{E829CC9A-8A66-4B4E-9FF3-CEAE73497D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" name="Freeform 66">
              <a:extLst>
                <a:ext uri="{FF2B5EF4-FFF2-40B4-BE49-F238E27FC236}">
                  <a16:creationId xmlns:a16="http://schemas.microsoft.com/office/drawing/2014/main" id="{BE509D07-5156-594C-9BF4-2A36E639DBD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37" name="Group 67">
            <a:extLst>
              <a:ext uri="{FF2B5EF4-FFF2-40B4-BE49-F238E27FC236}">
                <a16:creationId xmlns:a16="http://schemas.microsoft.com/office/drawing/2014/main" id="{BFB32E89-5273-0E4F-AB0A-3A5BD887062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50352" y="3513138"/>
            <a:ext cx="762000" cy="752475"/>
            <a:chOff x="-44" y="1473"/>
            <a:chExt cx="981" cy="1105"/>
          </a:xfrm>
        </p:grpSpPr>
        <p:pic>
          <p:nvPicPr>
            <p:cNvPr id="38" name="Picture 68" descr="desktop_computer_stylized_medium">
              <a:extLst>
                <a:ext uri="{FF2B5EF4-FFF2-40B4-BE49-F238E27FC236}">
                  <a16:creationId xmlns:a16="http://schemas.microsoft.com/office/drawing/2014/main" id="{7E65096A-F8A7-654C-9729-36316DFF5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69">
              <a:extLst>
                <a:ext uri="{FF2B5EF4-FFF2-40B4-BE49-F238E27FC236}">
                  <a16:creationId xmlns:a16="http://schemas.microsoft.com/office/drawing/2014/main" id="{FE95B6B4-20A8-EF43-BAAF-C599F2F3BC1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40" name="Group 70">
            <a:extLst>
              <a:ext uri="{FF2B5EF4-FFF2-40B4-BE49-F238E27FC236}">
                <a16:creationId xmlns:a16="http://schemas.microsoft.com/office/drawing/2014/main" id="{C47D9ABE-3F3C-2147-9673-332BCE8C2E7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58239" y="2892425"/>
            <a:ext cx="762000" cy="752475"/>
            <a:chOff x="-44" y="1473"/>
            <a:chExt cx="981" cy="1105"/>
          </a:xfrm>
        </p:grpSpPr>
        <p:pic>
          <p:nvPicPr>
            <p:cNvPr id="41" name="Picture 71" descr="desktop_computer_stylized_medium">
              <a:extLst>
                <a:ext uri="{FF2B5EF4-FFF2-40B4-BE49-F238E27FC236}">
                  <a16:creationId xmlns:a16="http://schemas.microsoft.com/office/drawing/2014/main" id="{E0B0EA6D-DC65-F345-866C-FF8D43D273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72">
              <a:extLst>
                <a:ext uri="{FF2B5EF4-FFF2-40B4-BE49-F238E27FC236}">
                  <a16:creationId xmlns:a16="http://schemas.microsoft.com/office/drawing/2014/main" id="{4B8179CA-F544-1947-AB02-D4AFC3D0110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43" name="Group 74">
            <a:extLst>
              <a:ext uri="{FF2B5EF4-FFF2-40B4-BE49-F238E27FC236}">
                <a16:creationId xmlns:a16="http://schemas.microsoft.com/office/drawing/2014/main" id="{3AAB7190-C86B-6B40-A2D8-F0FAFE0A25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35902" y="3883025"/>
            <a:ext cx="762000" cy="752475"/>
            <a:chOff x="-44" y="1473"/>
            <a:chExt cx="981" cy="1105"/>
          </a:xfrm>
        </p:grpSpPr>
        <p:pic>
          <p:nvPicPr>
            <p:cNvPr id="44" name="Picture 75" descr="desktop_computer_stylized_medium">
              <a:extLst>
                <a:ext uri="{FF2B5EF4-FFF2-40B4-BE49-F238E27FC236}">
                  <a16:creationId xmlns:a16="http://schemas.microsoft.com/office/drawing/2014/main" id="{E10FCAF4-5DCA-C147-944D-68091F53F3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76">
              <a:extLst>
                <a:ext uri="{FF2B5EF4-FFF2-40B4-BE49-F238E27FC236}">
                  <a16:creationId xmlns:a16="http://schemas.microsoft.com/office/drawing/2014/main" id="{ED9B8D15-5F2D-AE4E-95C9-E1F0A26E1BF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46" name="Group 80">
            <a:extLst>
              <a:ext uri="{FF2B5EF4-FFF2-40B4-BE49-F238E27FC236}">
                <a16:creationId xmlns:a16="http://schemas.microsoft.com/office/drawing/2014/main" id="{76F60E48-C369-D742-9AC3-453C2EB2296B}"/>
              </a:ext>
            </a:extLst>
          </p:cNvPr>
          <p:cNvGrpSpPr>
            <a:grpSpLocks/>
          </p:cNvGrpSpPr>
          <p:nvPr/>
        </p:nvGrpSpPr>
        <p:grpSpPr bwMode="auto">
          <a:xfrm>
            <a:off x="5815239" y="2717800"/>
            <a:ext cx="762000" cy="1177925"/>
            <a:chOff x="4746" y="1528"/>
            <a:chExt cx="480" cy="742"/>
          </a:xfrm>
        </p:grpSpPr>
        <p:sp>
          <p:nvSpPr>
            <p:cNvPr id="47" name="Line 50">
              <a:extLst>
                <a:ext uri="{FF2B5EF4-FFF2-40B4-BE49-F238E27FC236}">
                  <a16:creationId xmlns:a16="http://schemas.microsoft.com/office/drawing/2014/main" id="{713595DD-629E-964F-90C7-0E04B74B2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48" name="Group 77">
              <a:extLst>
                <a:ext uri="{FF2B5EF4-FFF2-40B4-BE49-F238E27FC236}">
                  <a16:creationId xmlns:a16="http://schemas.microsoft.com/office/drawing/2014/main" id="{AD97E688-C674-9D46-B533-DA6C65ECA57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49" name="Picture 78" descr="desktop_computer_stylized_medium">
                <a:extLst>
                  <a:ext uri="{FF2B5EF4-FFF2-40B4-BE49-F238E27FC236}">
                    <a16:creationId xmlns:a16="http://schemas.microsoft.com/office/drawing/2014/main" id="{A710A2EC-D64C-6A4F-A921-3C453CCA3D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79">
                <a:extLst>
                  <a:ext uri="{FF2B5EF4-FFF2-40B4-BE49-F238E27FC236}">
                    <a16:creationId xmlns:a16="http://schemas.microsoft.com/office/drawing/2014/main" id="{AEBDADBC-EFC3-B643-B7C3-E2DB8819FDC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grpSp>
        <p:nvGrpSpPr>
          <p:cNvPr id="51" name="Group 87">
            <a:extLst>
              <a:ext uri="{FF2B5EF4-FFF2-40B4-BE49-F238E27FC236}">
                <a16:creationId xmlns:a16="http://schemas.microsoft.com/office/drawing/2014/main" id="{C55F25CE-5FFF-CB47-A09A-CEBC929646BA}"/>
              </a:ext>
            </a:extLst>
          </p:cNvPr>
          <p:cNvGrpSpPr>
            <a:grpSpLocks/>
          </p:cNvGrpSpPr>
          <p:nvPr/>
        </p:nvGrpSpPr>
        <p:grpSpPr bwMode="auto">
          <a:xfrm>
            <a:off x="2905352" y="3206750"/>
            <a:ext cx="1112837" cy="1219200"/>
            <a:chOff x="4779" y="2386"/>
            <a:chExt cx="701" cy="768"/>
          </a:xfrm>
        </p:grpSpPr>
        <p:sp>
          <p:nvSpPr>
            <p:cNvPr id="52" name="Line 46">
              <a:extLst>
                <a:ext uri="{FF2B5EF4-FFF2-40B4-BE49-F238E27FC236}">
                  <a16:creationId xmlns:a16="http://schemas.microsoft.com/office/drawing/2014/main" id="{8CEC77D4-CDB3-A04E-93BD-09A60C76B0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53" name="Group 84">
              <a:extLst>
                <a:ext uri="{FF2B5EF4-FFF2-40B4-BE49-F238E27FC236}">
                  <a16:creationId xmlns:a16="http://schemas.microsoft.com/office/drawing/2014/main" id="{39CD941B-F7CC-0249-91C8-8CDBC22385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54" name="Picture 85" descr="desktop_computer_stylized_medium">
                <a:extLst>
                  <a:ext uri="{FF2B5EF4-FFF2-40B4-BE49-F238E27FC236}">
                    <a16:creationId xmlns:a16="http://schemas.microsoft.com/office/drawing/2014/main" id="{0384D9E6-2AF2-1444-833F-1ACDCE8105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5" name="Freeform 86">
                <a:extLst>
                  <a:ext uri="{FF2B5EF4-FFF2-40B4-BE49-F238E27FC236}">
                    <a16:creationId xmlns:a16="http://schemas.microsoft.com/office/drawing/2014/main" id="{140BEEB3-51A1-3146-AD4E-D014FC9826D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sp>
        <p:nvSpPr>
          <p:cNvPr id="56" name="Slide Number Placeholder 2">
            <a:extLst>
              <a:ext uri="{FF2B5EF4-FFF2-40B4-BE49-F238E27FC236}">
                <a16:creationId xmlns:a16="http://schemas.microsoft.com/office/drawing/2014/main" id="{E1ED86EA-C149-2945-9786-9D3CB50C6D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07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1916A9E8-0AFB-C84D-84BA-FF165A7B2C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81926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Video Streaming and CDNs: context</a:t>
            </a:r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314CB26F-FC68-EA47-A348-5C2202E9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683" y="1676400"/>
            <a:ext cx="8448901" cy="894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endParaRPr lang="en-US" altLang="en-US" sz="2800" dirty="0">
              <a:latin typeface="+mn-lt"/>
            </a:endParaRPr>
          </a:p>
        </p:txBody>
      </p:sp>
      <p:sp>
        <p:nvSpPr>
          <p:cNvPr id="84" name="Rectangle 43">
            <a:extLst>
              <a:ext uri="{FF2B5EF4-FFF2-40B4-BE49-F238E27FC236}">
                <a16:creationId xmlns:a16="http://schemas.microsoft.com/office/drawing/2014/main" id="{429AF3E8-B41E-F946-8623-A77721062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1452782"/>
            <a:ext cx="922596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57188" indent="-341313">
              <a:buClr>
                <a:srgbClr val="0000A3"/>
              </a:buClr>
              <a:buSzPct val="100000"/>
              <a:buFont typeface="Wingdings" pitchFamily="2" charset="2"/>
              <a:buChar char="§"/>
            </a:pPr>
            <a:r>
              <a:rPr lang="en-US" altLang="en-US" sz="3200" dirty="0">
                <a:latin typeface="+mn-lt"/>
              </a:rPr>
              <a:t>stream video traffic: major consumer of Internet bandwidth</a:t>
            </a:r>
          </a:p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sz="2800" dirty="0">
                <a:latin typeface="+mn-lt"/>
              </a:rPr>
              <a:t>Netflix, YouTube, Amazon Prime: 80% of residential ISP traffic </a:t>
            </a:r>
            <a:r>
              <a:rPr lang="en-US" altLang="en-US" dirty="0">
                <a:latin typeface="+mn-lt"/>
              </a:rPr>
              <a:t>(2020)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3200" dirty="0">
                <a:latin typeface="+mn-lt"/>
              </a:rPr>
              <a:t>challenge:  scale - how to reach ~1B users?</a:t>
            </a:r>
            <a:endParaRPr lang="en-US" altLang="en-US" sz="2800" dirty="0">
              <a:latin typeface="+mn-lt"/>
            </a:endParaRPr>
          </a:p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sz="2800" dirty="0">
                <a:latin typeface="+mn-lt"/>
              </a:rPr>
              <a:t>single mega-video server won’t work (why?)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3200" dirty="0">
                <a:latin typeface="+mn-lt"/>
              </a:rPr>
              <a:t>challenge: heterogeneity</a:t>
            </a:r>
          </a:p>
          <a:p>
            <a:pPr lvl="1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different users have different capabilities (e.g., wired versus mobile; bandwidth rich versus bandwidth poor)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3200" i="1" dirty="0">
                <a:solidFill>
                  <a:srgbClr val="CC0000"/>
                </a:solidFill>
                <a:latin typeface="+mn-lt"/>
              </a:rPr>
              <a:t>solution: </a:t>
            </a:r>
            <a:r>
              <a:rPr lang="en-US" altLang="en-US" sz="3200" i="1" dirty="0">
                <a:solidFill>
                  <a:srgbClr val="C00000"/>
                </a:solidFill>
                <a:latin typeface="+mn-lt"/>
              </a:rPr>
              <a:t>distributed, application-level infrastructure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7490FE7-7B64-5842-93B2-68157E0F2658}"/>
              </a:ext>
            </a:extLst>
          </p:cNvPr>
          <p:cNvGrpSpPr/>
          <p:nvPr/>
        </p:nvGrpSpPr>
        <p:grpSpPr>
          <a:xfrm>
            <a:off x="9518829" y="990600"/>
            <a:ext cx="2671762" cy="4033838"/>
            <a:chOff x="9219616" y="1676400"/>
            <a:chExt cx="2671762" cy="4033838"/>
          </a:xfrm>
        </p:grpSpPr>
        <p:pic>
          <p:nvPicPr>
            <p:cNvPr id="85" name="Picture 5">
              <a:extLst>
                <a:ext uri="{FF2B5EF4-FFF2-40B4-BE49-F238E27FC236}">
                  <a16:creationId xmlns:a16="http://schemas.microsoft.com/office/drawing/2014/main" id="{8CD6D4B6-6A4F-D142-9B0C-0E622DB3E5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19616" y="3865563"/>
              <a:ext cx="2671762" cy="149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2">
              <a:extLst>
                <a:ext uri="{FF2B5EF4-FFF2-40B4-BE49-F238E27FC236}">
                  <a16:creationId xmlns:a16="http://schemas.microsoft.com/office/drawing/2014/main" id="{4DE1A959-4B7D-1A4F-80C4-8A52E85610D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1891" y="1676400"/>
              <a:ext cx="1779587" cy="1104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Picture 3">
              <a:extLst>
                <a:ext uri="{FF2B5EF4-FFF2-40B4-BE49-F238E27FC236}">
                  <a16:creationId xmlns:a16="http://schemas.microsoft.com/office/drawing/2014/main" id="{F2FB8318-CA96-2746-94FD-3A5ACA1FD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2253" y="2740025"/>
              <a:ext cx="1227138" cy="569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" name="Picture 4">
              <a:extLst>
                <a:ext uri="{FF2B5EF4-FFF2-40B4-BE49-F238E27FC236}">
                  <a16:creationId xmlns:a16="http://schemas.microsoft.com/office/drawing/2014/main" id="{68F0931E-27CB-E148-ABF8-CC9A9219BCC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8603" y="3571875"/>
              <a:ext cx="1211263" cy="401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6">
              <a:extLst>
                <a:ext uri="{FF2B5EF4-FFF2-40B4-BE49-F238E27FC236}">
                  <a16:creationId xmlns:a16="http://schemas.microsoft.com/office/drawing/2014/main" id="{4FD2F200-10A9-4643-8C58-A3B6FC3409F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89553" y="5002213"/>
              <a:ext cx="1501775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778DC1F5-CFC6-C84D-B62C-BC2BAD0FC6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796914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Multimedia: video</a:t>
            </a:r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A0D96511-8EAA-9E47-AC3E-FE198A32EB27}"/>
              </a:ext>
            </a:extLst>
          </p:cNvPr>
          <p:cNvSpPr txBox="1">
            <a:spLocks noChangeArrowheads="1"/>
          </p:cNvSpPr>
          <p:nvPr/>
        </p:nvSpPr>
        <p:spPr>
          <a:xfrm>
            <a:off x="864007" y="1452894"/>
            <a:ext cx="5710237" cy="49085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ea typeface="ＭＳ Ｐゴシック" panose="020B0600070205080204" pitchFamily="34" charset="-128"/>
              </a:rPr>
              <a:t>video: sequence of images displayed at constant rate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e.g., 24 images/sec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digital image: array of pixels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each pixel represented by bits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coding: use redundancy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within</a:t>
            </a:r>
            <a:r>
              <a:rPr lang="en-US" altLang="en-US" dirty="0">
                <a:ea typeface="ＭＳ Ｐゴシック" panose="020B0600070205080204" pitchFamily="34" charset="-128"/>
              </a:rPr>
              <a:t> and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between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images to decrease # bits used to encode image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spatial (within image)</a:t>
            </a:r>
          </a:p>
          <a:p>
            <a:pPr lvl="1"/>
            <a:r>
              <a:rPr lang="en-US" altLang="en-US" sz="2800" dirty="0">
                <a:ea typeface="ＭＳ Ｐゴシック" panose="020B0600070205080204" pitchFamily="34" charset="-128"/>
              </a:rPr>
              <a:t>temporal (from one image to next)</a:t>
            </a:r>
          </a:p>
        </p:txBody>
      </p:sp>
      <p:grpSp>
        <p:nvGrpSpPr>
          <p:cNvPr id="13" name="Group 18">
            <a:extLst>
              <a:ext uri="{FF2B5EF4-FFF2-40B4-BE49-F238E27FC236}">
                <a16:creationId xmlns:a16="http://schemas.microsoft.com/office/drawing/2014/main" id="{98FBBA2F-969E-0D47-BE6F-DB3DDC40CD64}"/>
              </a:ext>
            </a:extLst>
          </p:cNvPr>
          <p:cNvGrpSpPr>
            <a:grpSpLocks/>
          </p:cNvGrpSpPr>
          <p:nvPr/>
        </p:nvGrpSpPr>
        <p:grpSpPr bwMode="auto">
          <a:xfrm>
            <a:off x="6722609" y="562768"/>
            <a:ext cx="4416425" cy="5732463"/>
            <a:chOff x="4338638" y="295275"/>
            <a:chExt cx="4417210" cy="5732463"/>
          </a:xfrm>
        </p:grpSpPr>
        <p:pic>
          <p:nvPicPr>
            <p:cNvPr id="14" name="Picture 4">
              <a:extLst>
                <a:ext uri="{FF2B5EF4-FFF2-40B4-BE49-F238E27FC236}">
                  <a16:creationId xmlns:a16="http://schemas.microsoft.com/office/drawing/2014/main" id="{D85E706C-FCF7-AC4A-9E47-5DFF51091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" name="Group 15">
              <a:extLst>
                <a:ext uri="{FF2B5EF4-FFF2-40B4-BE49-F238E27FC236}">
                  <a16:creationId xmlns:a16="http://schemas.microsoft.com/office/drawing/2014/main" id="{2AFDBD94-0A0F-514F-85AA-B38C47FEB6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21" name="TextBox 5">
                <a:extLst>
                  <a:ext uri="{FF2B5EF4-FFF2-40B4-BE49-F238E27FC236}">
                    <a16:creationId xmlns:a16="http://schemas.microsoft.com/office/drawing/2014/main" id="{C3AFF6B0-484E-4A4F-A21E-6EFE008958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4020202020204" pitchFamily="34" charset="0"/>
                  </a:rPr>
                  <a:t>……………………..</a:t>
                </a:r>
              </a:p>
            </p:txBody>
          </p:sp>
          <p:sp>
            <p:nvSpPr>
              <p:cNvPr id="22" name="TextBox 8">
                <a:extLst>
                  <a:ext uri="{FF2B5EF4-FFF2-40B4-BE49-F238E27FC236}">
                    <a16:creationId xmlns:a16="http://schemas.microsoft.com/office/drawing/2014/main" id="{63B989F6-9A2F-064B-A0D7-BF8ECA3B84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23" name="TextBox 13">
                <a:extLst>
                  <a:ext uri="{FF2B5EF4-FFF2-40B4-BE49-F238E27FC236}">
                    <a16:creationId xmlns:a16="http://schemas.microsoft.com/office/drawing/2014/main" id="{0DD140F0-90AD-754F-A1E7-CA495B44B4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4020202020204" pitchFamily="34" charset="0"/>
                  </a:rPr>
                  <a:t>……………….…….</a:t>
                </a:r>
              </a:p>
            </p:txBody>
          </p:sp>
          <p:cxnSp>
            <p:nvCxnSpPr>
              <p:cNvPr id="24" name="Straight Connector 10">
                <a:extLst>
                  <a:ext uri="{FF2B5EF4-FFF2-40B4-BE49-F238E27FC236}">
                    <a16:creationId xmlns:a16="http://schemas.microsoft.com/office/drawing/2014/main" id="{5678A114-1893-1B47-8BF5-FA9D37D271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6" name="TextBox 17">
              <a:extLst>
                <a:ext uri="{FF2B5EF4-FFF2-40B4-BE49-F238E27FC236}">
                  <a16:creationId xmlns:a16="http://schemas.microsoft.com/office/drawing/2014/main" id="{F235BCD2-CAC3-414C-B96D-3CE715DE6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7" name="TextBox 23">
              <a:extLst>
                <a:ext uri="{FF2B5EF4-FFF2-40B4-BE49-F238E27FC236}">
                  <a16:creationId xmlns:a16="http://schemas.microsoft.com/office/drawing/2014/main" id="{478FF525-6EF9-2D42-9776-101975042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8" name="TextBox 26">
              <a:extLst>
                <a:ext uri="{FF2B5EF4-FFF2-40B4-BE49-F238E27FC236}">
                  <a16:creationId xmlns:a16="http://schemas.microsoft.com/office/drawing/2014/main" id="{168CFF8A-2A4E-1B4B-9CAC-8B43C91BF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" name="Straight Connector 28">
              <a:extLst>
                <a:ext uri="{FF2B5EF4-FFF2-40B4-BE49-F238E27FC236}">
                  <a16:creationId xmlns:a16="http://schemas.microsoft.com/office/drawing/2014/main" id="{445534AE-2E68-BD45-8A38-E71043EB22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20" name="Picture 4">
              <a:extLst>
                <a:ext uri="{FF2B5EF4-FFF2-40B4-BE49-F238E27FC236}">
                  <a16:creationId xmlns:a16="http://schemas.microsoft.com/office/drawing/2014/main" id="{51B74521-834E-524B-AAD9-D92F3C5683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98818CCE-C2E3-A64D-BE24-49D6D45654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614140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Multimedia: video</a:t>
            </a:r>
          </a:p>
        </p:txBody>
      </p:sp>
      <p:grpSp>
        <p:nvGrpSpPr>
          <p:cNvPr id="13" name="Group 18">
            <a:extLst>
              <a:ext uri="{FF2B5EF4-FFF2-40B4-BE49-F238E27FC236}">
                <a16:creationId xmlns:a16="http://schemas.microsoft.com/office/drawing/2014/main" id="{98FBBA2F-969E-0D47-BE6F-DB3DDC40CD64}"/>
              </a:ext>
            </a:extLst>
          </p:cNvPr>
          <p:cNvGrpSpPr>
            <a:grpSpLocks/>
          </p:cNvGrpSpPr>
          <p:nvPr/>
        </p:nvGrpSpPr>
        <p:grpSpPr bwMode="auto">
          <a:xfrm>
            <a:off x="6722609" y="562768"/>
            <a:ext cx="4416425" cy="5732463"/>
            <a:chOff x="4338638" y="295275"/>
            <a:chExt cx="4417210" cy="5732463"/>
          </a:xfrm>
        </p:grpSpPr>
        <p:pic>
          <p:nvPicPr>
            <p:cNvPr id="14" name="Picture 4">
              <a:extLst>
                <a:ext uri="{FF2B5EF4-FFF2-40B4-BE49-F238E27FC236}">
                  <a16:creationId xmlns:a16="http://schemas.microsoft.com/office/drawing/2014/main" id="{D85E706C-FCF7-AC4A-9E47-5DFF51091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" name="Group 15">
              <a:extLst>
                <a:ext uri="{FF2B5EF4-FFF2-40B4-BE49-F238E27FC236}">
                  <a16:creationId xmlns:a16="http://schemas.microsoft.com/office/drawing/2014/main" id="{2AFDBD94-0A0F-514F-85AA-B38C47FEB6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21" name="TextBox 5">
                <a:extLst>
                  <a:ext uri="{FF2B5EF4-FFF2-40B4-BE49-F238E27FC236}">
                    <a16:creationId xmlns:a16="http://schemas.microsoft.com/office/drawing/2014/main" id="{C3AFF6B0-484E-4A4F-A21E-6EFE008958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4020202020204" pitchFamily="34" charset="0"/>
                  </a:rPr>
                  <a:t>……………………..</a:t>
                </a:r>
              </a:p>
            </p:txBody>
          </p:sp>
          <p:sp>
            <p:nvSpPr>
              <p:cNvPr id="22" name="TextBox 8">
                <a:extLst>
                  <a:ext uri="{FF2B5EF4-FFF2-40B4-BE49-F238E27FC236}">
                    <a16:creationId xmlns:a16="http://schemas.microsoft.com/office/drawing/2014/main" id="{63B989F6-9A2F-064B-A0D7-BF8ECA3B84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23" name="TextBox 13">
                <a:extLst>
                  <a:ext uri="{FF2B5EF4-FFF2-40B4-BE49-F238E27FC236}">
                    <a16:creationId xmlns:a16="http://schemas.microsoft.com/office/drawing/2014/main" id="{0DD140F0-90AD-754F-A1E7-CA495B44B4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4020202020204" pitchFamily="34" charset="0"/>
                  </a:rPr>
                  <a:t>……………….…….</a:t>
                </a:r>
              </a:p>
            </p:txBody>
          </p:sp>
          <p:cxnSp>
            <p:nvCxnSpPr>
              <p:cNvPr id="24" name="Straight Connector 10">
                <a:extLst>
                  <a:ext uri="{FF2B5EF4-FFF2-40B4-BE49-F238E27FC236}">
                    <a16:creationId xmlns:a16="http://schemas.microsoft.com/office/drawing/2014/main" id="{5678A114-1893-1B47-8BF5-FA9D37D271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6" name="TextBox 17">
              <a:extLst>
                <a:ext uri="{FF2B5EF4-FFF2-40B4-BE49-F238E27FC236}">
                  <a16:creationId xmlns:a16="http://schemas.microsoft.com/office/drawing/2014/main" id="{F235BCD2-CAC3-414C-B96D-3CE715DE6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7" name="TextBox 23">
              <a:extLst>
                <a:ext uri="{FF2B5EF4-FFF2-40B4-BE49-F238E27FC236}">
                  <a16:creationId xmlns:a16="http://schemas.microsoft.com/office/drawing/2014/main" id="{478FF525-6EF9-2D42-9776-101975042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8" name="TextBox 26">
              <a:extLst>
                <a:ext uri="{FF2B5EF4-FFF2-40B4-BE49-F238E27FC236}">
                  <a16:creationId xmlns:a16="http://schemas.microsoft.com/office/drawing/2014/main" id="{168CFF8A-2A4E-1B4B-9CAC-8B43C91BF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" name="Straight Connector 28">
              <a:extLst>
                <a:ext uri="{FF2B5EF4-FFF2-40B4-BE49-F238E27FC236}">
                  <a16:creationId xmlns:a16="http://schemas.microsoft.com/office/drawing/2014/main" id="{445534AE-2E68-BD45-8A38-E71043EB22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20" name="Picture 4">
              <a:extLst>
                <a:ext uri="{FF2B5EF4-FFF2-40B4-BE49-F238E27FC236}">
                  <a16:creationId xmlns:a16="http://schemas.microsoft.com/office/drawing/2014/main" id="{51B74521-834E-524B-AAD9-D92F3C5683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" name="Rectangle 4">
            <a:extLst>
              <a:ext uri="{FF2B5EF4-FFF2-40B4-BE49-F238E27FC236}">
                <a16:creationId xmlns:a16="http://schemas.microsoft.com/office/drawing/2014/main" id="{8C8D6FF8-065E-9B45-9C85-04117FC6D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3466" y="1458684"/>
            <a:ext cx="5254061" cy="490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CC0000"/>
                </a:solidFill>
                <a:cs typeface="Gill Sans MT"/>
              </a:rPr>
              <a:t>CBR: (constant bit rate): </a:t>
            </a:r>
            <a:r>
              <a:rPr lang="en-US" dirty="0">
                <a:solidFill>
                  <a:srgbClr val="000000"/>
                </a:solidFill>
                <a:cs typeface="Gill Sans MT"/>
              </a:rPr>
              <a:t>video encoding rate fixed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CC0000"/>
                </a:solidFill>
                <a:cs typeface="Gill Sans MT"/>
              </a:rPr>
              <a:t>VBR:  (variable bit rate): </a:t>
            </a:r>
            <a:r>
              <a:rPr lang="en-US" dirty="0">
                <a:solidFill>
                  <a:srgbClr val="000000"/>
                </a:solidFill>
                <a:cs typeface="Gill Sans MT"/>
              </a:rPr>
              <a:t>video </a:t>
            </a:r>
            <a:r>
              <a:rPr lang="en-US" dirty="0">
                <a:cs typeface="Gill Sans MT"/>
              </a:rPr>
              <a:t>encoding rate changes as amount of spatial, temporal coding changes 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CC0000"/>
                </a:solidFill>
                <a:cs typeface="Gill Sans MT"/>
              </a:rPr>
              <a:t>examples: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sz="2800" dirty="0">
                <a:cs typeface="Gill Sans MT"/>
              </a:rPr>
              <a:t>MPEG 1 (CD-ROM) 1.5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sz="2800" dirty="0">
                <a:cs typeface="Gill Sans MT"/>
              </a:rPr>
              <a:t>MPEG2 (DVD) 3-6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sz="2800" dirty="0">
                <a:cs typeface="Gill Sans MT"/>
              </a:rPr>
              <a:t>MPEG4 (often used in Internet,  64Kbps – 12 Mbps)</a:t>
            </a:r>
          </a:p>
        </p:txBody>
      </p:sp>
      <p:sp>
        <p:nvSpPr>
          <p:cNvPr id="26" name="Slide Number Placeholder 2">
            <a:extLst>
              <a:ext uri="{FF2B5EF4-FFF2-40B4-BE49-F238E27FC236}">
                <a16:creationId xmlns:a16="http://schemas.microsoft.com/office/drawing/2014/main" id="{815D17DB-D9CE-864A-A812-7D107F66AD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88052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C013BA9B-C174-AD4D-AD19-58B7018D28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7142" y="4099627"/>
            <a:ext cx="10923837" cy="2543879"/>
          </a:xfrm>
        </p:spPr>
        <p:txBody>
          <a:bodyPr>
            <a:normAutofit lnSpcReduction="10000"/>
          </a:bodyPr>
          <a:lstStyle/>
          <a:p>
            <a:pPr marL="15875" indent="0">
              <a:buNone/>
            </a:pPr>
            <a:r>
              <a:rPr lang="en-US" sz="3000" dirty="0"/>
              <a:t>Main challenges: </a:t>
            </a:r>
          </a:p>
          <a:p>
            <a:pPr marL="471488" indent="-293688"/>
            <a:r>
              <a:rPr lang="en-US" dirty="0"/>
              <a:t>server-to-client bandwidth will </a:t>
            </a:r>
            <a:r>
              <a:rPr lang="en-US" i="1" dirty="0">
                <a:solidFill>
                  <a:srgbClr val="C00000"/>
                </a:solidFill>
              </a:rPr>
              <a:t>vary</a:t>
            </a:r>
            <a:r>
              <a:rPr lang="en-US" dirty="0"/>
              <a:t> </a:t>
            </a:r>
            <a:r>
              <a:rPr lang="en-US"/>
              <a:t>over time, </a:t>
            </a:r>
            <a:r>
              <a:rPr lang="en-US" dirty="0"/>
              <a:t>with changing network congestion levels (in house, in access network, in network core, at video server)</a:t>
            </a:r>
          </a:p>
          <a:p>
            <a:pPr marL="471488" indent="-293688"/>
            <a:r>
              <a:rPr lang="en-US" dirty="0"/>
              <a:t>packet loss and delay due to congestion will delay playout, or result in poor video quality</a:t>
            </a: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</a:t>
            </a:r>
          </a:p>
        </p:txBody>
      </p:sp>
      <p:sp>
        <p:nvSpPr>
          <p:cNvPr id="72" name="TextBox 1">
            <a:extLst>
              <a:ext uri="{FF2B5EF4-FFF2-40B4-BE49-F238E27FC236}">
                <a16:creationId xmlns:a16="http://schemas.microsoft.com/office/drawing/2014/main" id="{4CC3C510-CDC9-9A45-BB56-DAF1C3969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3954" y="1217613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/>
              <a:t>simple scenario</a:t>
            </a:r>
            <a:r>
              <a:rPr lang="en-US" altLang="en-US"/>
              <a:t>:</a:t>
            </a:r>
          </a:p>
        </p:txBody>
      </p:sp>
      <p:sp>
        <p:nvSpPr>
          <p:cNvPr id="76" name="TextBox 64">
            <a:extLst>
              <a:ext uri="{FF2B5EF4-FFF2-40B4-BE49-F238E27FC236}">
                <a16:creationId xmlns:a16="http://schemas.microsoft.com/office/drawing/2014/main" id="{E7D816E0-AEC6-6141-B74F-CA3A687B82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7866" y="3332163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000000"/>
                </a:solidFill>
                <a:cs typeface="Arial" panose="020B0604020202020204" pitchFamily="34" charset="0"/>
              </a:rPr>
              <a:t>video server</a:t>
            </a:r>
          </a:p>
          <a:p>
            <a:pPr algn="ctr"/>
            <a:r>
              <a:rPr lang="en-US" altLang="en-US" sz="1800">
                <a:solidFill>
                  <a:srgbClr val="000000"/>
                </a:solidFill>
                <a:cs typeface="Arial" panose="020B0604020202020204" pitchFamily="34" charset="0"/>
              </a:rPr>
              <a:t>(stored video)</a:t>
            </a:r>
            <a:endParaRPr lang="en-US" altLang="en-US" sz="1800" i="1">
              <a:solidFill>
                <a:srgbClr val="CC0000"/>
              </a:solidFill>
              <a:cs typeface="Arial" panose="020B0604020202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BA7D232-E954-494C-8E75-E2433411E6F2}"/>
              </a:ext>
            </a:extLst>
          </p:cNvPr>
          <p:cNvGrpSpPr/>
          <p:nvPr/>
        </p:nvGrpSpPr>
        <p:grpSpPr>
          <a:xfrm>
            <a:off x="2942641" y="1846263"/>
            <a:ext cx="6276975" cy="1962150"/>
            <a:chOff x="2942641" y="1846263"/>
            <a:chExt cx="6276975" cy="1962150"/>
          </a:xfrm>
        </p:grpSpPr>
        <p:grpSp>
          <p:nvGrpSpPr>
            <p:cNvPr id="26" name="Group 2">
              <a:extLst>
                <a:ext uri="{FF2B5EF4-FFF2-40B4-BE49-F238E27FC236}">
                  <a16:creationId xmlns:a16="http://schemas.microsoft.com/office/drawing/2014/main" id="{ABD16E8C-A39C-0341-8FF0-29E0FC72A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9829" y="1846263"/>
              <a:ext cx="2109787" cy="1582737"/>
              <a:chOff x="1842724" y="2867233"/>
              <a:chExt cx="5649912" cy="3416300"/>
            </a:xfrm>
          </p:grpSpPr>
          <p:sp>
            <p:nvSpPr>
              <p:cNvPr id="27" name="AutoShape 99">
                <a:extLst>
                  <a:ext uri="{FF2B5EF4-FFF2-40B4-BE49-F238E27FC236}">
                    <a16:creationId xmlns:a16="http://schemas.microsoft.com/office/drawing/2014/main" id="{5F39FB43-6F0D-8346-B384-FE3F906F5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724" y="2867233"/>
                <a:ext cx="5649912" cy="768350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" name="Rectangle 87">
                <a:extLst>
                  <a:ext uri="{FF2B5EF4-FFF2-40B4-BE49-F238E27FC236}">
                    <a16:creationId xmlns:a16="http://schemas.microsoft.com/office/drawing/2014/main" id="{B4A52C97-C542-D645-B17C-5AD21E358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699" y="3621296"/>
                <a:ext cx="4781550" cy="266223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9" name="Group 249">
              <a:extLst>
                <a:ext uri="{FF2B5EF4-FFF2-40B4-BE49-F238E27FC236}">
                  <a16:creationId xmlns:a16="http://schemas.microsoft.com/office/drawing/2014/main" id="{39ED9F48-D95A-6F4F-BDE3-A1E8105C4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9679" y="2406650"/>
              <a:ext cx="427037" cy="785813"/>
              <a:chOff x="4140" y="429"/>
              <a:chExt cx="1425" cy="2396"/>
            </a:xfrm>
          </p:grpSpPr>
          <p:sp>
            <p:nvSpPr>
              <p:cNvPr id="30" name="Freeform 250">
                <a:extLst>
                  <a:ext uri="{FF2B5EF4-FFF2-40B4-BE49-F238E27FC236}">
                    <a16:creationId xmlns:a16="http://schemas.microsoft.com/office/drawing/2014/main" id="{76646FC7-F29F-1A45-9514-B09BE347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Rectangle 251">
                <a:extLst>
                  <a:ext uri="{FF2B5EF4-FFF2-40B4-BE49-F238E27FC236}">
                    <a16:creationId xmlns:a16="http://schemas.microsoft.com/office/drawing/2014/main" id="{88A356D3-831C-D347-994A-F65A95089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" name="Freeform 252">
                <a:extLst>
                  <a:ext uri="{FF2B5EF4-FFF2-40B4-BE49-F238E27FC236}">
                    <a16:creationId xmlns:a16="http://schemas.microsoft.com/office/drawing/2014/main" id="{CE7B2044-F42D-C44D-8632-D955A3E6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253">
                <a:extLst>
                  <a:ext uri="{FF2B5EF4-FFF2-40B4-BE49-F238E27FC236}">
                    <a16:creationId xmlns:a16="http://schemas.microsoft.com/office/drawing/2014/main" id="{722C4379-BF5B-0445-B9AE-9F5F717C0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Rectangle 254">
                <a:extLst>
                  <a:ext uri="{FF2B5EF4-FFF2-40B4-BE49-F238E27FC236}">
                    <a16:creationId xmlns:a16="http://schemas.microsoft.com/office/drawing/2014/main" id="{2C79221E-12AF-B24F-BB52-5E6E39C08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35" name="Group 255">
                <a:extLst>
                  <a:ext uri="{FF2B5EF4-FFF2-40B4-BE49-F238E27FC236}">
                    <a16:creationId xmlns:a16="http://schemas.microsoft.com/office/drawing/2014/main" id="{BD880B28-AD46-9941-A2DF-357290A7C9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0" name="AutoShape 256">
                  <a:extLst>
                    <a:ext uri="{FF2B5EF4-FFF2-40B4-BE49-F238E27FC236}">
                      <a16:creationId xmlns:a16="http://schemas.microsoft.com/office/drawing/2014/main" id="{598FB7B1-3D02-6A46-8155-0C53677AC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7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61" name="AutoShape 257">
                  <a:extLst>
                    <a:ext uri="{FF2B5EF4-FFF2-40B4-BE49-F238E27FC236}">
                      <a16:creationId xmlns:a16="http://schemas.microsoft.com/office/drawing/2014/main" id="{95A6D50F-AA40-5E46-82D5-85FFB86B88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0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36" name="Rectangle 258">
                <a:extLst>
                  <a:ext uri="{FF2B5EF4-FFF2-40B4-BE49-F238E27FC236}">
                    <a16:creationId xmlns:a16="http://schemas.microsoft.com/office/drawing/2014/main" id="{3BBED6A9-E122-884A-BFCB-917467B17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20"/>
                <a:ext cx="593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37" name="Group 259">
                <a:extLst>
                  <a:ext uri="{FF2B5EF4-FFF2-40B4-BE49-F238E27FC236}">
                    <a16:creationId xmlns:a16="http://schemas.microsoft.com/office/drawing/2014/main" id="{69E8B4EF-424D-7A4C-984C-DCF79BB34A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8" name="AutoShape 260">
                  <a:extLst>
                    <a:ext uri="{FF2B5EF4-FFF2-40B4-BE49-F238E27FC236}">
                      <a16:creationId xmlns:a16="http://schemas.microsoft.com/office/drawing/2014/main" id="{E3C4D787-982A-0649-9FCF-FBC6AFF8D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2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9" name="AutoShape 261">
                  <a:extLst>
                    <a:ext uri="{FF2B5EF4-FFF2-40B4-BE49-F238E27FC236}">
                      <a16:creationId xmlns:a16="http://schemas.microsoft.com/office/drawing/2014/main" id="{D631F2FF-3CDB-FD4A-A123-AC04BDA7B6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38" name="Rectangle 262">
                <a:extLst>
                  <a:ext uri="{FF2B5EF4-FFF2-40B4-BE49-F238E27FC236}">
                    <a16:creationId xmlns:a16="http://schemas.microsoft.com/office/drawing/2014/main" id="{481E9B3A-8C3E-DF4C-AB1C-C85480804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8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9" name="Rectangle 263">
                <a:extLst>
                  <a:ext uri="{FF2B5EF4-FFF2-40B4-BE49-F238E27FC236}">
                    <a16:creationId xmlns:a16="http://schemas.microsoft.com/office/drawing/2014/main" id="{7B14BE57-C773-FD48-9B13-9F6F0BF7B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4"/>
                <a:ext cx="599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40" name="Group 264">
                <a:extLst>
                  <a:ext uri="{FF2B5EF4-FFF2-40B4-BE49-F238E27FC236}">
                    <a16:creationId xmlns:a16="http://schemas.microsoft.com/office/drawing/2014/main" id="{9DF03BCD-626B-D94B-BE2A-09BBF3DAE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" name="AutoShape 265">
                  <a:extLst>
                    <a:ext uri="{FF2B5EF4-FFF2-40B4-BE49-F238E27FC236}">
                      <a16:creationId xmlns:a16="http://schemas.microsoft.com/office/drawing/2014/main" id="{1F479030-4D4B-E443-ABFA-C981D61926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1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7" name="AutoShape 266">
                  <a:extLst>
                    <a:ext uri="{FF2B5EF4-FFF2-40B4-BE49-F238E27FC236}">
                      <a16:creationId xmlns:a16="http://schemas.microsoft.com/office/drawing/2014/main" id="{FB0BC1AA-3E7B-FE44-A49C-699A133664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93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41" name="Freeform 267">
                <a:extLst>
                  <a:ext uri="{FF2B5EF4-FFF2-40B4-BE49-F238E27FC236}">
                    <a16:creationId xmlns:a16="http://schemas.microsoft.com/office/drawing/2014/main" id="{240F983A-C024-2946-A153-DCA336EE3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" name="Group 268">
                <a:extLst>
                  <a:ext uri="{FF2B5EF4-FFF2-40B4-BE49-F238E27FC236}">
                    <a16:creationId xmlns:a16="http://schemas.microsoft.com/office/drawing/2014/main" id="{AF71A7D5-DA6A-5A40-B62A-70C26F937E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4" name="AutoShape 269">
                  <a:extLst>
                    <a:ext uri="{FF2B5EF4-FFF2-40B4-BE49-F238E27FC236}">
                      <a16:creationId xmlns:a16="http://schemas.microsoft.com/office/drawing/2014/main" id="{710A4673-BCCB-3C45-BADB-4394A01ED0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0"/>
                  <a:ext cx="726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55" name="AutoShape 270">
                  <a:extLst>
                    <a:ext uri="{FF2B5EF4-FFF2-40B4-BE49-F238E27FC236}">
                      <a16:creationId xmlns:a16="http://schemas.microsoft.com/office/drawing/2014/main" id="{36881B2D-0EAD-6843-B634-4D64F4537D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43" name="Rectangle 271">
                <a:extLst>
                  <a:ext uri="{FF2B5EF4-FFF2-40B4-BE49-F238E27FC236}">
                    <a16:creationId xmlns:a16="http://schemas.microsoft.com/office/drawing/2014/main" id="{71D6C8F5-67D3-CE4E-B214-A0025B0E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2" y="429"/>
                <a:ext cx="64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4" name="Freeform 272">
                <a:extLst>
                  <a:ext uri="{FF2B5EF4-FFF2-40B4-BE49-F238E27FC236}">
                    <a16:creationId xmlns:a16="http://schemas.microsoft.com/office/drawing/2014/main" id="{658C6ACF-A2F8-3543-AD55-FBD673207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273">
                <a:extLst>
                  <a:ext uri="{FF2B5EF4-FFF2-40B4-BE49-F238E27FC236}">
                    <a16:creationId xmlns:a16="http://schemas.microsoft.com/office/drawing/2014/main" id="{4000ABDF-9E28-2C48-9455-466517C6C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Oval 274">
                <a:extLst>
                  <a:ext uri="{FF2B5EF4-FFF2-40B4-BE49-F238E27FC236}">
                    <a16:creationId xmlns:a16="http://schemas.microsoft.com/office/drawing/2014/main" id="{20856062-F77E-B241-A4D9-A61D5EE11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12"/>
                <a:ext cx="48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7" name="Freeform 275">
                <a:extLst>
                  <a:ext uri="{FF2B5EF4-FFF2-40B4-BE49-F238E27FC236}">
                    <a16:creationId xmlns:a16="http://schemas.microsoft.com/office/drawing/2014/main" id="{2D221150-9A1E-9241-BFF6-B9E305FBB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AutoShape 276">
                <a:extLst>
                  <a:ext uri="{FF2B5EF4-FFF2-40B4-BE49-F238E27FC236}">
                    <a16:creationId xmlns:a16="http://schemas.microsoft.com/office/drawing/2014/main" id="{ED49DD6F-7587-3A47-9598-505CAEC07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3" cy="14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9" name="AutoShape 277">
                <a:extLst>
                  <a:ext uri="{FF2B5EF4-FFF2-40B4-BE49-F238E27FC236}">
                    <a16:creationId xmlns:a16="http://schemas.microsoft.com/office/drawing/2014/main" id="{4D6E82C4-7463-5243-A940-AEED3C72B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5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0" name="Oval 278">
                <a:extLst>
                  <a:ext uri="{FF2B5EF4-FFF2-40B4-BE49-F238E27FC236}">
                    <a16:creationId xmlns:a16="http://schemas.microsoft.com/office/drawing/2014/main" id="{899B1CB5-B227-724F-9170-358019617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0"/>
                <a:ext cx="159" cy="14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1" name="Oval 279">
                <a:extLst>
                  <a:ext uri="{FF2B5EF4-FFF2-40B4-BE49-F238E27FC236}">
                    <a16:creationId xmlns:a16="http://schemas.microsoft.com/office/drawing/2014/main" id="{C8289CCE-CFB0-374C-96C9-F65B1BC1A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85"/>
                <a:ext cx="164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2" name="Oval 280">
                <a:extLst>
                  <a:ext uri="{FF2B5EF4-FFF2-40B4-BE49-F238E27FC236}">
                    <a16:creationId xmlns:a16="http://schemas.microsoft.com/office/drawing/2014/main" id="{4587FD07-E1CE-7141-A608-1A7A09854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3" name="Rectangle 281">
                <a:extLst>
                  <a:ext uri="{FF2B5EF4-FFF2-40B4-BE49-F238E27FC236}">
                    <a16:creationId xmlns:a16="http://schemas.microsoft.com/office/drawing/2014/main" id="{D5AE84CC-F42F-2C44-82F4-7AE6F4371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8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62" name="Group 134">
              <a:extLst>
                <a:ext uri="{FF2B5EF4-FFF2-40B4-BE49-F238E27FC236}">
                  <a16:creationId xmlns:a16="http://schemas.microsoft.com/office/drawing/2014/main" id="{261DAB2A-DE55-0E45-811B-AB29DEB3F9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2641" y="2038350"/>
              <a:ext cx="1281113" cy="363538"/>
              <a:chOff x="3621" y="3265"/>
              <a:chExt cx="1776" cy="744"/>
            </a:xfrm>
          </p:grpSpPr>
          <p:pic>
            <p:nvPicPr>
              <p:cNvPr id="63" name="Picture 135" descr="reellogo">
                <a:extLst>
                  <a:ext uri="{FF2B5EF4-FFF2-40B4-BE49-F238E27FC236}">
                    <a16:creationId xmlns:a16="http://schemas.microsoft.com/office/drawing/2014/main" id="{086D2B7E-1DCC-AB4D-9969-323F964B3E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21" y="3265"/>
                <a:ext cx="1776" cy="7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" name="Freeform 136">
                <a:extLst>
                  <a:ext uri="{FF2B5EF4-FFF2-40B4-BE49-F238E27FC236}">
                    <a16:creationId xmlns:a16="http://schemas.microsoft.com/office/drawing/2014/main" id="{488D2B7B-AD72-6A4E-98F1-F409AF55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288"/>
                <a:ext cx="1402" cy="439"/>
              </a:xfrm>
              <a:custGeom>
                <a:avLst/>
                <a:gdLst>
                  <a:gd name="T0" fmla="*/ 0 w 1401"/>
                  <a:gd name="T1" fmla="*/ 6 h 438"/>
                  <a:gd name="T2" fmla="*/ 27 w 1401"/>
                  <a:gd name="T3" fmla="*/ 385 h 438"/>
                  <a:gd name="T4" fmla="*/ 114 w 1401"/>
                  <a:gd name="T5" fmla="*/ 382 h 438"/>
                  <a:gd name="T6" fmla="*/ 132 w 1401"/>
                  <a:gd name="T7" fmla="*/ 358 h 438"/>
                  <a:gd name="T8" fmla="*/ 210 w 1401"/>
                  <a:gd name="T9" fmla="*/ 403 h 438"/>
                  <a:gd name="T10" fmla="*/ 450 w 1401"/>
                  <a:gd name="T11" fmla="*/ 385 h 438"/>
                  <a:gd name="T12" fmla="*/ 486 w 1401"/>
                  <a:gd name="T13" fmla="*/ 394 h 438"/>
                  <a:gd name="T14" fmla="*/ 690 w 1401"/>
                  <a:gd name="T15" fmla="*/ 418 h 438"/>
                  <a:gd name="T16" fmla="*/ 1075 w 1401"/>
                  <a:gd name="T17" fmla="*/ 439 h 438"/>
                  <a:gd name="T18" fmla="*/ 1402 w 1401"/>
                  <a:gd name="T19" fmla="*/ 421 h 438"/>
                  <a:gd name="T20" fmla="*/ 1393 w 1401"/>
                  <a:gd name="T21" fmla="*/ 165 h 438"/>
                  <a:gd name="T22" fmla="*/ 291 w 1401"/>
                  <a:gd name="T23" fmla="*/ 0 h 438"/>
                  <a:gd name="T24" fmla="*/ 0 w 1401"/>
                  <a:gd name="T25" fmla="*/ 6 h 4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01" h="438">
                    <a:moveTo>
                      <a:pt x="0" y="6"/>
                    </a:moveTo>
                    <a:lnTo>
                      <a:pt x="27" y="384"/>
                    </a:lnTo>
                    <a:lnTo>
                      <a:pt x="114" y="381"/>
                    </a:lnTo>
                    <a:lnTo>
                      <a:pt x="132" y="357"/>
                    </a:lnTo>
                    <a:lnTo>
                      <a:pt x="210" y="402"/>
                    </a:lnTo>
                    <a:lnTo>
                      <a:pt x="450" y="384"/>
                    </a:lnTo>
                    <a:lnTo>
                      <a:pt x="486" y="393"/>
                    </a:lnTo>
                    <a:lnTo>
                      <a:pt x="690" y="417"/>
                    </a:lnTo>
                    <a:lnTo>
                      <a:pt x="1074" y="438"/>
                    </a:lnTo>
                    <a:lnTo>
                      <a:pt x="1401" y="420"/>
                    </a:lnTo>
                    <a:lnTo>
                      <a:pt x="1392" y="165"/>
                    </a:lnTo>
                    <a:lnTo>
                      <a:pt x="29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7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Freeform 137">
                <a:extLst>
                  <a:ext uri="{FF2B5EF4-FFF2-40B4-BE49-F238E27FC236}">
                    <a16:creationId xmlns:a16="http://schemas.microsoft.com/office/drawing/2014/main" id="{5940D471-4A2E-EC49-9A0A-534664113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3860"/>
                <a:ext cx="999" cy="120"/>
              </a:xfrm>
              <a:custGeom>
                <a:avLst/>
                <a:gdLst>
                  <a:gd name="T0" fmla="*/ 0 w 999"/>
                  <a:gd name="T1" fmla="*/ 6 h 123"/>
                  <a:gd name="T2" fmla="*/ 717 w 999"/>
                  <a:gd name="T3" fmla="*/ 12 h 123"/>
                  <a:gd name="T4" fmla="*/ 744 w 999"/>
                  <a:gd name="T5" fmla="*/ 35 h 123"/>
                  <a:gd name="T6" fmla="*/ 801 w 999"/>
                  <a:gd name="T7" fmla="*/ 41 h 123"/>
                  <a:gd name="T8" fmla="*/ 876 w 999"/>
                  <a:gd name="T9" fmla="*/ 6 h 123"/>
                  <a:gd name="T10" fmla="*/ 933 w 999"/>
                  <a:gd name="T11" fmla="*/ 0 h 123"/>
                  <a:gd name="T12" fmla="*/ 981 w 999"/>
                  <a:gd name="T13" fmla="*/ 15 h 123"/>
                  <a:gd name="T14" fmla="*/ 999 w 999"/>
                  <a:gd name="T15" fmla="*/ 50 h 123"/>
                  <a:gd name="T16" fmla="*/ 987 w 999"/>
                  <a:gd name="T17" fmla="*/ 120 h 123"/>
                  <a:gd name="T18" fmla="*/ 18 w 999"/>
                  <a:gd name="T19" fmla="*/ 117 h 123"/>
                  <a:gd name="T20" fmla="*/ 0 w 999"/>
                  <a:gd name="T21" fmla="*/ 6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9" h="123">
                    <a:moveTo>
                      <a:pt x="0" y="6"/>
                    </a:moveTo>
                    <a:lnTo>
                      <a:pt x="717" y="12"/>
                    </a:lnTo>
                    <a:lnTo>
                      <a:pt x="744" y="36"/>
                    </a:lnTo>
                    <a:lnTo>
                      <a:pt x="801" y="42"/>
                    </a:lnTo>
                    <a:lnTo>
                      <a:pt x="876" y="6"/>
                    </a:lnTo>
                    <a:lnTo>
                      <a:pt x="933" y="0"/>
                    </a:lnTo>
                    <a:lnTo>
                      <a:pt x="981" y="15"/>
                    </a:lnTo>
                    <a:lnTo>
                      <a:pt x="999" y="51"/>
                    </a:lnTo>
                    <a:lnTo>
                      <a:pt x="987" y="123"/>
                    </a:lnTo>
                    <a:lnTo>
                      <a:pt x="18" y="1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7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66" name="Picture 138" descr="video1">
                <a:extLst>
                  <a:ext uri="{FF2B5EF4-FFF2-40B4-BE49-F238E27FC236}">
                    <a16:creationId xmlns:a16="http://schemas.microsoft.com/office/drawing/2014/main" id="{B2DF913B-0088-D047-8E12-A578FC3D38A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83" y="3400"/>
                <a:ext cx="889" cy="4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7" name="Group 349">
              <a:extLst>
                <a:ext uri="{FF2B5EF4-FFF2-40B4-BE49-F238E27FC236}">
                  <a16:creationId xmlns:a16="http://schemas.microsoft.com/office/drawing/2014/main" id="{A8D2D0E4-8A9D-5F41-B48D-FC769689AD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68654" y="2625725"/>
              <a:ext cx="677862" cy="663575"/>
              <a:chOff x="4437" y="1472"/>
              <a:chExt cx="427" cy="418"/>
            </a:xfrm>
          </p:grpSpPr>
          <p:sp>
            <p:nvSpPr>
              <p:cNvPr id="68" name="Rectangle 350">
                <a:extLst>
                  <a:ext uri="{FF2B5EF4-FFF2-40B4-BE49-F238E27FC236}">
                    <a16:creationId xmlns:a16="http://schemas.microsoft.com/office/drawing/2014/main" id="{7C696386-B7C3-484A-867B-0D97C3E29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1475"/>
                <a:ext cx="421" cy="361"/>
              </a:xfrm>
              <a:prstGeom prst="rect">
                <a:avLst/>
              </a:prstGeom>
              <a:gradFill rotWithShape="0">
                <a:gsLst>
                  <a:gs pos="0">
                    <a:srgbClr val="99CCFF">
                      <a:gamma/>
                      <a:shade val="46275"/>
                      <a:invGamma/>
                    </a:srgbClr>
                  </a:gs>
                  <a:gs pos="50000">
                    <a:srgbClr val="99CCFF"/>
                  </a:gs>
                  <a:gs pos="100000">
                    <a:srgbClr val="99CC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9" name="Rectangle 351">
                <a:extLst>
                  <a:ext uri="{FF2B5EF4-FFF2-40B4-BE49-F238E27FC236}">
                    <a16:creationId xmlns:a16="http://schemas.microsoft.com/office/drawing/2014/main" id="{80E64DF2-CAD9-D44B-A4E7-34F5E1C09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1837"/>
                <a:ext cx="179" cy="23"/>
              </a:xfrm>
              <a:prstGeom prst="rect">
                <a:avLst/>
              </a:prstGeom>
              <a:solidFill>
                <a:srgbClr val="5F5F5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0" name="Rectangle 352">
                <a:extLst>
                  <a:ext uri="{FF2B5EF4-FFF2-40B4-BE49-F238E27FC236}">
                    <a16:creationId xmlns:a16="http://schemas.microsoft.com/office/drawing/2014/main" id="{1D8E5D70-F00A-BE4D-BC86-BB934A069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1866"/>
                <a:ext cx="414" cy="24"/>
              </a:xfrm>
              <a:prstGeom prst="rect">
                <a:avLst/>
              </a:prstGeom>
              <a:solidFill>
                <a:schemeClr val="tx2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1" name="Rectangle 353">
                <a:extLst>
                  <a:ext uri="{FF2B5EF4-FFF2-40B4-BE49-F238E27FC236}">
                    <a16:creationId xmlns:a16="http://schemas.microsoft.com/office/drawing/2014/main" id="{7D6F4F20-44DD-6543-9079-83C96AAAE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7" y="1472"/>
                <a:ext cx="423" cy="356"/>
              </a:xfrm>
              <a:prstGeom prst="rect">
                <a:avLst/>
              </a:prstGeom>
              <a:noFill/>
              <a:ln w="19050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73" name="Freeform 1287">
              <a:extLst>
                <a:ext uri="{FF2B5EF4-FFF2-40B4-BE49-F238E27FC236}">
                  <a16:creationId xmlns:a16="http://schemas.microsoft.com/office/drawing/2014/main" id="{BE3F4D34-D002-FF47-ADC9-CAFBBDBBD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741" y="2066925"/>
              <a:ext cx="2320925" cy="1228725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74" name="Straight Connector 45">
              <a:extLst>
                <a:ext uri="{FF2B5EF4-FFF2-40B4-BE49-F238E27FC236}">
                  <a16:creationId xmlns:a16="http://schemas.microsoft.com/office/drawing/2014/main" id="{8A8560CF-513B-B545-88A5-17807275F8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18966" y="2632075"/>
              <a:ext cx="1241425" cy="0"/>
            </a:xfrm>
            <a:prstGeom prst="line">
              <a:avLst/>
            </a:prstGeom>
            <a:noFill/>
            <a:ln w="317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5" name="Straight Connector 46">
              <a:extLst>
                <a:ext uri="{FF2B5EF4-FFF2-40B4-BE49-F238E27FC236}">
                  <a16:creationId xmlns:a16="http://schemas.microsoft.com/office/drawing/2014/main" id="{49DD2A4D-3F1C-7743-9C44-C80C99333A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30329" y="2662238"/>
              <a:ext cx="1531937" cy="0"/>
            </a:xfrm>
            <a:prstGeom prst="line">
              <a:avLst/>
            </a:prstGeom>
            <a:noFill/>
            <a:ln w="317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77" name="TextBox 64">
              <a:extLst>
                <a:ext uri="{FF2B5EF4-FFF2-40B4-BE49-F238E27FC236}">
                  <a16:creationId xmlns:a16="http://schemas.microsoft.com/office/drawing/2014/main" id="{7B2A481B-313E-CB4A-BBF3-C6B1CD4E98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84516" y="3440113"/>
              <a:ext cx="76676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  <a:cs typeface="Arial" panose="020B0604020202020204" pitchFamily="34" charset="0"/>
                </a:rPr>
                <a:t>client</a:t>
              </a:r>
              <a:endParaRPr lang="en-US" altLang="en-US" sz="1800" i="1">
                <a:solidFill>
                  <a:srgbClr val="CC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8" name="TextBox 64">
              <a:extLst>
                <a:ext uri="{FF2B5EF4-FFF2-40B4-BE49-F238E27FC236}">
                  <a16:creationId xmlns:a16="http://schemas.microsoft.com/office/drawing/2014/main" id="{8EF78B8E-FFDC-3842-BA26-33E096491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1791" y="2895600"/>
              <a:ext cx="919163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</a:rPr>
                <a:t>Internet</a:t>
              </a:r>
              <a:endParaRPr lang="en-US" altLang="en-US" sz="1800" i="1">
                <a:solidFill>
                  <a:srgbClr val="CC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79" name="Slide Number Placeholder 2">
            <a:extLst>
              <a:ext uri="{FF2B5EF4-FFF2-40B4-BE49-F238E27FC236}">
                <a16:creationId xmlns:a16="http://schemas.microsoft.com/office/drawing/2014/main" id="{7B05DBBC-3DAB-1040-AAC1-35AB1C471BB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723258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</a:t>
            </a:r>
          </a:p>
        </p:txBody>
      </p:sp>
      <p:grpSp>
        <p:nvGrpSpPr>
          <p:cNvPr id="266" name="Group 249">
            <a:extLst>
              <a:ext uri="{FF2B5EF4-FFF2-40B4-BE49-F238E27FC236}">
                <a16:creationId xmlns:a16="http://schemas.microsoft.com/office/drawing/2014/main" id="{AEF99E4D-FC62-9E44-84B6-19BBBFEFF1DB}"/>
              </a:ext>
            </a:extLst>
          </p:cNvPr>
          <p:cNvGrpSpPr>
            <a:grpSpLocks/>
          </p:cNvGrpSpPr>
          <p:nvPr/>
        </p:nvGrpSpPr>
        <p:grpSpPr bwMode="auto">
          <a:xfrm>
            <a:off x="3771872" y="5012751"/>
            <a:ext cx="427037" cy="785812"/>
            <a:chOff x="4140" y="429"/>
            <a:chExt cx="1425" cy="2396"/>
          </a:xfrm>
        </p:grpSpPr>
        <p:sp>
          <p:nvSpPr>
            <p:cNvPr id="267" name="Freeform 250">
              <a:extLst>
                <a:ext uri="{FF2B5EF4-FFF2-40B4-BE49-F238E27FC236}">
                  <a16:creationId xmlns:a16="http://schemas.microsoft.com/office/drawing/2014/main" id="{152BA2F1-00EA-F348-896B-A5C53F1E6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6 w 354"/>
                <a:gd name="T1" fmla="*/ 0 h 2742"/>
                <a:gd name="T2" fmla="*/ 145 w 354"/>
                <a:gd name="T3" fmla="*/ 164 h 2742"/>
                <a:gd name="T4" fmla="*/ 142 w 354"/>
                <a:gd name="T5" fmla="*/ 1268 h 2742"/>
                <a:gd name="T6" fmla="*/ 0 w 354"/>
                <a:gd name="T7" fmla="*/ 1325 h 2742"/>
                <a:gd name="T8" fmla="*/ 2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8" name="Rectangle 251">
              <a:extLst>
                <a:ext uri="{FF2B5EF4-FFF2-40B4-BE49-F238E27FC236}">
                  <a16:creationId xmlns:a16="http://schemas.microsoft.com/office/drawing/2014/main" id="{300E6F11-612F-A14C-87F7-A8851BB4F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269" name="Freeform 252">
              <a:extLst>
                <a:ext uri="{FF2B5EF4-FFF2-40B4-BE49-F238E27FC236}">
                  <a16:creationId xmlns:a16="http://schemas.microsoft.com/office/drawing/2014/main" id="{826227F8-DADF-1E4A-9A6E-834CD4D3F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3 w 211"/>
                <a:gd name="T1" fmla="*/ 0 h 2537"/>
                <a:gd name="T2" fmla="*/ 87 w 211"/>
                <a:gd name="T3" fmla="*/ 106 h 2537"/>
                <a:gd name="T4" fmla="*/ 3 w 211"/>
                <a:gd name="T5" fmla="*/ 1208 h 2537"/>
                <a:gd name="T6" fmla="*/ 3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253">
              <a:extLst>
                <a:ext uri="{FF2B5EF4-FFF2-40B4-BE49-F238E27FC236}">
                  <a16:creationId xmlns:a16="http://schemas.microsoft.com/office/drawing/2014/main" id="{D7185AF3-6DE0-EB40-87C6-269CBC3D7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36 w 328"/>
                <a:gd name="T3" fmla="*/ 62 h 226"/>
                <a:gd name="T4" fmla="*/ 135 w 328"/>
                <a:gd name="T5" fmla="*/ 110 h 226"/>
                <a:gd name="T6" fmla="*/ 0 w 328"/>
                <a:gd name="T7" fmla="*/ 4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1" name="Rectangle 254">
              <a:extLst>
                <a:ext uri="{FF2B5EF4-FFF2-40B4-BE49-F238E27FC236}">
                  <a16:creationId xmlns:a16="http://schemas.microsoft.com/office/drawing/2014/main" id="{2B2FED80-6596-EF4F-BE23-37718C86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grpSp>
          <p:nvGrpSpPr>
            <p:cNvPr id="272" name="Group 255">
              <a:extLst>
                <a:ext uri="{FF2B5EF4-FFF2-40B4-BE49-F238E27FC236}">
                  <a16:creationId xmlns:a16="http://schemas.microsoft.com/office/drawing/2014/main" id="{A9BE197D-0488-3C45-8D78-A04741AC7C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7" name="AutoShape 256">
                <a:extLst>
                  <a:ext uri="{FF2B5EF4-FFF2-40B4-BE49-F238E27FC236}">
                    <a16:creationId xmlns:a16="http://schemas.microsoft.com/office/drawing/2014/main" id="{8AEACE4E-2F2E-074E-944A-FD899A8CC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298" name="AutoShape 257">
                <a:extLst>
                  <a:ext uri="{FF2B5EF4-FFF2-40B4-BE49-F238E27FC236}">
                    <a16:creationId xmlns:a16="http://schemas.microsoft.com/office/drawing/2014/main" id="{47728FA0-225D-FB46-B5EE-A10208785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</p:grpSp>
        <p:sp>
          <p:nvSpPr>
            <p:cNvPr id="273" name="Rectangle 258">
              <a:extLst>
                <a:ext uri="{FF2B5EF4-FFF2-40B4-BE49-F238E27FC236}">
                  <a16:creationId xmlns:a16="http://schemas.microsoft.com/office/drawing/2014/main" id="{5835E575-F49C-344B-9FDD-DA2C3607B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grpSp>
          <p:nvGrpSpPr>
            <p:cNvPr id="274" name="Group 259">
              <a:extLst>
                <a:ext uri="{FF2B5EF4-FFF2-40B4-BE49-F238E27FC236}">
                  <a16:creationId xmlns:a16="http://schemas.microsoft.com/office/drawing/2014/main" id="{AA22B6E8-7F7A-CB4E-8291-401102CED3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5" name="AutoShape 260">
                <a:extLst>
                  <a:ext uri="{FF2B5EF4-FFF2-40B4-BE49-F238E27FC236}">
                    <a16:creationId xmlns:a16="http://schemas.microsoft.com/office/drawing/2014/main" id="{C1C77C6E-EED3-394E-B167-C41757211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296" name="AutoShape 261">
                <a:extLst>
                  <a:ext uri="{FF2B5EF4-FFF2-40B4-BE49-F238E27FC236}">
                    <a16:creationId xmlns:a16="http://schemas.microsoft.com/office/drawing/2014/main" id="{AA09AEA7-1D87-B24F-B374-BDBF7482B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</p:grpSp>
        <p:sp>
          <p:nvSpPr>
            <p:cNvPr id="275" name="Rectangle 262">
              <a:extLst>
                <a:ext uri="{FF2B5EF4-FFF2-40B4-BE49-F238E27FC236}">
                  <a16:creationId xmlns:a16="http://schemas.microsoft.com/office/drawing/2014/main" id="{3F42A0BC-CF2E-E24A-A739-845C15ECF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276" name="Rectangle 263">
              <a:extLst>
                <a:ext uri="{FF2B5EF4-FFF2-40B4-BE49-F238E27FC236}">
                  <a16:creationId xmlns:a16="http://schemas.microsoft.com/office/drawing/2014/main" id="{E64B3966-F003-C44C-9B00-0FD0B4E8C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grpSp>
          <p:nvGrpSpPr>
            <p:cNvPr id="277" name="Group 264">
              <a:extLst>
                <a:ext uri="{FF2B5EF4-FFF2-40B4-BE49-F238E27FC236}">
                  <a16:creationId xmlns:a16="http://schemas.microsoft.com/office/drawing/2014/main" id="{EF07E87F-184A-DE45-8C7F-573AF2537D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3" name="AutoShape 265">
                <a:extLst>
                  <a:ext uri="{FF2B5EF4-FFF2-40B4-BE49-F238E27FC236}">
                    <a16:creationId xmlns:a16="http://schemas.microsoft.com/office/drawing/2014/main" id="{E5E61D30-25AE-8741-9618-75C55AD79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294" name="AutoShape 266">
                <a:extLst>
                  <a:ext uri="{FF2B5EF4-FFF2-40B4-BE49-F238E27FC236}">
                    <a16:creationId xmlns:a16="http://schemas.microsoft.com/office/drawing/2014/main" id="{CF8FF070-F087-7840-9F19-7200142BF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</p:grpSp>
        <p:sp>
          <p:nvSpPr>
            <p:cNvPr id="278" name="Freeform 267">
              <a:extLst>
                <a:ext uri="{FF2B5EF4-FFF2-40B4-BE49-F238E27FC236}">
                  <a16:creationId xmlns:a16="http://schemas.microsoft.com/office/drawing/2014/main" id="{4672D609-04BB-4646-8153-695039806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36 w 328"/>
                <a:gd name="T3" fmla="*/ 61 h 226"/>
                <a:gd name="T4" fmla="*/ 135 w 328"/>
                <a:gd name="T5" fmla="*/ 108 h 226"/>
                <a:gd name="T6" fmla="*/ 0 w 328"/>
                <a:gd name="T7" fmla="*/ 4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79" name="Group 268">
              <a:extLst>
                <a:ext uri="{FF2B5EF4-FFF2-40B4-BE49-F238E27FC236}">
                  <a16:creationId xmlns:a16="http://schemas.microsoft.com/office/drawing/2014/main" id="{521FCA2B-F1A7-DA40-B114-6914827409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1" name="AutoShape 269">
                <a:extLst>
                  <a:ext uri="{FF2B5EF4-FFF2-40B4-BE49-F238E27FC236}">
                    <a16:creationId xmlns:a16="http://schemas.microsoft.com/office/drawing/2014/main" id="{9DDABA87-8024-3345-81DC-B285EC1C0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  <p:sp>
            <p:nvSpPr>
              <p:cNvPr id="292" name="AutoShape 270">
                <a:extLst>
                  <a:ext uri="{FF2B5EF4-FFF2-40B4-BE49-F238E27FC236}">
                    <a16:creationId xmlns:a16="http://schemas.microsoft.com/office/drawing/2014/main" id="{314CD0E5-F403-E245-A748-507AF5E0B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cs typeface="Arial" charset="0"/>
                </a:endParaRPr>
              </a:p>
            </p:txBody>
          </p:sp>
        </p:grpSp>
        <p:sp>
          <p:nvSpPr>
            <p:cNvPr id="280" name="Rectangle 271">
              <a:extLst>
                <a:ext uri="{FF2B5EF4-FFF2-40B4-BE49-F238E27FC236}">
                  <a16:creationId xmlns:a16="http://schemas.microsoft.com/office/drawing/2014/main" id="{B559F645-7351-C144-9AE2-DCA74DB20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281" name="Freeform 272">
              <a:extLst>
                <a:ext uri="{FF2B5EF4-FFF2-40B4-BE49-F238E27FC236}">
                  <a16:creationId xmlns:a16="http://schemas.microsoft.com/office/drawing/2014/main" id="{BDBAE511-74F9-3244-94BC-D6E8C23A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20 w 296"/>
                <a:gd name="T3" fmla="*/ 69 h 256"/>
                <a:gd name="T4" fmla="*/ 122 w 296"/>
                <a:gd name="T5" fmla="*/ 122 h 256"/>
                <a:gd name="T6" fmla="*/ 0 w 296"/>
                <a:gd name="T7" fmla="*/ 4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2" name="Freeform 273">
              <a:extLst>
                <a:ext uri="{FF2B5EF4-FFF2-40B4-BE49-F238E27FC236}">
                  <a16:creationId xmlns:a16="http://schemas.microsoft.com/office/drawing/2014/main" id="{F24246BA-27AC-EC49-8B17-EBFCCF1E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26 w 304"/>
                <a:gd name="T3" fmla="*/ 79 h 288"/>
                <a:gd name="T4" fmla="*/ 118 w 304"/>
                <a:gd name="T5" fmla="*/ 139 h 288"/>
                <a:gd name="T6" fmla="*/ 3 w 304"/>
                <a:gd name="T7" fmla="*/ 6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3" name="Oval 274">
              <a:extLst>
                <a:ext uri="{FF2B5EF4-FFF2-40B4-BE49-F238E27FC236}">
                  <a16:creationId xmlns:a16="http://schemas.microsoft.com/office/drawing/2014/main" id="{AE61D6B1-7441-3042-851B-64FDF1B98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284" name="Freeform 275">
              <a:extLst>
                <a:ext uri="{FF2B5EF4-FFF2-40B4-BE49-F238E27FC236}">
                  <a16:creationId xmlns:a16="http://schemas.microsoft.com/office/drawing/2014/main" id="{949FFF87-993A-424E-B000-F5B7857D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51 h 240"/>
                <a:gd name="T2" fmla="*/ 2 w 306"/>
                <a:gd name="T3" fmla="*/ 116 h 240"/>
                <a:gd name="T4" fmla="*/ 126 w 306"/>
                <a:gd name="T5" fmla="*/ 53 h 240"/>
                <a:gd name="T6" fmla="*/ 123 w 306"/>
                <a:gd name="T7" fmla="*/ 0 h 240"/>
                <a:gd name="T8" fmla="*/ 0 w 306"/>
                <a:gd name="T9" fmla="*/ 5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5" name="AutoShape 276">
              <a:extLst>
                <a:ext uri="{FF2B5EF4-FFF2-40B4-BE49-F238E27FC236}">
                  <a16:creationId xmlns:a16="http://schemas.microsoft.com/office/drawing/2014/main" id="{4730E002-A069-AD40-BDAF-BCE034E21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286" name="AutoShape 277">
              <a:extLst>
                <a:ext uri="{FF2B5EF4-FFF2-40B4-BE49-F238E27FC236}">
                  <a16:creationId xmlns:a16="http://schemas.microsoft.com/office/drawing/2014/main" id="{6A5BF613-0ADA-FE48-97C8-62954257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287" name="Oval 278">
              <a:extLst>
                <a:ext uri="{FF2B5EF4-FFF2-40B4-BE49-F238E27FC236}">
                  <a16:creationId xmlns:a16="http://schemas.microsoft.com/office/drawing/2014/main" id="{93CD8B37-7AC2-934F-A6E3-3F0FBCB01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288" name="Oval 279">
              <a:extLst>
                <a:ext uri="{FF2B5EF4-FFF2-40B4-BE49-F238E27FC236}">
                  <a16:creationId xmlns:a16="http://schemas.microsoft.com/office/drawing/2014/main" id="{51EF5D37-9B48-6343-A5F5-69AB85337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9" name="Oval 280">
              <a:extLst>
                <a:ext uri="{FF2B5EF4-FFF2-40B4-BE49-F238E27FC236}">
                  <a16:creationId xmlns:a16="http://schemas.microsoft.com/office/drawing/2014/main" id="{6B00B086-5270-394E-9B40-A976F059E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  <p:sp>
          <p:nvSpPr>
            <p:cNvPr id="290" name="Rectangle 281">
              <a:extLst>
                <a:ext uri="{FF2B5EF4-FFF2-40B4-BE49-F238E27FC236}">
                  <a16:creationId xmlns:a16="http://schemas.microsoft.com/office/drawing/2014/main" id="{14B0BF53-3A29-964D-B23D-474036984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Arial" charset="0"/>
              </a:endParaRPr>
            </a:p>
          </p:txBody>
        </p:sp>
      </p:grpSp>
      <p:grpSp>
        <p:nvGrpSpPr>
          <p:cNvPr id="299" name="Group 134">
            <a:extLst>
              <a:ext uri="{FF2B5EF4-FFF2-40B4-BE49-F238E27FC236}">
                <a16:creationId xmlns:a16="http://schemas.microsoft.com/office/drawing/2014/main" id="{035EEFA2-3531-EF4E-A6EF-BC8C83C2B5B5}"/>
              </a:ext>
            </a:extLst>
          </p:cNvPr>
          <p:cNvGrpSpPr>
            <a:grpSpLocks/>
          </p:cNvGrpSpPr>
          <p:nvPr/>
        </p:nvGrpSpPr>
        <p:grpSpPr bwMode="auto">
          <a:xfrm>
            <a:off x="3344834" y="4644451"/>
            <a:ext cx="1281113" cy="363537"/>
            <a:chOff x="3621" y="3265"/>
            <a:chExt cx="1776" cy="744"/>
          </a:xfrm>
        </p:grpSpPr>
        <p:pic>
          <p:nvPicPr>
            <p:cNvPr id="300" name="Picture 135" descr="reellogo">
              <a:extLst>
                <a:ext uri="{FF2B5EF4-FFF2-40B4-BE49-F238E27FC236}">
                  <a16:creationId xmlns:a16="http://schemas.microsoft.com/office/drawing/2014/main" id="{14DC10E9-52C9-8142-A6BD-FA98F27C7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1" name="Freeform 136">
              <a:extLst>
                <a:ext uri="{FF2B5EF4-FFF2-40B4-BE49-F238E27FC236}">
                  <a16:creationId xmlns:a16="http://schemas.microsoft.com/office/drawing/2014/main" id="{E8A0CF9D-AEF9-274D-8B33-ACF3DD6B2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4 h 438"/>
                <a:gd name="T4" fmla="*/ 114 w 1401"/>
                <a:gd name="T5" fmla="*/ 381 h 438"/>
                <a:gd name="T6" fmla="*/ 132 w 1401"/>
                <a:gd name="T7" fmla="*/ 357 h 438"/>
                <a:gd name="T8" fmla="*/ 210 w 1401"/>
                <a:gd name="T9" fmla="*/ 402 h 438"/>
                <a:gd name="T10" fmla="*/ 450 w 1401"/>
                <a:gd name="T11" fmla="*/ 384 h 438"/>
                <a:gd name="T12" fmla="*/ 486 w 1401"/>
                <a:gd name="T13" fmla="*/ 393 h 438"/>
                <a:gd name="T14" fmla="*/ 690 w 1401"/>
                <a:gd name="T15" fmla="*/ 417 h 438"/>
                <a:gd name="T16" fmla="*/ 1074 w 1401"/>
                <a:gd name="T17" fmla="*/ 438 h 438"/>
                <a:gd name="T18" fmla="*/ 1401 w 1401"/>
                <a:gd name="T19" fmla="*/ 420 h 438"/>
                <a:gd name="T20" fmla="*/ 1392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2" name="Freeform 137">
              <a:extLst>
                <a:ext uri="{FF2B5EF4-FFF2-40B4-BE49-F238E27FC236}">
                  <a16:creationId xmlns:a16="http://schemas.microsoft.com/office/drawing/2014/main" id="{DE9583DA-16F1-2D4B-929C-271789F62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6 h 123"/>
                <a:gd name="T6" fmla="*/ 801 w 999"/>
                <a:gd name="T7" fmla="*/ 42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1 h 123"/>
                <a:gd name="T16" fmla="*/ 987 w 999"/>
                <a:gd name="T17" fmla="*/ 123 h 123"/>
                <a:gd name="T18" fmla="*/ 18 w 999"/>
                <a:gd name="T19" fmla="*/ 120 h 123"/>
                <a:gd name="T20" fmla="*/ 0 w 999"/>
                <a:gd name="T21" fmla="*/ 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pic>
          <p:nvPicPr>
            <p:cNvPr id="303" name="Picture 138" descr="video1">
              <a:extLst>
                <a:ext uri="{FF2B5EF4-FFF2-40B4-BE49-F238E27FC236}">
                  <a16:creationId xmlns:a16="http://schemas.microsoft.com/office/drawing/2014/main" id="{34AB05AF-3A1D-5E4A-AF17-1A795E8C62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4" name="Line 168">
            <a:extLst>
              <a:ext uri="{FF2B5EF4-FFF2-40B4-BE49-F238E27FC236}">
                <a16:creationId xmlns:a16="http://schemas.microsoft.com/office/drawing/2014/main" id="{482428A4-15BB-F740-B74C-16D5589A557B}"/>
              </a:ext>
            </a:extLst>
          </p:cNvPr>
          <p:cNvSpPr>
            <a:spLocks noChangeShapeType="1"/>
          </p:cNvSpPr>
          <p:nvPr/>
        </p:nvSpPr>
        <p:spPr bwMode="auto">
          <a:xfrm>
            <a:off x="1379509" y="1574226"/>
            <a:ext cx="0" cy="28527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/>
              <a:cs typeface="Arial"/>
            </a:endParaRPr>
          </a:p>
        </p:txBody>
      </p:sp>
      <p:grpSp>
        <p:nvGrpSpPr>
          <p:cNvPr id="305" name="Group 357">
            <a:extLst>
              <a:ext uri="{FF2B5EF4-FFF2-40B4-BE49-F238E27FC236}">
                <a16:creationId xmlns:a16="http://schemas.microsoft.com/office/drawing/2014/main" id="{581A8529-F504-3846-8B36-89B971CA7477}"/>
              </a:ext>
            </a:extLst>
          </p:cNvPr>
          <p:cNvGrpSpPr>
            <a:grpSpLocks/>
          </p:cNvGrpSpPr>
          <p:nvPr/>
        </p:nvGrpSpPr>
        <p:grpSpPr bwMode="auto">
          <a:xfrm>
            <a:off x="2039909" y="3550665"/>
            <a:ext cx="1662113" cy="1489076"/>
            <a:chOff x="944" y="2184"/>
            <a:chExt cx="1047" cy="938"/>
          </a:xfrm>
        </p:grpSpPr>
        <p:sp>
          <p:nvSpPr>
            <p:cNvPr id="306" name="Freeform 207">
              <a:extLst>
                <a:ext uri="{FF2B5EF4-FFF2-40B4-BE49-F238E27FC236}">
                  <a16:creationId xmlns:a16="http://schemas.microsoft.com/office/drawing/2014/main" id="{FB5DBF6C-CEEB-DA4C-8661-582EC8619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84"/>
              <a:ext cx="660" cy="666"/>
            </a:xfrm>
            <a:custGeom>
              <a:avLst/>
              <a:gdLst>
                <a:gd name="T0" fmla="*/ 0 w 660"/>
                <a:gd name="T1" fmla="*/ 0 h 666"/>
                <a:gd name="T2" fmla="*/ 660 w 660"/>
                <a:gd name="T3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666">
                  <a:moveTo>
                    <a:pt x="0" y="0"/>
                  </a:moveTo>
                  <a:cubicBezTo>
                    <a:pt x="0" y="0"/>
                    <a:pt x="486" y="168"/>
                    <a:pt x="660" y="666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7" name="Text Box 208">
              <a:extLst>
                <a:ext uri="{FF2B5EF4-FFF2-40B4-BE49-F238E27FC236}">
                  <a16:creationId xmlns:a16="http://schemas.microsoft.com/office/drawing/2014/main" id="{814C88A0-3287-EB46-9C41-FEA42D1AC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4" y="2366"/>
              <a:ext cx="1047" cy="7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342900" indent="-342900">
                <a:lnSpc>
                  <a:spcPct val="90000"/>
                </a:lnSpc>
                <a:buFontTx/>
                <a:buAutoNum type="arabicPeriod"/>
                <a:defRPr/>
              </a:pPr>
              <a:r>
                <a:rPr lang="en-US" sz="2000" dirty="0">
                  <a:cs typeface="Arial"/>
                </a:rPr>
                <a:t>video</a:t>
              </a:r>
            </a:p>
            <a:p>
              <a:pPr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recorded (e.g., 30 frames/sec)</a:t>
              </a:r>
            </a:p>
          </p:txBody>
        </p:sp>
      </p:grpSp>
      <p:grpSp>
        <p:nvGrpSpPr>
          <p:cNvPr id="308" name="Group 262">
            <a:extLst>
              <a:ext uri="{FF2B5EF4-FFF2-40B4-BE49-F238E27FC236}">
                <a16:creationId xmlns:a16="http://schemas.microsoft.com/office/drawing/2014/main" id="{CECCA62F-4456-C34B-9177-029B14A96C8F}"/>
              </a:ext>
            </a:extLst>
          </p:cNvPr>
          <p:cNvGrpSpPr>
            <a:grpSpLocks/>
          </p:cNvGrpSpPr>
          <p:nvPr/>
        </p:nvGrpSpPr>
        <p:grpSpPr bwMode="auto">
          <a:xfrm>
            <a:off x="1570009" y="1894901"/>
            <a:ext cx="2552700" cy="2525712"/>
            <a:chOff x="648" y="1147"/>
            <a:chExt cx="1608" cy="1591"/>
          </a:xfrm>
        </p:grpSpPr>
        <p:grpSp>
          <p:nvGrpSpPr>
            <p:cNvPr id="309" name="Group 206">
              <a:extLst>
                <a:ext uri="{FF2B5EF4-FFF2-40B4-BE49-F238E27FC236}">
                  <a16:creationId xmlns:a16="http://schemas.microsoft.com/office/drawing/2014/main" id="{C77333BA-89DD-5D42-B008-4B67B599CF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325" name="Group 189">
                <a:extLst>
                  <a:ext uri="{FF2B5EF4-FFF2-40B4-BE49-F238E27FC236}">
                    <a16:creationId xmlns:a16="http://schemas.microsoft.com/office/drawing/2014/main" id="{8A85A2D3-A990-8B41-B23F-258454EAAF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336" name="Group 181">
                  <a:extLst>
                    <a:ext uri="{FF2B5EF4-FFF2-40B4-BE49-F238E27FC236}">
                      <a16:creationId xmlns:a16="http://schemas.microsoft.com/office/drawing/2014/main" id="{7BDB39B8-53B4-9640-A017-C997019C69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44" name="Group 177">
                    <a:extLst>
                      <a:ext uri="{FF2B5EF4-FFF2-40B4-BE49-F238E27FC236}">
                        <a16:creationId xmlns:a16="http://schemas.microsoft.com/office/drawing/2014/main" id="{8EEE6973-A2DA-CC47-BBFC-6F5DF3C182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8" name="Line 173">
                      <a:extLst>
                        <a:ext uri="{FF2B5EF4-FFF2-40B4-BE49-F238E27FC236}">
                          <a16:creationId xmlns:a16="http://schemas.microsoft.com/office/drawing/2014/main" id="{EA80EC66-00D7-FA43-A803-FB245F2B604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49" name="Line 176">
                      <a:extLst>
                        <a:ext uri="{FF2B5EF4-FFF2-40B4-BE49-F238E27FC236}">
                          <a16:creationId xmlns:a16="http://schemas.microsoft.com/office/drawing/2014/main" id="{F568A800-6A4E-6E4C-A167-13E4AE46AF8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45" name="Group 178">
                    <a:extLst>
                      <a:ext uri="{FF2B5EF4-FFF2-40B4-BE49-F238E27FC236}">
                        <a16:creationId xmlns:a16="http://schemas.microsoft.com/office/drawing/2014/main" id="{302EE25B-7A88-5F4B-B370-A03D1B2E52E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6" name="Line 179">
                      <a:extLst>
                        <a:ext uri="{FF2B5EF4-FFF2-40B4-BE49-F238E27FC236}">
                          <a16:creationId xmlns:a16="http://schemas.microsoft.com/office/drawing/2014/main" id="{40C6F382-C5D0-DC4C-9C98-5B6A9F97A11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47" name="Line 180">
                      <a:extLst>
                        <a:ext uri="{FF2B5EF4-FFF2-40B4-BE49-F238E27FC236}">
                          <a16:creationId xmlns:a16="http://schemas.microsoft.com/office/drawing/2014/main" id="{8060F88C-6D9A-F042-9854-C307CF9849B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37" name="Group 182">
                  <a:extLst>
                    <a:ext uri="{FF2B5EF4-FFF2-40B4-BE49-F238E27FC236}">
                      <a16:creationId xmlns:a16="http://schemas.microsoft.com/office/drawing/2014/main" id="{D0EB01A1-2EA5-0244-A29B-7580513BED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38" name="Group 183">
                    <a:extLst>
                      <a:ext uri="{FF2B5EF4-FFF2-40B4-BE49-F238E27FC236}">
                        <a16:creationId xmlns:a16="http://schemas.microsoft.com/office/drawing/2014/main" id="{DBF9543B-F39B-274E-978C-E4A708F0B5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2" name="Line 184">
                      <a:extLst>
                        <a:ext uri="{FF2B5EF4-FFF2-40B4-BE49-F238E27FC236}">
                          <a16:creationId xmlns:a16="http://schemas.microsoft.com/office/drawing/2014/main" id="{F7E287B9-5EBA-D74E-B700-9B84F2EC573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43" name="Line 185">
                      <a:extLst>
                        <a:ext uri="{FF2B5EF4-FFF2-40B4-BE49-F238E27FC236}">
                          <a16:creationId xmlns:a16="http://schemas.microsoft.com/office/drawing/2014/main" id="{C9CC3AA3-BDCE-0744-85DB-208F60B23AC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39" name="Group 186">
                    <a:extLst>
                      <a:ext uri="{FF2B5EF4-FFF2-40B4-BE49-F238E27FC236}">
                        <a16:creationId xmlns:a16="http://schemas.microsoft.com/office/drawing/2014/main" id="{8734C907-441E-C244-A935-5A9EB6ADD3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0" name="Line 187">
                      <a:extLst>
                        <a:ext uri="{FF2B5EF4-FFF2-40B4-BE49-F238E27FC236}">
                          <a16:creationId xmlns:a16="http://schemas.microsoft.com/office/drawing/2014/main" id="{AC34B541-4E74-6E49-BE49-13688810373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41" name="Line 188">
                      <a:extLst>
                        <a:ext uri="{FF2B5EF4-FFF2-40B4-BE49-F238E27FC236}">
                          <a16:creationId xmlns:a16="http://schemas.microsoft.com/office/drawing/2014/main" id="{C37337D0-1B0B-F845-B482-8E0EF9CEDCD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26" name="Group 191">
                <a:extLst>
                  <a:ext uri="{FF2B5EF4-FFF2-40B4-BE49-F238E27FC236}">
                    <a16:creationId xmlns:a16="http://schemas.microsoft.com/office/drawing/2014/main" id="{7BAA7828-347D-144C-A484-CBD99CA1A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330" name="Group 192">
                  <a:extLst>
                    <a:ext uri="{FF2B5EF4-FFF2-40B4-BE49-F238E27FC236}">
                      <a16:creationId xmlns:a16="http://schemas.microsoft.com/office/drawing/2014/main" id="{080D745B-F776-FE43-B32E-EC1B13E0B7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34" name="Line 193">
                    <a:extLst>
                      <a:ext uri="{FF2B5EF4-FFF2-40B4-BE49-F238E27FC236}">
                        <a16:creationId xmlns:a16="http://schemas.microsoft.com/office/drawing/2014/main" id="{F073E972-0C07-B94E-84EB-F8A969E545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  <p:sp>
                <p:nvSpPr>
                  <p:cNvPr id="335" name="Line 194">
                    <a:extLst>
                      <a:ext uri="{FF2B5EF4-FFF2-40B4-BE49-F238E27FC236}">
                        <a16:creationId xmlns:a16="http://schemas.microsoft.com/office/drawing/2014/main" id="{BF80B266-F6B9-2A4A-AD3E-D1EF434B78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</p:grpSp>
            <p:grpSp>
              <p:nvGrpSpPr>
                <p:cNvPr id="331" name="Group 195">
                  <a:extLst>
                    <a:ext uri="{FF2B5EF4-FFF2-40B4-BE49-F238E27FC236}">
                      <a16:creationId xmlns:a16="http://schemas.microsoft.com/office/drawing/2014/main" id="{BEFF0755-D770-E64E-BB14-71631F6530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32" name="Line 196">
                    <a:extLst>
                      <a:ext uri="{FF2B5EF4-FFF2-40B4-BE49-F238E27FC236}">
                        <a16:creationId xmlns:a16="http://schemas.microsoft.com/office/drawing/2014/main" id="{9970CA13-0D4D-6C45-B64C-ECA2953D29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  <p:sp>
                <p:nvSpPr>
                  <p:cNvPr id="333" name="Line 197">
                    <a:extLst>
                      <a:ext uri="{FF2B5EF4-FFF2-40B4-BE49-F238E27FC236}">
                        <a16:creationId xmlns:a16="http://schemas.microsoft.com/office/drawing/2014/main" id="{544A36AB-3BBC-2940-8CEB-E11FCED7C0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27" name="Group 199">
                <a:extLst>
                  <a:ext uri="{FF2B5EF4-FFF2-40B4-BE49-F238E27FC236}">
                    <a16:creationId xmlns:a16="http://schemas.microsoft.com/office/drawing/2014/main" id="{55C303CA-BC99-6643-8004-D37635DAFB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328" name="Line 200">
                  <a:extLst>
                    <a:ext uri="{FF2B5EF4-FFF2-40B4-BE49-F238E27FC236}">
                      <a16:creationId xmlns:a16="http://schemas.microsoft.com/office/drawing/2014/main" id="{D7E3913D-9FDC-F340-A052-D88746D124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latin typeface="Arial"/>
                    <a:cs typeface="Arial"/>
                  </a:endParaRPr>
                </a:p>
              </p:txBody>
            </p:sp>
            <p:sp>
              <p:nvSpPr>
                <p:cNvPr id="329" name="Line 201">
                  <a:extLst>
                    <a:ext uri="{FF2B5EF4-FFF2-40B4-BE49-F238E27FC236}">
                      <a16:creationId xmlns:a16="http://schemas.microsoft.com/office/drawing/2014/main" id="{142EF7B4-50D8-2943-AD1B-C33500981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dirty="0">
                    <a:latin typeface="Arial"/>
                    <a:cs typeface="Arial"/>
                  </a:endParaRPr>
                </a:p>
              </p:txBody>
            </p:sp>
          </p:grpSp>
        </p:grpSp>
        <p:grpSp>
          <p:nvGrpSpPr>
            <p:cNvPr id="310" name="Group 237">
              <a:extLst>
                <a:ext uri="{FF2B5EF4-FFF2-40B4-BE49-F238E27FC236}">
                  <a16:creationId xmlns:a16="http://schemas.microsoft.com/office/drawing/2014/main" id="{9B34BEB4-4FF9-8B40-B66D-4EDCA35D7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311" name="Group 238">
                <a:extLst>
                  <a:ext uri="{FF2B5EF4-FFF2-40B4-BE49-F238E27FC236}">
                    <a16:creationId xmlns:a16="http://schemas.microsoft.com/office/drawing/2014/main" id="{0D1959A2-DB88-6F4B-8C5B-3061C8A94F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319" name="Group 239">
                  <a:extLst>
                    <a:ext uri="{FF2B5EF4-FFF2-40B4-BE49-F238E27FC236}">
                      <a16:creationId xmlns:a16="http://schemas.microsoft.com/office/drawing/2014/main" id="{3C6F65E0-86EC-1641-A410-19EF004957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23" name="Line 240">
                    <a:extLst>
                      <a:ext uri="{FF2B5EF4-FFF2-40B4-BE49-F238E27FC236}">
                        <a16:creationId xmlns:a16="http://schemas.microsoft.com/office/drawing/2014/main" id="{A4A03A53-563D-2E4E-B447-0601F752DEE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  <p:sp>
                <p:nvSpPr>
                  <p:cNvPr id="324" name="Line 241">
                    <a:extLst>
                      <a:ext uri="{FF2B5EF4-FFF2-40B4-BE49-F238E27FC236}">
                        <a16:creationId xmlns:a16="http://schemas.microsoft.com/office/drawing/2014/main" id="{4272D3B1-5096-A24D-9784-DFE7C5ED000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</p:grpSp>
            <p:grpSp>
              <p:nvGrpSpPr>
                <p:cNvPr id="320" name="Group 242">
                  <a:extLst>
                    <a:ext uri="{FF2B5EF4-FFF2-40B4-BE49-F238E27FC236}">
                      <a16:creationId xmlns:a16="http://schemas.microsoft.com/office/drawing/2014/main" id="{B2D22486-FFD1-1042-8AF1-5A878A82D1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21" name="Line 243">
                    <a:extLst>
                      <a:ext uri="{FF2B5EF4-FFF2-40B4-BE49-F238E27FC236}">
                        <a16:creationId xmlns:a16="http://schemas.microsoft.com/office/drawing/2014/main" id="{597BFF9E-F6C6-C84E-8FFA-8CFC0406DB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  <p:sp>
                <p:nvSpPr>
                  <p:cNvPr id="322" name="Line 244">
                    <a:extLst>
                      <a:ext uri="{FF2B5EF4-FFF2-40B4-BE49-F238E27FC236}">
                        <a16:creationId xmlns:a16="http://schemas.microsoft.com/office/drawing/2014/main" id="{964E8744-6FF4-724B-A203-2418454DE5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12" name="Group 245">
                <a:extLst>
                  <a:ext uri="{FF2B5EF4-FFF2-40B4-BE49-F238E27FC236}">
                    <a16:creationId xmlns:a16="http://schemas.microsoft.com/office/drawing/2014/main" id="{47D01BA6-9852-834A-B5F1-D93F8DCE2C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313" name="Group 246">
                  <a:extLst>
                    <a:ext uri="{FF2B5EF4-FFF2-40B4-BE49-F238E27FC236}">
                      <a16:creationId xmlns:a16="http://schemas.microsoft.com/office/drawing/2014/main" id="{A27FE7C3-AFCC-BD42-B31C-4050EDEC47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17" name="Line 247">
                    <a:extLst>
                      <a:ext uri="{FF2B5EF4-FFF2-40B4-BE49-F238E27FC236}">
                        <a16:creationId xmlns:a16="http://schemas.microsoft.com/office/drawing/2014/main" id="{C9007E8A-3559-C441-BD8C-B8D23A4202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  <p:sp>
                <p:nvSpPr>
                  <p:cNvPr id="318" name="Line 248">
                    <a:extLst>
                      <a:ext uri="{FF2B5EF4-FFF2-40B4-BE49-F238E27FC236}">
                        <a16:creationId xmlns:a16="http://schemas.microsoft.com/office/drawing/2014/main" id="{79923FA7-D368-3A45-9EB3-81814AFFCB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</p:grpSp>
            <p:grpSp>
              <p:nvGrpSpPr>
                <p:cNvPr id="314" name="Group 249">
                  <a:extLst>
                    <a:ext uri="{FF2B5EF4-FFF2-40B4-BE49-F238E27FC236}">
                      <a16:creationId xmlns:a16="http://schemas.microsoft.com/office/drawing/2014/main" id="{59663083-2325-5045-AACD-16293E50CA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15" name="Line 250">
                    <a:extLst>
                      <a:ext uri="{FF2B5EF4-FFF2-40B4-BE49-F238E27FC236}">
                        <a16:creationId xmlns:a16="http://schemas.microsoft.com/office/drawing/2014/main" id="{3DA93C20-E9D3-5F48-8A08-30C0C6E0D0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  <p:sp>
                <p:nvSpPr>
                  <p:cNvPr id="316" name="Line 251">
                    <a:extLst>
                      <a:ext uri="{FF2B5EF4-FFF2-40B4-BE49-F238E27FC236}">
                        <a16:creationId xmlns:a16="http://schemas.microsoft.com/office/drawing/2014/main" id="{E7B69FBE-F697-5843-A2CF-1BC0FB43C5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</p:grpSp>
          </p:grpSp>
        </p:grpSp>
      </p:grpSp>
      <p:grpSp>
        <p:nvGrpSpPr>
          <p:cNvPr id="350" name="Group 358">
            <a:extLst>
              <a:ext uri="{FF2B5EF4-FFF2-40B4-BE49-F238E27FC236}">
                <a16:creationId xmlns:a16="http://schemas.microsoft.com/office/drawing/2014/main" id="{B1A75650-3CD8-7F42-A19F-FB22F9C5426D}"/>
              </a:ext>
            </a:extLst>
          </p:cNvPr>
          <p:cNvGrpSpPr>
            <a:grpSpLocks/>
          </p:cNvGrpSpPr>
          <p:nvPr/>
        </p:nvGrpSpPr>
        <p:grpSpPr bwMode="auto">
          <a:xfrm>
            <a:off x="3706784" y="3325238"/>
            <a:ext cx="1373188" cy="1296988"/>
            <a:chOff x="1994" y="2042"/>
            <a:chExt cx="865" cy="817"/>
          </a:xfrm>
        </p:grpSpPr>
        <p:sp>
          <p:nvSpPr>
            <p:cNvPr id="351" name="Freeform 209">
              <a:extLst>
                <a:ext uri="{FF2B5EF4-FFF2-40B4-BE49-F238E27FC236}">
                  <a16:creationId xmlns:a16="http://schemas.microsoft.com/office/drawing/2014/main" id="{726DD585-FDAA-D146-A36E-E461C4F3AF0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196" y="2196"/>
              <a:ext cx="660" cy="666"/>
            </a:xfrm>
            <a:custGeom>
              <a:avLst/>
              <a:gdLst>
                <a:gd name="T0" fmla="*/ 0 w 660"/>
                <a:gd name="T1" fmla="*/ 0 h 666"/>
                <a:gd name="T2" fmla="*/ 660 w 660"/>
                <a:gd name="T3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666">
                  <a:moveTo>
                    <a:pt x="0" y="0"/>
                  </a:moveTo>
                  <a:cubicBezTo>
                    <a:pt x="0" y="0"/>
                    <a:pt x="486" y="168"/>
                    <a:pt x="660" y="666"/>
                  </a:cubicBezTo>
                </a:path>
              </a:pathLst>
            </a:custGeom>
            <a:noFill/>
            <a:ln w="19050" cap="flat" cmpd="sng">
              <a:solidFill>
                <a:srgbClr val="CC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52" name="Text Box 305">
              <a:extLst>
                <a:ext uri="{FF2B5EF4-FFF2-40B4-BE49-F238E27FC236}">
                  <a16:creationId xmlns:a16="http://schemas.microsoft.com/office/drawing/2014/main" id="{0ADC53BD-DC1E-0447-B68F-69D1E40B8E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94" y="2042"/>
              <a:ext cx="638" cy="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srgbClr val="CC0000"/>
                  </a:solidFill>
                  <a:cs typeface="Arial"/>
                </a:rPr>
                <a:t>2. </a:t>
              </a:r>
              <a:r>
                <a:rPr lang="en-US" sz="2000" dirty="0">
                  <a:solidFill>
                    <a:srgbClr val="CC0000"/>
                  </a:solidFill>
                  <a:cs typeface="Arial"/>
                </a:rPr>
                <a:t>video</a:t>
              </a:r>
            </a:p>
            <a:p>
              <a:pPr>
                <a:defRPr/>
              </a:pPr>
              <a:r>
                <a:rPr lang="en-US" sz="2000" dirty="0">
                  <a:solidFill>
                    <a:srgbClr val="CC0000"/>
                  </a:solidFill>
                  <a:cs typeface="Arial"/>
                </a:rPr>
                <a:t>sent</a:t>
              </a:r>
            </a:p>
          </p:txBody>
        </p:sp>
      </p:grpSp>
      <p:sp>
        <p:nvSpPr>
          <p:cNvPr id="353" name="Text Box 354">
            <a:extLst>
              <a:ext uri="{FF2B5EF4-FFF2-40B4-BE49-F238E27FC236}">
                <a16:creationId xmlns:a16="http://schemas.microsoft.com/office/drawing/2014/main" id="{42A079BA-138E-2D44-8617-F62E7B879731}"/>
              </a:ext>
            </a:extLst>
          </p:cNvPr>
          <p:cNvSpPr txBox="1">
            <a:spLocks noChangeArrowheads="1"/>
          </p:cNvSpPr>
          <p:nvPr/>
        </p:nvSpPr>
        <p:spPr bwMode="auto">
          <a:xfrm rot="-5433387">
            <a:off x="128559" y="2721989"/>
            <a:ext cx="195738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i="0" dirty="0">
                <a:latin typeface="Arial"/>
                <a:cs typeface="Arial"/>
              </a:rPr>
              <a:t>Cumulative data</a:t>
            </a:r>
          </a:p>
        </p:txBody>
      </p:sp>
      <p:grpSp>
        <p:nvGrpSpPr>
          <p:cNvPr id="354" name="Group 365">
            <a:extLst>
              <a:ext uri="{FF2B5EF4-FFF2-40B4-BE49-F238E27FC236}">
                <a16:creationId xmlns:a16="http://schemas.microsoft.com/office/drawing/2014/main" id="{9B87CE31-DB37-9A44-A229-BC284C3E993B}"/>
              </a:ext>
            </a:extLst>
          </p:cNvPr>
          <p:cNvGrpSpPr>
            <a:grpSpLocks/>
          </p:cNvGrpSpPr>
          <p:nvPr/>
        </p:nvGrpSpPr>
        <p:grpSpPr bwMode="auto">
          <a:xfrm>
            <a:off x="4992659" y="1934588"/>
            <a:ext cx="5768976" cy="4508501"/>
            <a:chOff x="2804" y="1044"/>
            <a:chExt cx="3634" cy="2840"/>
          </a:xfrm>
        </p:grpSpPr>
        <p:sp>
          <p:nvSpPr>
            <p:cNvPr id="355" name="Line 360">
              <a:extLst>
                <a:ext uri="{FF2B5EF4-FFF2-40B4-BE49-F238E27FC236}">
                  <a16:creationId xmlns:a16="http://schemas.microsoft.com/office/drawing/2014/main" id="{F2FACE5B-2598-2B4B-A1C2-C2BAFF6685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2" y="1044"/>
              <a:ext cx="0" cy="21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56" name="Text Box 361">
              <a:extLst>
                <a:ext uri="{FF2B5EF4-FFF2-40B4-BE49-F238E27FC236}">
                  <a16:creationId xmlns:a16="http://schemas.microsoft.com/office/drawing/2014/main" id="{D1AB6A8D-7F02-5641-A31E-07D5852A4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4" y="3198"/>
              <a:ext cx="3634" cy="68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defRPr/>
              </a:pPr>
              <a:r>
                <a:rPr lang="en-US" sz="2400" dirty="0">
                  <a:solidFill>
                    <a:srgbClr val="CC0000"/>
                  </a:solidFill>
                  <a:cs typeface="Arial"/>
                </a:rPr>
                <a:t>streaming</a:t>
              </a:r>
              <a:r>
                <a:rPr lang="en-US" sz="2400" dirty="0">
                  <a:cs typeface="Arial"/>
                </a:rPr>
                <a:t>: </a:t>
              </a:r>
              <a:r>
                <a:rPr lang="en-US" sz="2400" i="0" dirty="0">
                  <a:cs typeface="Arial"/>
                </a:rPr>
                <a:t>at this time, client  playing out early part of video, while server still sending later part of video</a:t>
              </a:r>
            </a:p>
          </p:txBody>
        </p:sp>
      </p:grpSp>
      <p:grpSp>
        <p:nvGrpSpPr>
          <p:cNvPr id="357" name="Group 364">
            <a:extLst>
              <a:ext uri="{FF2B5EF4-FFF2-40B4-BE49-F238E27FC236}">
                <a16:creationId xmlns:a16="http://schemas.microsoft.com/office/drawing/2014/main" id="{F3C7A05F-21E2-6140-8CFF-0D1011CD5446}"/>
              </a:ext>
            </a:extLst>
          </p:cNvPr>
          <p:cNvGrpSpPr>
            <a:grpSpLocks/>
          </p:cNvGrpSpPr>
          <p:nvPr/>
        </p:nvGrpSpPr>
        <p:grpSpPr bwMode="auto">
          <a:xfrm>
            <a:off x="4444972" y="4466654"/>
            <a:ext cx="1903413" cy="839788"/>
            <a:chOff x="2459" y="2718"/>
            <a:chExt cx="1199" cy="529"/>
          </a:xfrm>
        </p:grpSpPr>
        <p:sp>
          <p:nvSpPr>
            <p:cNvPr id="358" name="Text Box 362">
              <a:extLst>
                <a:ext uri="{FF2B5EF4-FFF2-40B4-BE49-F238E27FC236}">
                  <a16:creationId xmlns:a16="http://schemas.microsoft.com/office/drawing/2014/main" id="{33CCCA46-E288-AE45-B982-2DDD8E2B0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4" y="2718"/>
              <a:ext cx="1018" cy="5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defRPr/>
              </a:pPr>
              <a:r>
                <a:rPr lang="en-US" dirty="0">
                  <a:cs typeface="Arial"/>
                </a:rPr>
                <a:t>network delay</a:t>
              </a:r>
            </a:p>
            <a:p>
              <a:pPr algn="ctr">
                <a:lnSpc>
                  <a:spcPct val="90000"/>
                </a:lnSpc>
                <a:defRPr/>
              </a:pPr>
              <a:r>
                <a:rPr lang="en-US" dirty="0">
                  <a:cs typeface="Arial"/>
                </a:rPr>
                <a:t>(fixed in this example)</a:t>
              </a:r>
            </a:p>
          </p:txBody>
        </p:sp>
        <p:sp>
          <p:nvSpPr>
            <p:cNvPr id="359" name="Line 363">
              <a:extLst>
                <a:ext uri="{FF2B5EF4-FFF2-40B4-BE49-F238E27FC236}">
                  <a16:creationId xmlns:a16="http://schemas.microsoft.com/office/drawing/2014/main" id="{C940123B-9967-D44C-8E1A-BC100D6B68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59" y="2742"/>
              <a:ext cx="1199" cy="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</p:grpSp>
      <p:sp>
        <p:nvSpPr>
          <p:cNvPr id="360" name="Text Box 366">
            <a:extLst>
              <a:ext uri="{FF2B5EF4-FFF2-40B4-BE49-F238E27FC236}">
                <a16:creationId xmlns:a16="http://schemas.microsoft.com/office/drawing/2014/main" id="{58466624-90AF-9D42-9091-9FAEB77AA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40734" y="4439663"/>
            <a:ext cx="62071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i="0" dirty="0">
                <a:latin typeface="Arial"/>
                <a:cs typeface="Arial"/>
              </a:rPr>
              <a:t>time</a:t>
            </a:r>
          </a:p>
        </p:txBody>
      </p:sp>
      <p:grpSp>
        <p:nvGrpSpPr>
          <p:cNvPr id="361" name="Group 359">
            <a:extLst>
              <a:ext uri="{FF2B5EF4-FFF2-40B4-BE49-F238E27FC236}">
                <a16:creationId xmlns:a16="http://schemas.microsoft.com/office/drawing/2014/main" id="{92DD3D58-B2B5-1341-8897-DD4D0A3D3C51}"/>
              </a:ext>
            </a:extLst>
          </p:cNvPr>
          <p:cNvGrpSpPr>
            <a:grpSpLocks/>
          </p:cNvGrpSpPr>
          <p:nvPr/>
        </p:nvGrpSpPr>
        <p:grpSpPr bwMode="auto">
          <a:xfrm>
            <a:off x="4456084" y="1913951"/>
            <a:ext cx="6392863" cy="2590801"/>
            <a:chOff x="2466" y="1153"/>
            <a:chExt cx="4027" cy="1632"/>
          </a:xfrm>
        </p:grpSpPr>
        <p:grpSp>
          <p:nvGrpSpPr>
            <p:cNvPr id="362" name="Group 263">
              <a:extLst>
                <a:ext uri="{FF2B5EF4-FFF2-40B4-BE49-F238E27FC236}">
                  <a16:creationId xmlns:a16="http://schemas.microsoft.com/office/drawing/2014/main" id="{EA56C58B-56AC-834F-849E-EA54C76722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6" y="1153"/>
              <a:ext cx="1608" cy="1591"/>
              <a:chOff x="648" y="1147"/>
              <a:chExt cx="1608" cy="1591"/>
            </a:xfrm>
          </p:grpSpPr>
          <p:grpSp>
            <p:nvGrpSpPr>
              <p:cNvPr id="411" name="Group 264">
                <a:extLst>
                  <a:ext uri="{FF2B5EF4-FFF2-40B4-BE49-F238E27FC236}">
                    <a16:creationId xmlns:a16="http://schemas.microsoft.com/office/drawing/2014/main" id="{A10C73EE-575B-0448-A214-6B59FB271F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" y="1725"/>
                <a:ext cx="1024" cy="1013"/>
                <a:chOff x="672" y="1071"/>
                <a:chExt cx="1024" cy="1013"/>
              </a:xfrm>
            </p:grpSpPr>
            <p:grpSp>
              <p:nvGrpSpPr>
                <p:cNvPr id="427" name="Group 265">
                  <a:extLst>
                    <a:ext uri="{FF2B5EF4-FFF2-40B4-BE49-F238E27FC236}">
                      <a16:creationId xmlns:a16="http://schemas.microsoft.com/office/drawing/2014/main" id="{F163D769-B2B9-5944-B2D0-4C48E895A9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506"/>
                  <a:ext cx="583" cy="578"/>
                  <a:chOff x="672" y="1486"/>
                  <a:chExt cx="583" cy="578"/>
                </a:xfrm>
              </p:grpSpPr>
              <p:grpSp>
                <p:nvGrpSpPr>
                  <p:cNvPr id="438" name="Group 266">
                    <a:extLst>
                      <a:ext uri="{FF2B5EF4-FFF2-40B4-BE49-F238E27FC236}">
                        <a16:creationId xmlns:a16="http://schemas.microsoft.com/office/drawing/2014/main" id="{47CE18EE-DF25-8F4A-9956-7FA1F500B1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77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446" name="Group 267">
                      <a:extLst>
                        <a:ext uri="{FF2B5EF4-FFF2-40B4-BE49-F238E27FC236}">
                          <a16:creationId xmlns:a16="http://schemas.microsoft.com/office/drawing/2014/main" id="{3BB4504D-1A2B-9343-8787-5B23B121367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50" name="Line 268">
                        <a:extLst>
                          <a:ext uri="{FF2B5EF4-FFF2-40B4-BE49-F238E27FC236}">
                            <a16:creationId xmlns:a16="http://schemas.microsoft.com/office/drawing/2014/main" id="{47C9C95F-7187-0B4A-8496-E31A38F679B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FF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  <p:sp>
                    <p:nvSpPr>
                      <p:cNvPr id="451" name="Line 269">
                        <a:extLst>
                          <a:ext uri="{FF2B5EF4-FFF2-40B4-BE49-F238E27FC236}">
                            <a16:creationId xmlns:a16="http://schemas.microsoft.com/office/drawing/2014/main" id="{33A91F87-4A1F-2D40-8D8C-B09DE015907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FF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47" name="Group 270">
                      <a:extLst>
                        <a:ext uri="{FF2B5EF4-FFF2-40B4-BE49-F238E27FC236}">
                          <a16:creationId xmlns:a16="http://schemas.microsoft.com/office/drawing/2014/main" id="{500194A4-54C5-0641-B353-57816A03636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48" name="Line 271">
                        <a:extLst>
                          <a:ext uri="{FF2B5EF4-FFF2-40B4-BE49-F238E27FC236}">
                            <a16:creationId xmlns:a16="http://schemas.microsoft.com/office/drawing/2014/main" id="{1FDA36DA-2649-534C-B0C6-3320116F465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FF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  <p:sp>
                    <p:nvSpPr>
                      <p:cNvPr id="449" name="Line 272">
                        <a:extLst>
                          <a:ext uri="{FF2B5EF4-FFF2-40B4-BE49-F238E27FC236}">
                            <a16:creationId xmlns:a16="http://schemas.microsoft.com/office/drawing/2014/main" id="{ED38F4B9-ADDD-1740-ACAD-6B7D2291F3D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FF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439" name="Group 273">
                    <a:extLst>
                      <a:ext uri="{FF2B5EF4-FFF2-40B4-BE49-F238E27FC236}">
                        <a16:creationId xmlns:a16="http://schemas.microsoft.com/office/drawing/2014/main" id="{DBA0E83F-92A1-3B41-828B-8B2BBBBAA6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4" y="148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440" name="Group 274">
                      <a:extLst>
                        <a:ext uri="{FF2B5EF4-FFF2-40B4-BE49-F238E27FC236}">
                          <a16:creationId xmlns:a16="http://schemas.microsoft.com/office/drawing/2014/main" id="{ADE50871-4E66-4249-9CD5-5873E4222FC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44" name="Line 275">
                        <a:extLst>
                          <a:ext uri="{FF2B5EF4-FFF2-40B4-BE49-F238E27FC236}">
                            <a16:creationId xmlns:a16="http://schemas.microsoft.com/office/drawing/2014/main" id="{6105385D-B8C1-9E47-B0C5-FD41228A2B3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FF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  <p:sp>
                    <p:nvSpPr>
                      <p:cNvPr id="445" name="Line 276">
                        <a:extLst>
                          <a:ext uri="{FF2B5EF4-FFF2-40B4-BE49-F238E27FC236}">
                            <a16:creationId xmlns:a16="http://schemas.microsoft.com/office/drawing/2014/main" id="{E47EBE3F-A869-2749-9EBA-837F378EC1B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FF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41" name="Group 277">
                      <a:extLst>
                        <a:ext uri="{FF2B5EF4-FFF2-40B4-BE49-F238E27FC236}">
                          <a16:creationId xmlns:a16="http://schemas.microsoft.com/office/drawing/2014/main" id="{C321EA68-449A-194D-B714-57BECE87067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42" name="Line 278">
                        <a:extLst>
                          <a:ext uri="{FF2B5EF4-FFF2-40B4-BE49-F238E27FC236}">
                            <a16:creationId xmlns:a16="http://schemas.microsoft.com/office/drawing/2014/main" id="{0BC1D629-7CBF-4947-BBB5-DF0E6A1B00D7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FF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  <p:sp>
                    <p:nvSpPr>
                      <p:cNvPr id="443" name="Line 279">
                        <a:extLst>
                          <a:ext uri="{FF2B5EF4-FFF2-40B4-BE49-F238E27FC236}">
                            <a16:creationId xmlns:a16="http://schemas.microsoft.com/office/drawing/2014/main" id="{E702AD42-70DB-5441-87E9-BC7872AFFF3E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FF0000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28" name="Group 280">
                  <a:extLst>
                    <a:ext uri="{FF2B5EF4-FFF2-40B4-BE49-F238E27FC236}">
                      <a16:creationId xmlns:a16="http://schemas.microsoft.com/office/drawing/2014/main" id="{BE071EE1-B986-0248-B7C6-E944D585DA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" y="1217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32" name="Group 281">
                    <a:extLst>
                      <a:ext uri="{FF2B5EF4-FFF2-40B4-BE49-F238E27FC236}">
                        <a16:creationId xmlns:a16="http://schemas.microsoft.com/office/drawing/2014/main" id="{7229A489-CAC6-274F-AF69-A101419B76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36" name="Line 282">
                      <a:extLst>
                        <a:ext uri="{FF2B5EF4-FFF2-40B4-BE49-F238E27FC236}">
                          <a16:creationId xmlns:a16="http://schemas.microsoft.com/office/drawing/2014/main" id="{74E31333-2568-0642-8D3B-1650F159FCF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437" name="Line 283">
                      <a:extLst>
                        <a:ext uri="{FF2B5EF4-FFF2-40B4-BE49-F238E27FC236}">
                          <a16:creationId xmlns:a16="http://schemas.microsoft.com/office/drawing/2014/main" id="{98BA3F1E-08EE-4746-B16D-A5A2FB8E92D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33" name="Group 284">
                    <a:extLst>
                      <a:ext uri="{FF2B5EF4-FFF2-40B4-BE49-F238E27FC236}">
                        <a16:creationId xmlns:a16="http://schemas.microsoft.com/office/drawing/2014/main" id="{199D0F45-97C2-344B-85F5-3E8B9657CFE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34" name="Line 285">
                      <a:extLst>
                        <a:ext uri="{FF2B5EF4-FFF2-40B4-BE49-F238E27FC236}">
                          <a16:creationId xmlns:a16="http://schemas.microsoft.com/office/drawing/2014/main" id="{B2664896-9A99-934B-910D-7193C0DAD30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435" name="Line 286">
                      <a:extLst>
                        <a:ext uri="{FF2B5EF4-FFF2-40B4-BE49-F238E27FC236}">
                          <a16:creationId xmlns:a16="http://schemas.microsoft.com/office/drawing/2014/main" id="{E43C55B4-FF96-6947-854C-72D13A10754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29" name="Group 287">
                  <a:extLst>
                    <a:ext uri="{FF2B5EF4-FFF2-40B4-BE49-F238E27FC236}">
                      <a16:creationId xmlns:a16="http://schemas.microsoft.com/office/drawing/2014/main" id="{E773068B-72AF-1E4E-805C-FB886AD664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51" y="1071"/>
                  <a:ext cx="145" cy="144"/>
                  <a:chOff x="672" y="1920"/>
                  <a:chExt cx="145" cy="144"/>
                </a:xfrm>
              </p:grpSpPr>
              <p:sp>
                <p:nvSpPr>
                  <p:cNvPr id="430" name="Line 288">
                    <a:extLst>
                      <a:ext uri="{FF2B5EF4-FFF2-40B4-BE49-F238E27FC236}">
                        <a16:creationId xmlns:a16="http://schemas.microsoft.com/office/drawing/2014/main" id="{016DE7C6-744C-CF4D-9603-B9B0567975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  <p:sp>
                <p:nvSpPr>
                  <p:cNvPr id="431" name="Line 289">
                    <a:extLst>
                      <a:ext uri="{FF2B5EF4-FFF2-40B4-BE49-F238E27FC236}">
                        <a16:creationId xmlns:a16="http://schemas.microsoft.com/office/drawing/2014/main" id="{3936F322-2E52-8A48-98FB-C4941C484F3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12" name="Group 290">
                <a:extLst>
                  <a:ext uri="{FF2B5EF4-FFF2-40B4-BE49-F238E27FC236}">
                    <a16:creationId xmlns:a16="http://schemas.microsoft.com/office/drawing/2014/main" id="{F68B663C-2198-094C-B28B-2828EAAB82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3" y="1147"/>
                <a:ext cx="583" cy="578"/>
                <a:chOff x="672" y="1486"/>
                <a:chExt cx="583" cy="578"/>
              </a:xfrm>
            </p:grpSpPr>
            <p:grpSp>
              <p:nvGrpSpPr>
                <p:cNvPr id="413" name="Group 291">
                  <a:extLst>
                    <a:ext uri="{FF2B5EF4-FFF2-40B4-BE49-F238E27FC236}">
                      <a16:creationId xmlns:a16="http://schemas.microsoft.com/office/drawing/2014/main" id="{5A97AB60-18EF-0243-A1FF-2BF42CBB2F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21" name="Group 292">
                    <a:extLst>
                      <a:ext uri="{FF2B5EF4-FFF2-40B4-BE49-F238E27FC236}">
                        <a16:creationId xmlns:a16="http://schemas.microsoft.com/office/drawing/2014/main" id="{2B4B77F7-854F-F143-9436-9C80F22387D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25" name="Line 293">
                      <a:extLst>
                        <a:ext uri="{FF2B5EF4-FFF2-40B4-BE49-F238E27FC236}">
                          <a16:creationId xmlns:a16="http://schemas.microsoft.com/office/drawing/2014/main" id="{2FF0E93C-F1F9-7B49-8B1B-8BAD10F67AB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426" name="Line 294">
                      <a:extLst>
                        <a:ext uri="{FF2B5EF4-FFF2-40B4-BE49-F238E27FC236}">
                          <a16:creationId xmlns:a16="http://schemas.microsoft.com/office/drawing/2014/main" id="{44E6EFCD-AE01-414D-8B02-800D0BCBAB2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22" name="Group 295">
                    <a:extLst>
                      <a:ext uri="{FF2B5EF4-FFF2-40B4-BE49-F238E27FC236}">
                        <a16:creationId xmlns:a16="http://schemas.microsoft.com/office/drawing/2014/main" id="{F14A7FE1-7840-A04E-8A45-1602A0A5CB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23" name="Line 296">
                      <a:extLst>
                        <a:ext uri="{FF2B5EF4-FFF2-40B4-BE49-F238E27FC236}">
                          <a16:creationId xmlns:a16="http://schemas.microsoft.com/office/drawing/2014/main" id="{0C44817A-8DE7-E74C-8DEF-886B4822272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424" name="Line 297">
                      <a:extLst>
                        <a:ext uri="{FF2B5EF4-FFF2-40B4-BE49-F238E27FC236}">
                          <a16:creationId xmlns:a16="http://schemas.microsoft.com/office/drawing/2014/main" id="{C7FE7A0E-E74D-E840-B1B1-ED9C2641F67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14" name="Group 298">
                  <a:extLst>
                    <a:ext uri="{FF2B5EF4-FFF2-40B4-BE49-F238E27FC236}">
                      <a16:creationId xmlns:a16="http://schemas.microsoft.com/office/drawing/2014/main" id="{BAE76EE8-D72E-7B46-9B65-1BDDB92433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15" name="Group 299">
                    <a:extLst>
                      <a:ext uri="{FF2B5EF4-FFF2-40B4-BE49-F238E27FC236}">
                        <a16:creationId xmlns:a16="http://schemas.microsoft.com/office/drawing/2014/main" id="{83CD0457-8AD2-E843-AAF8-B0F1829FB9D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19" name="Line 300">
                      <a:extLst>
                        <a:ext uri="{FF2B5EF4-FFF2-40B4-BE49-F238E27FC236}">
                          <a16:creationId xmlns:a16="http://schemas.microsoft.com/office/drawing/2014/main" id="{A755790D-3242-B64C-B9BA-B6E2166A562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420" name="Line 301">
                      <a:extLst>
                        <a:ext uri="{FF2B5EF4-FFF2-40B4-BE49-F238E27FC236}">
                          <a16:creationId xmlns:a16="http://schemas.microsoft.com/office/drawing/2014/main" id="{EE069ECB-9B06-9247-8CA7-98D070E6CE5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16" name="Group 302">
                    <a:extLst>
                      <a:ext uri="{FF2B5EF4-FFF2-40B4-BE49-F238E27FC236}">
                        <a16:creationId xmlns:a16="http://schemas.microsoft.com/office/drawing/2014/main" id="{65323115-99B2-2B48-9A17-90D66814A4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17" name="Line 303">
                      <a:extLst>
                        <a:ext uri="{FF2B5EF4-FFF2-40B4-BE49-F238E27FC236}">
                          <a16:creationId xmlns:a16="http://schemas.microsoft.com/office/drawing/2014/main" id="{19BED610-B77A-0442-981F-B9C075A7899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418" name="Line 304">
                      <a:extLst>
                        <a:ext uri="{FF2B5EF4-FFF2-40B4-BE49-F238E27FC236}">
                          <a16:creationId xmlns:a16="http://schemas.microsoft.com/office/drawing/2014/main" id="{66FBF5F5-B319-504D-8CF7-D8606838AD4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</p:grpSp>
          </p:grpSp>
        </p:grpSp>
        <p:grpSp>
          <p:nvGrpSpPr>
            <p:cNvPr id="363" name="Group 306">
              <a:extLst>
                <a:ext uri="{FF2B5EF4-FFF2-40B4-BE49-F238E27FC236}">
                  <a16:creationId xmlns:a16="http://schemas.microsoft.com/office/drawing/2014/main" id="{0516F032-FE9D-2B4F-8986-B4FAAF3F01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6" y="1159"/>
              <a:ext cx="1608" cy="1591"/>
              <a:chOff x="648" y="1147"/>
              <a:chExt cx="1608" cy="1591"/>
            </a:xfrm>
          </p:grpSpPr>
          <p:grpSp>
            <p:nvGrpSpPr>
              <p:cNvPr id="370" name="Group 307">
                <a:extLst>
                  <a:ext uri="{FF2B5EF4-FFF2-40B4-BE49-F238E27FC236}">
                    <a16:creationId xmlns:a16="http://schemas.microsoft.com/office/drawing/2014/main" id="{FCE877C4-30B2-B143-B2B5-3F9FC5C206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" y="1725"/>
                <a:ext cx="1024" cy="1013"/>
                <a:chOff x="672" y="1071"/>
                <a:chExt cx="1024" cy="1013"/>
              </a:xfrm>
            </p:grpSpPr>
            <p:grpSp>
              <p:nvGrpSpPr>
                <p:cNvPr id="386" name="Group 308">
                  <a:extLst>
                    <a:ext uri="{FF2B5EF4-FFF2-40B4-BE49-F238E27FC236}">
                      <a16:creationId xmlns:a16="http://schemas.microsoft.com/office/drawing/2014/main" id="{FAA05A91-979A-6E4C-A6D3-AF67FC0465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506"/>
                  <a:ext cx="583" cy="578"/>
                  <a:chOff x="672" y="1486"/>
                  <a:chExt cx="583" cy="578"/>
                </a:xfrm>
              </p:grpSpPr>
              <p:grpSp>
                <p:nvGrpSpPr>
                  <p:cNvPr id="397" name="Group 309">
                    <a:extLst>
                      <a:ext uri="{FF2B5EF4-FFF2-40B4-BE49-F238E27FC236}">
                        <a16:creationId xmlns:a16="http://schemas.microsoft.com/office/drawing/2014/main" id="{6021DC4E-9A45-C14C-A354-9C1D3F32B8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77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405" name="Group 310">
                      <a:extLst>
                        <a:ext uri="{FF2B5EF4-FFF2-40B4-BE49-F238E27FC236}">
                          <a16:creationId xmlns:a16="http://schemas.microsoft.com/office/drawing/2014/main" id="{47E1CFDB-4FDB-1C44-93F6-7ABDF732EA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9" name="Line 311">
                        <a:extLst>
                          <a:ext uri="{FF2B5EF4-FFF2-40B4-BE49-F238E27FC236}">
                            <a16:creationId xmlns:a16="http://schemas.microsoft.com/office/drawing/2014/main" id="{52426066-BE78-FA40-BA19-55914C827C4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  <p:sp>
                    <p:nvSpPr>
                      <p:cNvPr id="410" name="Line 312">
                        <a:extLst>
                          <a:ext uri="{FF2B5EF4-FFF2-40B4-BE49-F238E27FC236}">
                            <a16:creationId xmlns:a16="http://schemas.microsoft.com/office/drawing/2014/main" id="{E2F7B2B2-36A4-CA4B-A8CF-83716F4F674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06" name="Group 313">
                      <a:extLst>
                        <a:ext uri="{FF2B5EF4-FFF2-40B4-BE49-F238E27FC236}">
                          <a16:creationId xmlns:a16="http://schemas.microsoft.com/office/drawing/2014/main" id="{4755E447-E81B-0944-A9A7-DF6C99CDB0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7" name="Line 314">
                        <a:extLst>
                          <a:ext uri="{FF2B5EF4-FFF2-40B4-BE49-F238E27FC236}">
                            <a16:creationId xmlns:a16="http://schemas.microsoft.com/office/drawing/2014/main" id="{F1EF30CE-F055-0149-B8A3-9DEF6EF73A84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  <p:sp>
                    <p:nvSpPr>
                      <p:cNvPr id="408" name="Line 315">
                        <a:extLst>
                          <a:ext uri="{FF2B5EF4-FFF2-40B4-BE49-F238E27FC236}">
                            <a16:creationId xmlns:a16="http://schemas.microsoft.com/office/drawing/2014/main" id="{0BB5EB04-9952-174C-99CD-3427A06864B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98" name="Group 316">
                    <a:extLst>
                      <a:ext uri="{FF2B5EF4-FFF2-40B4-BE49-F238E27FC236}">
                        <a16:creationId xmlns:a16="http://schemas.microsoft.com/office/drawing/2014/main" id="{58F1F43C-1F32-F443-BAEB-492023EFC8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4" y="148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399" name="Group 317">
                      <a:extLst>
                        <a:ext uri="{FF2B5EF4-FFF2-40B4-BE49-F238E27FC236}">
                          <a16:creationId xmlns:a16="http://schemas.microsoft.com/office/drawing/2014/main" id="{90824723-F5D4-E244-8DF6-AE09CB2E7F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3" name="Line 318">
                        <a:extLst>
                          <a:ext uri="{FF2B5EF4-FFF2-40B4-BE49-F238E27FC236}">
                            <a16:creationId xmlns:a16="http://schemas.microsoft.com/office/drawing/2014/main" id="{ACB7FC2A-303F-4648-9F38-4CCCB1BB39B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  <p:sp>
                    <p:nvSpPr>
                      <p:cNvPr id="404" name="Line 319">
                        <a:extLst>
                          <a:ext uri="{FF2B5EF4-FFF2-40B4-BE49-F238E27FC236}">
                            <a16:creationId xmlns:a16="http://schemas.microsoft.com/office/drawing/2014/main" id="{09ABC1E4-7543-A340-914F-466169FB484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00" name="Group 320">
                      <a:extLst>
                        <a:ext uri="{FF2B5EF4-FFF2-40B4-BE49-F238E27FC236}">
                          <a16:creationId xmlns:a16="http://schemas.microsoft.com/office/drawing/2014/main" id="{D7DAEDF4-8339-8F41-B87B-88131AEDDC5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1" name="Line 321">
                        <a:extLst>
                          <a:ext uri="{FF2B5EF4-FFF2-40B4-BE49-F238E27FC236}">
                            <a16:creationId xmlns:a16="http://schemas.microsoft.com/office/drawing/2014/main" id="{E0F86CC7-DAB8-AD47-9235-069B9F5E298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  <p:sp>
                    <p:nvSpPr>
                      <p:cNvPr id="402" name="Line 322">
                        <a:extLst>
                          <a:ext uri="{FF2B5EF4-FFF2-40B4-BE49-F238E27FC236}">
                            <a16:creationId xmlns:a16="http://schemas.microsoft.com/office/drawing/2014/main" id="{8BE66779-1A50-884A-851D-35266CBCC86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defRPr/>
                        </a:pPr>
                        <a:endParaRPr lang="en-US" dirty="0">
                          <a:latin typeface="Arial"/>
                          <a:cs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87" name="Group 323">
                  <a:extLst>
                    <a:ext uri="{FF2B5EF4-FFF2-40B4-BE49-F238E27FC236}">
                      <a16:creationId xmlns:a16="http://schemas.microsoft.com/office/drawing/2014/main" id="{BE59FF33-CDA5-7244-B201-8AAE14DC6D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" y="1217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91" name="Group 324">
                    <a:extLst>
                      <a:ext uri="{FF2B5EF4-FFF2-40B4-BE49-F238E27FC236}">
                        <a16:creationId xmlns:a16="http://schemas.microsoft.com/office/drawing/2014/main" id="{3E3B7537-9F96-EE42-A049-F8C1ACA68B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95" name="Line 325">
                      <a:extLst>
                        <a:ext uri="{FF2B5EF4-FFF2-40B4-BE49-F238E27FC236}">
                          <a16:creationId xmlns:a16="http://schemas.microsoft.com/office/drawing/2014/main" id="{E1F9D205-0879-BF4E-BAAF-622A6E70515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96" name="Line 326">
                      <a:extLst>
                        <a:ext uri="{FF2B5EF4-FFF2-40B4-BE49-F238E27FC236}">
                          <a16:creationId xmlns:a16="http://schemas.microsoft.com/office/drawing/2014/main" id="{2EE9D9A7-6728-744E-806D-B66ED0F1538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92" name="Group 327">
                    <a:extLst>
                      <a:ext uri="{FF2B5EF4-FFF2-40B4-BE49-F238E27FC236}">
                        <a16:creationId xmlns:a16="http://schemas.microsoft.com/office/drawing/2014/main" id="{CF99EC66-E905-E94E-9D9A-19C9F943BB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93" name="Line 328">
                      <a:extLst>
                        <a:ext uri="{FF2B5EF4-FFF2-40B4-BE49-F238E27FC236}">
                          <a16:creationId xmlns:a16="http://schemas.microsoft.com/office/drawing/2014/main" id="{F9B5BC5E-33FB-D349-A3DD-AE03FB3C1E1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94" name="Line 329">
                      <a:extLst>
                        <a:ext uri="{FF2B5EF4-FFF2-40B4-BE49-F238E27FC236}">
                          <a16:creationId xmlns:a16="http://schemas.microsoft.com/office/drawing/2014/main" id="{CBD9259E-F38C-E54B-B7E4-98FDD08A911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88" name="Group 330">
                  <a:extLst>
                    <a:ext uri="{FF2B5EF4-FFF2-40B4-BE49-F238E27FC236}">
                      <a16:creationId xmlns:a16="http://schemas.microsoft.com/office/drawing/2014/main" id="{5323BDFE-0961-3146-B4B4-FC0E9736C8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51" y="1071"/>
                  <a:ext cx="145" cy="144"/>
                  <a:chOff x="672" y="1920"/>
                  <a:chExt cx="145" cy="144"/>
                </a:xfrm>
              </p:grpSpPr>
              <p:sp>
                <p:nvSpPr>
                  <p:cNvPr id="389" name="Line 331">
                    <a:extLst>
                      <a:ext uri="{FF2B5EF4-FFF2-40B4-BE49-F238E27FC236}">
                        <a16:creationId xmlns:a16="http://schemas.microsoft.com/office/drawing/2014/main" id="{6115D713-81B5-6747-96FA-0F9C8C6035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  <p:sp>
                <p:nvSpPr>
                  <p:cNvPr id="390" name="Line 332">
                    <a:extLst>
                      <a:ext uri="{FF2B5EF4-FFF2-40B4-BE49-F238E27FC236}">
                        <a16:creationId xmlns:a16="http://schemas.microsoft.com/office/drawing/2014/main" id="{B9642549-AB85-A04B-8EC5-ADCFF9097C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defRPr/>
                    </a:pPr>
                    <a:endParaRPr lang="en-US" dirty="0">
                      <a:latin typeface="Arial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71" name="Group 333">
                <a:extLst>
                  <a:ext uri="{FF2B5EF4-FFF2-40B4-BE49-F238E27FC236}">
                    <a16:creationId xmlns:a16="http://schemas.microsoft.com/office/drawing/2014/main" id="{CAC31C7D-05D6-2F4D-A00D-F83483273B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3" y="1147"/>
                <a:ext cx="583" cy="578"/>
                <a:chOff x="672" y="1486"/>
                <a:chExt cx="583" cy="578"/>
              </a:xfrm>
            </p:grpSpPr>
            <p:grpSp>
              <p:nvGrpSpPr>
                <p:cNvPr id="372" name="Group 334">
                  <a:extLst>
                    <a:ext uri="{FF2B5EF4-FFF2-40B4-BE49-F238E27FC236}">
                      <a16:creationId xmlns:a16="http://schemas.microsoft.com/office/drawing/2014/main" id="{71C7249F-3067-1F4D-8F66-1B5B1094A3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80" name="Group 335">
                    <a:extLst>
                      <a:ext uri="{FF2B5EF4-FFF2-40B4-BE49-F238E27FC236}">
                        <a16:creationId xmlns:a16="http://schemas.microsoft.com/office/drawing/2014/main" id="{C5A6F622-F154-BF45-9F94-C3B10DC0A8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84" name="Line 336">
                      <a:extLst>
                        <a:ext uri="{FF2B5EF4-FFF2-40B4-BE49-F238E27FC236}">
                          <a16:creationId xmlns:a16="http://schemas.microsoft.com/office/drawing/2014/main" id="{DD57CCE3-92DB-3247-9E4F-34ADAD46C15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85" name="Line 337">
                      <a:extLst>
                        <a:ext uri="{FF2B5EF4-FFF2-40B4-BE49-F238E27FC236}">
                          <a16:creationId xmlns:a16="http://schemas.microsoft.com/office/drawing/2014/main" id="{CCEF5726-C82F-2140-91D2-989A78841E5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81" name="Group 338">
                    <a:extLst>
                      <a:ext uri="{FF2B5EF4-FFF2-40B4-BE49-F238E27FC236}">
                        <a16:creationId xmlns:a16="http://schemas.microsoft.com/office/drawing/2014/main" id="{A14C6AF9-8449-1549-B8F5-37FD02854E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82" name="Line 339">
                      <a:extLst>
                        <a:ext uri="{FF2B5EF4-FFF2-40B4-BE49-F238E27FC236}">
                          <a16:creationId xmlns:a16="http://schemas.microsoft.com/office/drawing/2014/main" id="{E22E39A0-17D3-5348-8C6E-A704BE850B0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83" name="Line 340">
                      <a:extLst>
                        <a:ext uri="{FF2B5EF4-FFF2-40B4-BE49-F238E27FC236}">
                          <a16:creationId xmlns:a16="http://schemas.microsoft.com/office/drawing/2014/main" id="{5846B49D-0E13-4949-B39E-580AB2FACA2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73" name="Group 341">
                  <a:extLst>
                    <a:ext uri="{FF2B5EF4-FFF2-40B4-BE49-F238E27FC236}">
                      <a16:creationId xmlns:a16="http://schemas.microsoft.com/office/drawing/2014/main" id="{4D3495D5-9154-054B-BBB9-65F4FEE5F5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74" name="Group 342">
                    <a:extLst>
                      <a:ext uri="{FF2B5EF4-FFF2-40B4-BE49-F238E27FC236}">
                        <a16:creationId xmlns:a16="http://schemas.microsoft.com/office/drawing/2014/main" id="{E8975124-5DEB-2042-8ABB-BA0BC8FC6E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78" name="Line 343">
                      <a:extLst>
                        <a:ext uri="{FF2B5EF4-FFF2-40B4-BE49-F238E27FC236}">
                          <a16:creationId xmlns:a16="http://schemas.microsoft.com/office/drawing/2014/main" id="{ADD7229B-D47C-E645-BBB5-A8204AC76F3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79" name="Line 344">
                      <a:extLst>
                        <a:ext uri="{FF2B5EF4-FFF2-40B4-BE49-F238E27FC236}">
                          <a16:creationId xmlns:a16="http://schemas.microsoft.com/office/drawing/2014/main" id="{93FA844C-058B-B945-9BEC-1FC4A08EC3A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75" name="Group 345">
                    <a:extLst>
                      <a:ext uri="{FF2B5EF4-FFF2-40B4-BE49-F238E27FC236}">
                        <a16:creationId xmlns:a16="http://schemas.microsoft.com/office/drawing/2014/main" id="{936A7715-A350-CD4E-AD3B-646C2FC0EB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76" name="Line 346">
                      <a:extLst>
                        <a:ext uri="{FF2B5EF4-FFF2-40B4-BE49-F238E27FC236}">
                          <a16:creationId xmlns:a16="http://schemas.microsoft.com/office/drawing/2014/main" id="{45FC6DFA-C931-4E4B-9342-F3BF4820A7F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  <p:sp>
                  <p:nvSpPr>
                    <p:cNvPr id="377" name="Line 347">
                      <a:extLst>
                        <a:ext uri="{FF2B5EF4-FFF2-40B4-BE49-F238E27FC236}">
                          <a16:creationId xmlns:a16="http://schemas.microsoft.com/office/drawing/2014/main" id="{1ABA2EAC-0A2B-D945-84F7-2973AB6D7D2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defRPr/>
                      </a:pPr>
                      <a:endParaRPr lang="en-US" dirty="0">
                        <a:latin typeface="Arial"/>
                        <a:cs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364" name="Text Box 348">
              <a:extLst>
                <a:ext uri="{FF2B5EF4-FFF2-40B4-BE49-F238E27FC236}">
                  <a16:creationId xmlns:a16="http://schemas.microsoft.com/office/drawing/2014/main" id="{1EE074AD-465E-A046-A879-EADCFBBADE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2" y="2339"/>
              <a:ext cx="2561" cy="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2000" b="1" dirty="0">
                  <a:solidFill>
                    <a:srgbClr val="000099"/>
                  </a:solidFill>
                  <a:cs typeface="Arial"/>
                </a:rPr>
                <a:t>3. </a:t>
              </a:r>
              <a:r>
                <a:rPr lang="en-US" sz="2000" dirty="0">
                  <a:solidFill>
                    <a:srgbClr val="000099"/>
                  </a:solidFill>
                  <a:cs typeface="Arial"/>
                </a:rPr>
                <a:t>video received, played out at client</a:t>
              </a:r>
            </a:p>
            <a:p>
              <a:pPr>
                <a:defRPr/>
              </a:pPr>
              <a:r>
                <a:rPr lang="en-US" sz="2000" dirty="0">
                  <a:solidFill>
                    <a:srgbClr val="000099"/>
                  </a:solidFill>
                  <a:cs typeface="Arial"/>
                </a:rPr>
                <a:t>(30 frames/sec)</a:t>
              </a:r>
              <a:endParaRPr lang="en-US" dirty="0">
                <a:solidFill>
                  <a:srgbClr val="000099"/>
                </a:solidFill>
                <a:cs typeface="Arial"/>
              </a:endParaRPr>
            </a:p>
          </p:txBody>
        </p:sp>
        <p:grpSp>
          <p:nvGrpSpPr>
            <p:cNvPr id="365" name="Group 349">
              <a:extLst>
                <a:ext uri="{FF2B5EF4-FFF2-40B4-BE49-F238E27FC236}">
                  <a16:creationId xmlns:a16="http://schemas.microsoft.com/office/drawing/2014/main" id="{0388287B-726E-2B4E-A59D-B016F4430D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79" y="1872"/>
              <a:ext cx="427" cy="418"/>
              <a:chOff x="4437" y="1472"/>
              <a:chExt cx="427" cy="418"/>
            </a:xfrm>
          </p:grpSpPr>
          <p:sp>
            <p:nvSpPr>
              <p:cNvPr id="366" name="Rectangle 350">
                <a:extLst>
                  <a:ext uri="{FF2B5EF4-FFF2-40B4-BE49-F238E27FC236}">
                    <a16:creationId xmlns:a16="http://schemas.microsoft.com/office/drawing/2014/main" id="{BFCF8F0E-EC75-D24F-AAFC-E0B1D5278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1475"/>
                <a:ext cx="421" cy="361"/>
              </a:xfrm>
              <a:prstGeom prst="rect">
                <a:avLst/>
              </a:prstGeom>
              <a:gradFill rotWithShape="0">
                <a:gsLst>
                  <a:gs pos="0">
                    <a:srgbClr val="99CCFF">
                      <a:gamma/>
                      <a:shade val="46275"/>
                      <a:invGamma/>
                    </a:srgbClr>
                  </a:gs>
                  <a:gs pos="50000">
                    <a:srgbClr val="99CCFF"/>
                  </a:gs>
                  <a:gs pos="100000">
                    <a:srgbClr val="99CC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367" name="Rectangle 351">
                <a:extLst>
                  <a:ext uri="{FF2B5EF4-FFF2-40B4-BE49-F238E27FC236}">
                    <a16:creationId xmlns:a16="http://schemas.microsoft.com/office/drawing/2014/main" id="{14E93C87-60E1-B54D-BE05-A6BA7A645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1837"/>
                <a:ext cx="179" cy="23"/>
              </a:xfrm>
              <a:prstGeom prst="rect">
                <a:avLst/>
              </a:prstGeom>
              <a:solidFill>
                <a:srgbClr val="5F5F5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368" name="Rectangle 352">
                <a:extLst>
                  <a:ext uri="{FF2B5EF4-FFF2-40B4-BE49-F238E27FC236}">
                    <a16:creationId xmlns:a16="http://schemas.microsoft.com/office/drawing/2014/main" id="{F78CE801-66E6-3847-8195-5DFE1E22B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1866"/>
                <a:ext cx="414" cy="24"/>
              </a:xfrm>
              <a:prstGeom prst="rect">
                <a:avLst/>
              </a:prstGeom>
              <a:solidFill>
                <a:schemeClr val="tx2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369" name="Rectangle 353">
                <a:extLst>
                  <a:ext uri="{FF2B5EF4-FFF2-40B4-BE49-F238E27FC236}">
                    <a16:creationId xmlns:a16="http://schemas.microsoft.com/office/drawing/2014/main" id="{28642E6F-604C-1A49-B871-85987CBF8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7" y="1472"/>
                <a:ext cx="423" cy="356"/>
              </a:xfrm>
              <a:prstGeom prst="rect">
                <a:avLst/>
              </a:prstGeom>
              <a:noFill/>
              <a:ln w="19050">
                <a:solidFill>
                  <a:srgbClr val="0000A3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</p:grpSp>
      </p:grpSp>
      <p:sp>
        <p:nvSpPr>
          <p:cNvPr id="452" name="Line 169">
            <a:extLst>
              <a:ext uri="{FF2B5EF4-FFF2-40B4-BE49-F238E27FC236}">
                <a16:creationId xmlns:a16="http://schemas.microsoft.com/office/drawing/2014/main" id="{DA225847-8F7D-9F44-BA01-7DC68D99A9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69984" y="4417438"/>
            <a:ext cx="7815263" cy="14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E0D6503-9562-024F-BE70-62D92EDC5180}"/>
              </a:ext>
            </a:extLst>
          </p:cNvPr>
          <p:cNvGrpSpPr/>
          <p:nvPr/>
        </p:nvGrpSpPr>
        <p:grpSpPr>
          <a:xfrm>
            <a:off x="3762849" y="4237927"/>
            <a:ext cx="249757" cy="291754"/>
            <a:chOff x="9055510" y="606165"/>
            <a:chExt cx="249757" cy="29175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8B913BD-3831-124B-83EB-5B289E761C4D}"/>
                </a:ext>
              </a:extLst>
            </p:cNvPr>
            <p:cNvSpPr/>
            <p:nvPr/>
          </p:nvSpPr>
          <p:spPr>
            <a:xfrm rot="1596992">
              <a:off x="9109854" y="606165"/>
              <a:ext cx="133240" cy="2917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417BA7FC-5B58-E045-9862-35230DAF716C}"/>
                </a:ext>
              </a:extLst>
            </p:cNvPr>
            <p:cNvCxnSpPr/>
            <p:nvPr/>
          </p:nvCxnSpPr>
          <p:spPr>
            <a:xfrm flipH="1">
              <a:off x="9055510" y="634181"/>
              <a:ext cx="128405" cy="25072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3989452D-2D4A-884A-9775-581E405FF2DD}"/>
                </a:ext>
              </a:extLst>
            </p:cNvPr>
            <p:cNvCxnSpPr/>
            <p:nvPr/>
          </p:nvCxnSpPr>
          <p:spPr>
            <a:xfrm flipH="1">
              <a:off x="9176862" y="638677"/>
              <a:ext cx="128405" cy="25072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5" name="Slide Number Placeholder 2">
            <a:extLst>
              <a:ext uri="{FF2B5EF4-FFF2-40B4-BE49-F238E27FC236}">
                <a16:creationId xmlns:a16="http://schemas.microsoft.com/office/drawing/2014/main" id="{59742841-8EB4-DD47-B4C2-C710949941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3231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ideo: challenges</a:t>
            </a:r>
          </a:p>
        </p:txBody>
      </p:sp>
      <p:sp>
        <p:nvSpPr>
          <p:cNvPr id="195" name="Rectangle 153">
            <a:extLst>
              <a:ext uri="{FF2B5EF4-FFF2-40B4-BE49-F238E27FC236}">
                <a16:creationId xmlns:a16="http://schemas.microsoft.com/office/drawing/2014/main" id="{F0360033-494E-BF42-811C-9015EDCF8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801" y="1389828"/>
            <a:ext cx="8553400" cy="4488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82575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3200" dirty="0">
                <a:solidFill>
                  <a:srgbClr val="CC0000"/>
                </a:solidFill>
                <a:latin typeface="+mn-lt"/>
              </a:rPr>
              <a:t>continuous playout constraint</a:t>
            </a:r>
            <a:r>
              <a:rPr lang="en-US" sz="3200" i="0" dirty="0">
                <a:latin typeface="+mn-lt"/>
              </a:rPr>
              <a:t>: once client playout begins, playback must match original timing </a:t>
            </a:r>
          </a:p>
          <a:p>
            <a:pPr marL="682625" lvl="1" indent="-2254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800" i="0" dirty="0">
                <a:latin typeface="+mn-lt"/>
              </a:rPr>
              <a:t>… but </a:t>
            </a:r>
            <a:r>
              <a:rPr lang="en-US" sz="2800" dirty="0">
                <a:solidFill>
                  <a:srgbClr val="CC0000"/>
                </a:solidFill>
                <a:latin typeface="+mn-lt"/>
              </a:rPr>
              <a:t>network delays are variable </a:t>
            </a:r>
            <a:r>
              <a:rPr lang="en-US" sz="2800" i="0" dirty="0">
                <a:latin typeface="+mn-lt"/>
              </a:rPr>
              <a:t>(jitter), so will need </a:t>
            </a:r>
            <a:r>
              <a:rPr lang="en-US" sz="2800" dirty="0">
                <a:solidFill>
                  <a:srgbClr val="000099"/>
                </a:solidFill>
                <a:latin typeface="+mn-lt"/>
              </a:rPr>
              <a:t>client-side buffer </a:t>
            </a:r>
            <a:r>
              <a:rPr lang="en-US" sz="2800" i="0" dirty="0">
                <a:latin typeface="+mn-lt"/>
              </a:rPr>
              <a:t>to match playout requirements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Char char="v"/>
              <a:defRPr/>
            </a:pPr>
            <a:endParaRPr lang="en-US" sz="2400" i="0" dirty="0">
              <a:latin typeface="+mn-lt"/>
            </a:endParaRPr>
          </a:p>
        </p:txBody>
      </p:sp>
      <p:pic>
        <p:nvPicPr>
          <p:cNvPr id="44034" name="Picture 2" descr="Image result for netflix rebuffering">
            <a:extLst>
              <a:ext uri="{FF2B5EF4-FFF2-40B4-BE49-F238E27FC236}">
                <a16:creationId xmlns:a16="http://schemas.microsoft.com/office/drawing/2014/main" id="{781B3964-3F60-B74D-87BD-9FF56B024D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5393" y="3044149"/>
            <a:ext cx="2124226" cy="1180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153">
            <a:extLst>
              <a:ext uri="{FF2B5EF4-FFF2-40B4-BE49-F238E27FC236}">
                <a16:creationId xmlns:a16="http://schemas.microsoft.com/office/drawing/2014/main" id="{2D8ACF56-1254-EA43-AF00-B0937780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801" y="4167220"/>
            <a:ext cx="8171815" cy="1166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82575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3200" i="0" dirty="0">
                <a:latin typeface="+mn-lt"/>
              </a:rPr>
              <a:t>other challenges:</a:t>
            </a:r>
          </a:p>
          <a:p>
            <a:pPr marL="682625" lvl="1" indent="-225425"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800" i="0" dirty="0">
                <a:latin typeface="+mn-lt"/>
              </a:rPr>
              <a:t>client interactivity: pause, fast-forward, rewind, jump through video</a:t>
            </a:r>
          </a:p>
          <a:p>
            <a:pPr marL="682625" lvl="1" indent="-225425"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800" i="0" dirty="0">
                <a:latin typeface="+mn-lt"/>
              </a:rPr>
              <a:t>video packets may be lost, retransmitted</a:t>
            </a:r>
          </a:p>
          <a:p>
            <a:pPr marL="342900" indent="-342900"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Char char="v"/>
              <a:defRPr/>
            </a:pPr>
            <a:endParaRPr lang="en-US" sz="2400" i="0" dirty="0">
              <a:latin typeface="+mn-lt"/>
            </a:endParaRP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8DD7ADD3-0C05-5C4A-AC00-B182527B24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4178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Sockets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68" name="Rectangle 3">
            <a:extLst>
              <a:ext uri="{FF2B5EF4-FFF2-40B4-BE49-F238E27FC236}">
                <a16:creationId xmlns:a16="http://schemas.microsoft.com/office/drawing/2014/main" id="{AE0F6699-BC13-C349-9AC1-8B36945FE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91" y="1183986"/>
            <a:ext cx="10965041" cy="232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process sends/receives messages to/from its </a:t>
            </a:r>
            <a:r>
              <a:rPr lang="en-US" altLang="en-US" kern="0" dirty="0">
                <a:solidFill>
                  <a:srgbClr val="CC0000"/>
                </a:solidFill>
                <a:latin typeface="+mn-lt"/>
                <a:ea typeface="ＭＳ Ｐゴシック" panose="020B0600070205080204" pitchFamily="34" charset="-128"/>
              </a:rPr>
              <a:t>socket</a:t>
            </a:r>
          </a:p>
          <a:p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socket analogous to door</a:t>
            </a:r>
          </a:p>
          <a:p>
            <a:pPr lvl="1"/>
            <a:r>
              <a:rPr lang="en-US" altLang="en-US" sz="2800" kern="0" dirty="0">
                <a:latin typeface="+mn-lt"/>
                <a:ea typeface="ＭＳ Ｐゴシック" panose="020B0600070205080204" pitchFamily="34" charset="-128"/>
              </a:rPr>
              <a:t>sending process shoves message out door</a:t>
            </a:r>
          </a:p>
          <a:p>
            <a:pPr lvl="1"/>
            <a:r>
              <a:rPr lang="en-US" altLang="en-US" sz="2800" kern="0" dirty="0">
                <a:latin typeface="+mn-lt"/>
                <a:ea typeface="ＭＳ Ｐゴシック" panose="020B0600070205080204" pitchFamily="34" charset="-128"/>
              </a:rPr>
              <a:t>sending process relies on transport infrastructure on other side of door to deliver message to socket at receiving process</a:t>
            </a:r>
          </a:p>
          <a:p>
            <a:pPr lvl="1"/>
            <a:r>
              <a:rPr lang="en-US" altLang="en-US" sz="2800" kern="0" dirty="0">
                <a:latin typeface="+mn-lt"/>
                <a:ea typeface="ＭＳ Ｐゴシック" panose="020B0600070205080204" pitchFamily="34" charset="-128"/>
              </a:rPr>
              <a:t>two sockets involved: one on each side</a:t>
            </a:r>
          </a:p>
        </p:txBody>
      </p:sp>
      <p:sp>
        <p:nvSpPr>
          <p:cNvPr id="69" name="Freeform 66">
            <a:extLst>
              <a:ext uri="{FF2B5EF4-FFF2-40B4-BE49-F238E27FC236}">
                <a16:creationId xmlns:a16="http://schemas.microsoft.com/office/drawing/2014/main" id="{C55660F8-73B5-034B-A597-DD5D87ECF66A}"/>
              </a:ext>
            </a:extLst>
          </p:cNvPr>
          <p:cNvSpPr>
            <a:spLocks/>
          </p:cNvSpPr>
          <p:nvPr/>
        </p:nvSpPr>
        <p:spPr bwMode="auto">
          <a:xfrm>
            <a:off x="8482481" y="4098352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0" name="Freeform 7">
            <a:extLst>
              <a:ext uri="{FF2B5EF4-FFF2-40B4-BE49-F238E27FC236}">
                <a16:creationId xmlns:a16="http://schemas.microsoft.com/office/drawing/2014/main" id="{ABAB43B4-03FC-2A42-98B9-913DD8EC77B7}"/>
              </a:ext>
            </a:extLst>
          </p:cNvPr>
          <p:cNvSpPr>
            <a:spLocks/>
          </p:cNvSpPr>
          <p:nvPr/>
        </p:nvSpPr>
        <p:spPr bwMode="auto">
          <a:xfrm>
            <a:off x="5167781" y="5395339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1" name="Text Box 51">
            <a:extLst>
              <a:ext uri="{FF2B5EF4-FFF2-40B4-BE49-F238E27FC236}">
                <a16:creationId xmlns:a16="http://schemas.microsoft.com/office/drawing/2014/main" id="{66AD3E16-6743-CC4C-9091-25C6B0A95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931" y="5527102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Internet</a:t>
            </a:r>
          </a:p>
        </p:txBody>
      </p:sp>
      <p:sp>
        <p:nvSpPr>
          <p:cNvPr id="72" name="Line 52">
            <a:extLst>
              <a:ext uri="{FF2B5EF4-FFF2-40B4-BE49-F238E27FC236}">
                <a16:creationId xmlns:a16="http://schemas.microsoft.com/office/drawing/2014/main" id="{2374F19B-E4B6-644E-AEE0-FC14C13C01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926481" y="5938264"/>
            <a:ext cx="2211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3" name="Text Box 53">
            <a:extLst>
              <a:ext uri="{FF2B5EF4-FFF2-40B4-BE49-F238E27FC236}">
                <a16:creationId xmlns:a16="http://schemas.microsoft.com/office/drawing/2014/main" id="{AD6E6CB7-7739-BE4D-84DA-1BBDF2D16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7618" y="5163564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controlled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by OS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74" name="Text Box 56">
            <a:extLst>
              <a:ext uri="{FF2B5EF4-FFF2-40B4-BE49-F238E27FC236}">
                <a16:creationId xmlns:a16="http://schemas.microsoft.com/office/drawing/2014/main" id="{20BE946D-C7D0-4A45-83B1-1480163BA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5393" y="4263452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controlled by</a:t>
            </a:r>
          </a:p>
          <a:p>
            <a:pPr marL="0" marR="0" lvl="0" indent="0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app developer</a:t>
            </a:r>
          </a:p>
        </p:txBody>
      </p:sp>
      <p:sp>
        <p:nvSpPr>
          <p:cNvPr id="75" name="Freeform 45">
            <a:extLst>
              <a:ext uri="{FF2B5EF4-FFF2-40B4-BE49-F238E27FC236}">
                <a16:creationId xmlns:a16="http://schemas.microsoft.com/office/drawing/2014/main" id="{6780AD31-F16D-1B4A-BC72-926F1B2A7FE8}"/>
              </a:ext>
            </a:extLst>
          </p:cNvPr>
          <p:cNvSpPr>
            <a:spLocks/>
          </p:cNvSpPr>
          <p:nvPr/>
        </p:nvSpPr>
        <p:spPr bwMode="auto">
          <a:xfrm>
            <a:off x="2742081" y="4161852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6" name="Rectangle 23">
            <a:extLst>
              <a:ext uri="{FF2B5EF4-FFF2-40B4-BE49-F238E27FC236}">
                <a16:creationId xmlns:a16="http://schemas.microsoft.com/office/drawing/2014/main" id="{F7C1C383-CE46-7C44-B7F2-94606E877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5356" y="4117402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 sz="24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7" name="Rectangle 24">
            <a:extLst>
              <a:ext uri="{FF2B5EF4-FFF2-40B4-BE49-F238E27FC236}">
                <a16:creationId xmlns:a16="http://schemas.microsoft.com/office/drawing/2014/main" id="{FD8D123C-B8FD-A64F-9AD3-86943A5D5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7256" y="4171377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78" name="Line 25">
            <a:extLst>
              <a:ext uri="{FF2B5EF4-FFF2-40B4-BE49-F238E27FC236}">
                <a16:creationId xmlns:a16="http://schemas.microsoft.com/office/drawing/2014/main" id="{A30BEE8C-0165-984E-888C-91DC647B6A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6781" y="49317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9" name="Text Box 26">
            <a:extLst>
              <a:ext uri="{FF2B5EF4-FFF2-40B4-BE49-F238E27FC236}">
                <a16:creationId xmlns:a16="http://schemas.microsoft.com/office/drawing/2014/main" id="{4E5CE7E7-BE20-B242-B8AA-2C5D47992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3918" y="491432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80" name="Line 27">
            <a:extLst>
              <a:ext uri="{FF2B5EF4-FFF2-40B4-BE49-F238E27FC236}">
                <a16:creationId xmlns:a16="http://schemas.microsoft.com/office/drawing/2014/main" id="{9AB6E7C8-3093-D94D-9D3B-10F5749B7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4718" y="52524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1" name="Line 28">
            <a:extLst>
              <a:ext uri="{FF2B5EF4-FFF2-40B4-BE49-F238E27FC236}">
                <a16:creationId xmlns:a16="http://schemas.microsoft.com/office/drawing/2014/main" id="{2F4C67B7-677F-C84F-B3B7-01AAFB2AD3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0431" y="556202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2" name="Line 29">
            <a:extLst>
              <a:ext uri="{FF2B5EF4-FFF2-40B4-BE49-F238E27FC236}">
                <a16:creationId xmlns:a16="http://schemas.microsoft.com/office/drawing/2014/main" id="{3E1AB729-CEED-FF4B-AB94-DA2863E62F5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0431" y="58477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83" name="Text Box 26">
            <a:extLst>
              <a:ext uri="{FF2B5EF4-FFF2-40B4-BE49-F238E27FC236}">
                <a16:creationId xmlns:a16="http://schemas.microsoft.com/office/drawing/2014/main" id="{B3BC3B01-336B-B648-9417-1795AE45E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8843" y="416185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84" name="Text Box 26">
            <a:extLst>
              <a:ext uri="{FF2B5EF4-FFF2-40B4-BE49-F238E27FC236}">
                <a16:creationId xmlns:a16="http://schemas.microsoft.com/office/drawing/2014/main" id="{DC97EC39-5ADE-8D46-9FEE-DBDD51FDB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4393" y="581920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85" name="Text Box 26">
            <a:extLst>
              <a:ext uri="{FF2B5EF4-FFF2-40B4-BE49-F238E27FC236}">
                <a16:creationId xmlns:a16="http://schemas.microsoft.com/office/drawing/2014/main" id="{8C832346-4F39-4844-8091-F736554D8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3443" y="553345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86" name="Text Box 26">
            <a:extLst>
              <a:ext uri="{FF2B5EF4-FFF2-40B4-BE49-F238E27FC236}">
                <a16:creationId xmlns:a16="http://schemas.microsoft.com/office/drawing/2014/main" id="{68FADC82-2C08-DB43-951D-4FB06FD5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3918" y="523817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87" name="Oval 57">
            <a:extLst>
              <a:ext uri="{FF2B5EF4-FFF2-40B4-BE49-F238E27FC236}">
                <a16:creationId xmlns:a16="http://schemas.microsoft.com/office/drawing/2014/main" id="{FBC4E611-49B5-5546-8E93-C03CEF4C0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193" y="4436489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process</a:t>
            </a:r>
          </a:p>
        </p:txBody>
      </p:sp>
      <p:grpSp>
        <p:nvGrpSpPr>
          <p:cNvPr id="88" name="Group 58">
            <a:extLst>
              <a:ext uri="{FF2B5EF4-FFF2-40B4-BE49-F238E27FC236}">
                <a16:creationId xmlns:a16="http://schemas.microsoft.com/office/drawing/2014/main" id="{BDB7A80F-EA2D-2740-83B7-DE5AFE13D157}"/>
              </a:ext>
            </a:extLst>
          </p:cNvPr>
          <p:cNvGrpSpPr>
            <a:grpSpLocks/>
          </p:cNvGrpSpPr>
          <p:nvPr/>
        </p:nvGrpSpPr>
        <p:grpSpPr bwMode="auto">
          <a:xfrm>
            <a:off x="3889843" y="4796852"/>
            <a:ext cx="546100" cy="225425"/>
            <a:chOff x="1287" y="2524"/>
            <a:chExt cx="260" cy="100"/>
          </a:xfrm>
        </p:grpSpPr>
        <p:sp>
          <p:nvSpPr>
            <p:cNvPr id="89" name="Rectangle 59">
              <a:extLst>
                <a:ext uri="{FF2B5EF4-FFF2-40B4-BE49-F238E27FC236}">
                  <a16:creationId xmlns:a16="http://schemas.microsoft.com/office/drawing/2014/main" id="{DE66C40C-3B9D-EF46-85B9-52614CA50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0" name="Rectangle 60">
              <a:extLst>
                <a:ext uri="{FF2B5EF4-FFF2-40B4-BE49-F238E27FC236}">
                  <a16:creationId xmlns:a16="http://schemas.microsoft.com/office/drawing/2014/main" id="{BB035EC9-3E84-A147-B1F1-334CDBA3D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1" name="Rectangle 61">
              <a:extLst>
                <a:ext uri="{FF2B5EF4-FFF2-40B4-BE49-F238E27FC236}">
                  <a16:creationId xmlns:a16="http://schemas.microsoft.com/office/drawing/2014/main" id="{A4F869EE-C3F1-524C-9E52-D9CF58C69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92" name="Rectangle 62">
              <a:extLst>
                <a:ext uri="{FF2B5EF4-FFF2-40B4-BE49-F238E27FC236}">
                  <a16:creationId xmlns:a16="http://schemas.microsoft.com/office/drawing/2014/main" id="{58E3BF21-8802-5F4C-9E24-B71F07259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93" name="Rectangle 23">
            <a:extLst>
              <a:ext uri="{FF2B5EF4-FFF2-40B4-BE49-F238E27FC236}">
                <a16:creationId xmlns:a16="http://schemas.microsoft.com/office/drawing/2014/main" id="{EA6D85FB-86B2-B745-ADFD-3765EC14F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718" y="4088827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 sz="24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4" name="Rectangle 24">
            <a:extLst>
              <a:ext uri="{FF2B5EF4-FFF2-40B4-BE49-F238E27FC236}">
                <a16:creationId xmlns:a16="http://schemas.microsoft.com/office/drawing/2014/main" id="{A1355835-1546-1740-B9B8-CC9141EB3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618" y="4142802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95" name="Line 25">
            <a:extLst>
              <a:ext uri="{FF2B5EF4-FFF2-40B4-BE49-F238E27FC236}">
                <a16:creationId xmlns:a16="http://schemas.microsoft.com/office/drawing/2014/main" id="{22344C4F-F96A-944B-9A5E-6962A9AC2F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9143" y="490321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6" name="Text Box 26">
            <a:extLst>
              <a:ext uri="{FF2B5EF4-FFF2-40B4-BE49-F238E27FC236}">
                <a16:creationId xmlns:a16="http://schemas.microsoft.com/office/drawing/2014/main" id="{93E8ABA8-42C2-C44C-8972-76E2C7AD8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6281" y="488575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97" name="Line 27">
            <a:extLst>
              <a:ext uri="{FF2B5EF4-FFF2-40B4-BE49-F238E27FC236}">
                <a16:creationId xmlns:a16="http://schemas.microsoft.com/office/drawing/2014/main" id="{4C22E15D-78C1-E143-93B3-4A31B8A254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7081" y="52238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8" name="Line 28">
            <a:extLst>
              <a:ext uri="{FF2B5EF4-FFF2-40B4-BE49-F238E27FC236}">
                <a16:creationId xmlns:a16="http://schemas.microsoft.com/office/drawing/2014/main" id="{5648F986-3546-E545-A6F7-3CF9C2DDADF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2793" y="553345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9" name="Line 29">
            <a:extLst>
              <a:ext uri="{FF2B5EF4-FFF2-40B4-BE49-F238E27FC236}">
                <a16:creationId xmlns:a16="http://schemas.microsoft.com/office/drawing/2014/main" id="{55B6D46E-D326-D64F-A181-AB7274FEB6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2793" y="581920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0" name="Text Box 26">
            <a:extLst>
              <a:ext uri="{FF2B5EF4-FFF2-40B4-BE49-F238E27FC236}">
                <a16:creationId xmlns:a16="http://schemas.microsoft.com/office/drawing/2014/main" id="{704444CB-075A-0948-9F82-6F49A25E3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1206" y="413327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000000"/>
                </a:solidFill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101" name="Text Box 26">
            <a:extLst>
              <a:ext uri="{FF2B5EF4-FFF2-40B4-BE49-F238E27FC236}">
                <a16:creationId xmlns:a16="http://schemas.microsoft.com/office/drawing/2014/main" id="{40B8469F-1FF4-FE40-9A71-D5EC33D37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6756" y="579062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102" name="Text Box 26">
            <a:extLst>
              <a:ext uri="{FF2B5EF4-FFF2-40B4-BE49-F238E27FC236}">
                <a16:creationId xmlns:a16="http://schemas.microsoft.com/office/drawing/2014/main" id="{713E03C4-58F2-5D42-92BD-0578A2D33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5806" y="550487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103" name="Text Box 26">
            <a:extLst>
              <a:ext uri="{FF2B5EF4-FFF2-40B4-BE49-F238E27FC236}">
                <a16:creationId xmlns:a16="http://schemas.microsoft.com/office/drawing/2014/main" id="{76001FF3-4EB3-9E44-B006-298749345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6281" y="520960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104" name="Oval 78">
            <a:extLst>
              <a:ext uri="{FF2B5EF4-FFF2-40B4-BE49-F238E27FC236}">
                <a16:creationId xmlns:a16="http://schemas.microsoft.com/office/drawing/2014/main" id="{8A13F36B-8768-0745-9E90-83E8FC5EE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556" y="4407914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process</a:t>
            </a:r>
          </a:p>
        </p:txBody>
      </p:sp>
      <p:grpSp>
        <p:nvGrpSpPr>
          <p:cNvPr id="105" name="Group 79">
            <a:extLst>
              <a:ext uri="{FF2B5EF4-FFF2-40B4-BE49-F238E27FC236}">
                <a16:creationId xmlns:a16="http://schemas.microsoft.com/office/drawing/2014/main" id="{535443B2-390F-4D43-AFF5-FF5F8E34F3A9}"/>
              </a:ext>
            </a:extLst>
          </p:cNvPr>
          <p:cNvGrpSpPr>
            <a:grpSpLocks/>
          </p:cNvGrpSpPr>
          <p:nvPr/>
        </p:nvGrpSpPr>
        <p:grpSpPr bwMode="auto">
          <a:xfrm>
            <a:off x="7552206" y="4768277"/>
            <a:ext cx="546100" cy="225425"/>
            <a:chOff x="1287" y="2524"/>
            <a:chExt cx="260" cy="100"/>
          </a:xfrm>
        </p:grpSpPr>
        <p:sp>
          <p:nvSpPr>
            <p:cNvPr id="106" name="Rectangle 80">
              <a:extLst>
                <a:ext uri="{FF2B5EF4-FFF2-40B4-BE49-F238E27FC236}">
                  <a16:creationId xmlns:a16="http://schemas.microsoft.com/office/drawing/2014/main" id="{160B4F41-7E38-6E47-B7F6-C6AA76DC2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7" name="Rectangle 81">
              <a:extLst>
                <a:ext uri="{FF2B5EF4-FFF2-40B4-BE49-F238E27FC236}">
                  <a16:creationId xmlns:a16="http://schemas.microsoft.com/office/drawing/2014/main" id="{28B3876F-4677-0D4D-AF89-6E06B2B3C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8" name="Rectangle 82">
              <a:extLst>
                <a:ext uri="{FF2B5EF4-FFF2-40B4-BE49-F238E27FC236}">
                  <a16:creationId xmlns:a16="http://schemas.microsoft.com/office/drawing/2014/main" id="{51611D2E-921B-804E-9775-6922F75F4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" name="Rectangle 83">
              <a:extLst>
                <a:ext uri="{FF2B5EF4-FFF2-40B4-BE49-F238E27FC236}">
                  <a16:creationId xmlns:a16="http://schemas.microsoft.com/office/drawing/2014/main" id="{CBFB6CF2-1A50-F741-BAE7-97F8AF134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10" name="Line 88">
            <a:extLst>
              <a:ext uri="{FF2B5EF4-FFF2-40B4-BE49-F238E27FC236}">
                <a16:creationId xmlns:a16="http://schemas.microsoft.com/office/drawing/2014/main" id="{EAAA0F7C-765D-CD49-B290-164DB9D3A1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61831" y="4539677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1" name="Line 89">
            <a:extLst>
              <a:ext uri="{FF2B5EF4-FFF2-40B4-BE49-F238E27FC236}">
                <a16:creationId xmlns:a16="http://schemas.microsoft.com/office/drawing/2014/main" id="{D2CD81D4-6282-5749-AF3E-B0E55816CDA4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7256" y="4965127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2" name="Line 90">
            <a:extLst>
              <a:ext uri="{FF2B5EF4-FFF2-40B4-BE49-F238E27FC236}">
                <a16:creationId xmlns:a16="http://schemas.microsoft.com/office/drawing/2014/main" id="{86899CB5-FD7D-A644-9755-2DA9E5F4AA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11068" y="5465189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3" name="Text Box 56">
            <a:extLst>
              <a:ext uri="{FF2B5EF4-FFF2-40B4-BE49-F238E27FC236}">
                <a16:creationId xmlns:a16="http://schemas.microsoft.com/office/drawing/2014/main" id="{2CFC877C-1B09-8849-95D0-2EBA259C9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968" y="4220589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socket</a:t>
            </a:r>
          </a:p>
        </p:txBody>
      </p:sp>
      <p:sp>
        <p:nvSpPr>
          <p:cNvPr id="114" name="Line 92">
            <a:extLst>
              <a:ext uri="{FF2B5EF4-FFF2-40B4-BE49-F238E27FC236}">
                <a16:creationId xmlns:a16="http://schemas.microsoft.com/office/drawing/2014/main" id="{F5883250-9436-014C-B8FA-7F184F4516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8018" y="4420614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5" name="Line 93">
            <a:extLst>
              <a:ext uri="{FF2B5EF4-FFF2-40B4-BE49-F238E27FC236}">
                <a16:creationId xmlns:a16="http://schemas.microsoft.com/office/drawing/2014/main" id="{F83582A8-D082-E24D-9637-B677A079F0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63181" y="4409502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16" name="Group 96">
            <a:extLst>
              <a:ext uri="{FF2B5EF4-FFF2-40B4-BE49-F238E27FC236}">
                <a16:creationId xmlns:a16="http://schemas.microsoft.com/office/drawing/2014/main" id="{A4EC689D-3AE5-AC42-8E9A-D41B31DF26A0}"/>
              </a:ext>
            </a:extLst>
          </p:cNvPr>
          <p:cNvGrpSpPr>
            <a:grpSpLocks/>
          </p:cNvGrpSpPr>
          <p:nvPr/>
        </p:nvGrpSpPr>
        <p:grpSpPr bwMode="auto">
          <a:xfrm>
            <a:off x="2318218" y="5474714"/>
            <a:ext cx="719138" cy="773113"/>
            <a:chOff x="-44" y="1473"/>
            <a:chExt cx="981" cy="1105"/>
          </a:xfrm>
        </p:grpSpPr>
        <p:pic>
          <p:nvPicPr>
            <p:cNvPr id="117" name="Picture 97" descr="desktop_computer_stylized_medium">
              <a:extLst>
                <a:ext uri="{FF2B5EF4-FFF2-40B4-BE49-F238E27FC236}">
                  <a16:creationId xmlns:a16="http://schemas.microsoft.com/office/drawing/2014/main" id="{4EAFAA9B-1FE4-8048-AEF5-4600C1CB3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" name="Freeform 98">
              <a:extLst>
                <a:ext uri="{FF2B5EF4-FFF2-40B4-BE49-F238E27FC236}">
                  <a16:creationId xmlns:a16="http://schemas.microsoft.com/office/drawing/2014/main" id="{88B1BD01-DE89-6A4D-A050-0D8D405A8F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19" name="Group 99">
            <a:extLst>
              <a:ext uri="{FF2B5EF4-FFF2-40B4-BE49-F238E27FC236}">
                <a16:creationId xmlns:a16="http://schemas.microsoft.com/office/drawing/2014/main" id="{13D0F484-888E-5342-9E3B-6B702B522B8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14293" y="5669977"/>
            <a:ext cx="719138" cy="773112"/>
            <a:chOff x="-44" y="1473"/>
            <a:chExt cx="981" cy="1105"/>
          </a:xfrm>
        </p:grpSpPr>
        <p:pic>
          <p:nvPicPr>
            <p:cNvPr id="120" name="Picture 100" descr="desktop_computer_stylized_medium">
              <a:extLst>
                <a:ext uri="{FF2B5EF4-FFF2-40B4-BE49-F238E27FC236}">
                  <a16:creationId xmlns:a16="http://schemas.microsoft.com/office/drawing/2014/main" id="{A3C739BC-E497-6E4F-8AF0-1E359C6228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" name="Freeform 101">
              <a:extLst>
                <a:ext uri="{FF2B5EF4-FFF2-40B4-BE49-F238E27FC236}">
                  <a16:creationId xmlns:a16="http://schemas.microsoft.com/office/drawing/2014/main" id="{34D4BA65-175D-534B-96CE-35055DA62B6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229470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ideo: playout buffering</a:t>
            </a:r>
          </a:p>
        </p:txBody>
      </p:sp>
      <p:sp>
        <p:nvSpPr>
          <p:cNvPr id="195" name="Line 9">
            <a:extLst>
              <a:ext uri="{FF2B5EF4-FFF2-40B4-BE49-F238E27FC236}">
                <a16:creationId xmlns:a16="http://schemas.microsoft.com/office/drawing/2014/main" id="{A2879A06-676B-2645-9200-7687B4C31E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445774" y="1667644"/>
            <a:ext cx="0" cy="28527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0000"/>
              </a:lnSpc>
              <a:defRPr/>
            </a:pPr>
            <a:endParaRPr lang="en-US" sz="2000" i="0" dirty="0">
              <a:cs typeface="Arial"/>
            </a:endParaRPr>
          </a:p>
        </p:txBody>
      </p:sp>
      <p:sp>
        <p:nvSpPr>
          <p:cNvPr id="196" name="Line 10">
            <a:extLst>
              <a:ext uri="{FF2B5EF4-FFF2-40B4-BE49-F238E27FC236}">
                <a16:creationId xmlns:a16="http://schemas.microsoft.com/office/drawing/2014/main" id="{0C277100-E592-BE4A-81BB-FCEE0F16D6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6249" y="4510856"/>
            <a:ext cx="7815263" cy="14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lnSpc>
                <a:spcPct val="90000"/>
              </a:lnSpc>
              <a:defRPr/>
            </a:pPr>
            <a:endParaRPr lang="en-US" sz="2000" i="0" dirty="0">
              <a:cs typeface="Arial"/>
            </a:endParaRPr>
          </a:p>
        </p:txBody>
      </p:sp>
      <p:sp>
        <p:nvSpPr>
          <p:cNvPr id="197" name="Text Box 58">
            <a:extLst>
              <a:ext uri="{FF2B5EF4-FFF2-40B4-BE49-F238E27FC236}">
                <a16:creationId xmlns:a16="http://schemas.microsoft.com/office/drawing/2014/main" id="{28926672-6078-6B4D-A3A9-0F8C03FF1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7599" y="1770831"/>
            <a:ext cx="188455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n-US" sz="2000" i="0" dirty="0">
                <a:solidFill>
                  <a:srgbClr val="CC0000"/>
                </a:solidFill>
                <a:cs typeface="Arial"/>
              </a:rPr>
              <a:t>       constant bit </a:t>
            </a:r>
          </a:p>
          <a:p>
            <a:pPr>
              <a:lnSpc>
                <a:spcPct val="90000"/>
              </a:lnSpc>
              <a:defRPr/>
            </a:pPr>
            <a:r>
              <a:rPr lang="en-US" sz="2000" i="0" dirty="0">
                <a:solidFill>
                  <a:srgbClr val="CC0000"/>
                </a:solidFill>
                <a:cs typeface="Arial"/>
              </a:rPr>
              <a:t>      rate video</a:t>
            </a:r>
          </a:p>
          <a:p>
            <a:pPr>
              <a:lnSpc>
                <a:spcPct val="90000"/>
              </a:lnSpc>
              <a:defRPr/>
            </a:pPr>
            <a:r>
              <a:rPr lang="en-US" sz="2000" i="0" dirty="0">
                <a:solidFill>
                  <a:srgbClr val="CC0000"/>
                </a:solidFill>
                <a:cs typeface="Arial"/>
              </a:rPr>
              <a:t>transmission</a:t>
            </a:r>
          </a:p>
        </p:txBody>
      </p:sp>
      <p:grpSp>
        <p:nvGrpSpPr>
          <p:cNvPr id="198" name="Group 60">
            <a:extLst>
              <a:ext uri="{FF2B5EF4-FFF2-40B4-BE49-F238E27FC236}">
                <a16:creationId xmlns:a16="http://schemas.microsoft.com/office/drawing/2014/main" id="{6210DD39-CD82-1A47-A671-C6E1E92DF70E}"/>
              </a:ext>
            </a:extLst>
          </p:cNvPr>
          <p:cNvGrpSpPr>
            <a:grpSpLocks/>
          </p:cNvGrpSpPr>
          <p:nvPr/>
        </p:nvGrpSpPr>
        <p:grpSpPr bwMode="auto">
          <a:xfrm>
            <a:off x="2826774" y="1997844"/>
            <a:ext cx="2552700" cy="2525712"/>
            <a:chOff x="648" y="1147"/>
            <a:chExt cx="1608" cy="1591"/>
          </a:xfrm>
        </p:grpSpPr>
        <p:grpSp>
          <p:nvGrpSpPr>
            <p:cNvPr id="199" name="Group 61">
              <a:extLst>
                <a:ext uri="{FF2B5EF4-FFF2-40B4-BE49-F238E27FC236}">
                  <a16:creationId xmlns:a16="http://schemas.microsoft.com/office/drawing/2014/main" id="{ABD85516-4FF1-C344-BFB9-73A3F6FA6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215" name="Group 62">
                <a:extLst>
                  <a:ext uri="{FF2B5EF4-FFF2-40B4-BE49-F238E27FC236}">
                    <a16:creationId xmlns:a16="http://schemas.microsoft.com/office/drawing/2014/main" id="{086027DC-6B25-C241-B8C9-FEBDD311AB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226" name="Group 63">
                  <a:extLst>
                    <a:ext uri="{FF2B5EF4-FFF2-40B4-BE49-F238E27FC236}">
                      <a16:creationId xmlns:a16="http://schemas.microsoft.com/office/drawing/2014/main" id="{28E8BE44-A8E6-2B43-940A-815DCEC4C3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234" name="Group 64">
                    <a:extLst>
                      <a:ext uri="{FF2B5EF4-FFF2-40B4-BE49-F238E27FC236}">
                        <a16:creationId xmlns:a16="http://schemas.microsoft.com/office/drawing/2014/main" id="{6B9BE568-EF77-CD4A-9005-22142300C8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8" name="Line 65">
                      <a:extLst>
                        <a:ext uri="{FF2B5EF4-FFF2-40B4-BE49-F238E27FC236}">
                          <a16:creationId xmlns:a16="http://schemas.microsoft.com/office/drawing/2014/main" id="{0687693B-9E3C-F04D-9053-65D5D8F93D3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239" name="Line 66">
                      <a:extLst>
                        <a:ext uri="{FF2B5EF4-FFF2-40B4-BE49-F238E27FC236}">
                          <a16:creationId xmlns:a16="http://schemas.microsoft.com/office/drawing/2014/main" id="{DD417D04-76E1-A948-AC8A-D4CA4D6CB3C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235" name="Group 67">
                    <a:extLst>
                      <a:ext uri="{FF2B5EF4-FFF2-40B4-BE49-F238E27FC236}">
                        <a16:creationId xmlns:a16="http://schemas.microsoft.com/office/drawing/2014/main" id="{A7A42189-5DDA-0545-BE4F-EFA25AAF3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6" name="Line 68">
                      <a:extLst>
                        <a:ext uri="{FF2B5EF4-FFF2-40B4-BE49-F238E27FC236}">
                          <a16:creationId xmlns:a16="http://schemas.microsoft.com/office/drawing/2014/main" id="{50AC0BCB-A3E3-AB4C-A202-1D77C93E171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237" name="Line 69">
                      <a:extLst>
                        <a:ext uri="{FF2B5EF4-FFF2-40B4-BE49-F238E27FC236}">
                          <a16:creationId xmlns:a16="http://schemas.microsoft.com/office/drawing/2014/main" id="{BE6AC399-19AF-C649-B200-4C0B9FF6422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227" name="Group 70">
                  <a:extLst>
                    <a:ext uri="{FF2B5EF4-FFF2-40B4-BE49-F238E27FC236}">
                      <a16:creationId xmlns:a16="http://schemas.microsoft.com/office/drawing/2014/main" id="{2CB93727-C3F2-764D-92C8-69C0B80B29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228" name="Group 71">
                    <a:extLst>
                      <a:ext uri="{FF2B5EF4-FFF2-40B4-BE49-F238E27FC236}">
                        <a16:creationId xmlns:a16="http://schemas.microsoft.com/office/drawing/2014/main" id="{A186A73E-EB20-7248-8BB6-E12926A2D0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2" name="Line 72">
                      <a:extLst>
                        <a:ext uri="{FF2B5EF4-FFF2-40B4-BE49-F238E27FC236}">
                          <a16:creationId xmlns:a16="http://schemas.microsoft.com/office/drawing/2014/main" id="{294595A7-42B6-F544-BABC-C613EC72184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233" name="Line 73">
                      <a:extLst>
                        <a:ext uri="{FF2B5EF4-FFF2-40B4-BE49-F238E27FC236}">
                          <a16:creationId xmlns:a16="http://schemas.microsoft.com/office/drawing/2014/main" id="{103FB363-2880-8749-B505-92061192195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229" name="Group 74">
                    <a:extLst>
                      <a:ext uri="{FF2B5EF4-FFF2-40B4-BE49-F238E27FC236}">
                        <a16:creationId xmlns:a16="http://schemas.microsoft.com/office/drawing/2014/main" id="{0C2A5C19-D154-BA4B-B77F-BAC13B85C4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0" name="Line 75">
                      <a:extLst>
                        <a:ext uri="{FF2B5EF4-FFF2-40B4-BE49-F238E27FC236}">
                          <a16:creationId xmlns:a16="http://schemas.microsoft.com/office/drawing/2014/main" id="{AA436D38-A4BD-9F48-ACB6-71E3584679B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231" name="Line 76">
                      <a:extLst>
                        <a:ext uri="{FF2B5EF4-FFF2-40B4-BE49-F238E27FC236}">
                          <a16:creationId xmlns:a16="http://schemas.microsoft.com/office/drawing/2014/main" id="{AD5E16CE-9C60-924E-AEA8-771C8F7BE91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16" name="Group 77">
                <a:extLst>
                  <a:ext uri="{FF2B5EF4-FFF2-40B4-BE49-F238E27FC236}">
                    <a16:creationId xmlns:a16="http://schemas.microsoft.com/office/drawing/2014/main" id="{590906C3-8438-564F-A18A-B01F4CBACB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220" name="Group 78">
                  <a:extLst>
                    <a:ext uri="{FF2B5EF4-FFF2-40B4-BE49-F238E27FC236}">
                      <a16:creationId xmlns:a16="http://schemas.microsoft.com/office/drawing/2014/main" id="{90B7B172-FE74-474A-860F-950A4E5E2F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24" name="Line 79">
                    <a:extLst>
                      <a:ext uri="{FF2B5EF4-FFF2-40B4-BE49-F238E27FC236}">
                        <a16:creationId xmlns:a16="http://schemas.microsoft.com/office/drawing/2014/main" id="{DA98A219-B383-CD4D-8C19-E7062BA1CB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225" name="Line 80">
                    <a:extLst>
                      <a:ext uri="{FF2B5EF4-FFF2-40B4-BE49-F238E27FC236}">
                        <a16:creationId xmlns:a16="http://schemas.microsoft.com/office/drawing/2014/main" id="{99DDF2C7-4BB4-444F-88C9-EC97B73784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  <p:grpSp>
              <p:nvGrpSpPr>
                <p:cNvPr id="221" name="Group 81">
                  <a:extLst>
                    <a:ext uri="{FF2B5EF4-FFF2-40B4-BE49-F238E27FC236}">
                      <a16:creationId xmlns:a16="http://schemas.microsoft.com/office/drawing/2014/main" id="{9E407ECB-B0DD-2542-84E4-67E112276A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22" name="Line 82">
                    <a:extLst>
                      <a:ext uri="{FF2B5EF4-FFF2-40B4-BE49-F238E27FC236}">
                        <a16:creationId xmlns:a16="http://schemas.microsoft.com/office/drawing/2014/main" id="{7A966565-D20D-BC4D-BFEF-684E75D823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223" name="Line 83">
                    <a:extLst>
                      <a:ext uri="{FF2B5EF4-FFF2-40B4-BE49-F238E27FC236}">
                        <a16:creationId xmlns:a16="http://schemas.microsoft.com/office/drawing/2014/main" id="{DE790389-F96F-3645-8B5C-56C99B7A62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</p:grpSp>
          <p:grpSp>
            <p:nvGrpSpPr>
              <p:cNvPr id="217" name="Group 84">
                <a:extLst>
                  <a:ext uri="{FF2B5EF4-FFF2-40B4-BE49-F238E27FC236}">
                    <a16:creationId xmlns:a16="http://schemas.microsoft.com/office/drawing/2014/main" id="{B44615B9-9107-AE4B-B6B2-5C8842A57D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218" name="Line 85">
                  <a:extLst>
                    <a:ext uri="{FF2B5EF4-FFF2-40B4-BE49-F238E27FC236}">
                      <a16:creationId xmlns:a16="http://schemas.microsoft.com/office/drawing/2014/main" id="{3A621BC4-A685-9B4E-914E-9C7F23251D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  <p:sp>
              <p:nvSpPr>
                <p:cNvPr id="219" name="Line 86">
                  <a:extLst>
                    <a:ext uri="{FF2B5EF4-FFF2-40B4-BE49-F238E27FC236}">
                      <a16:creationId xmlns:a16="http://schemas.microsoft.com/office/drawing/2014/main" id="{71296EA3-B1E3-434E-B779-CC6E8E6126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</p:grpSp>
        </p:grpSp>
        <p:grpSp>
          <p:nvGrpSpPr>
            <p:cNvPr id="200" name="Group 87">
              <a:extLst>
                <a:ext uri="{FF2B5EF4-FFF2-40B4-BE49-F238E27FC236}">
                  <a16:creationId xmlns:a16="http://schemas.microsoft.com/office/drawing/2014/main" id="{B2EFB5FC-1592-8042-A1C0-0B36516D6C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201" name="Group 88">
                <a:extLst>
                  <a:ext uri="{FF2B5EF4-FFF2-40B4-BE49-F238E27FC236}">
                    <a16:creationId xmlns:a16="http://schemas.microsoft.com/office/drawing/2014/main" id="{32E73C25-B702-224F-854F-9E057ECBED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209" name="Group 89">
                  <a:extLst>
                    <a:ext uri="{FF2B5EF4-FFF2-40B4-BE49-F238E27FC236}">
                      <a16:creationId xmlns:a16="http://schemas.microsoft.com/office/drawing/2014/main" id="{1B7CB7E1-B153-E14D-8D8A-11207424B6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13" name="Line 90">
                    <a:extLst>
                      <a:ext uri="{FF2B5EF4-FFF2-40B4-BE49-F238E27FC236}">
                        <a16:creationId xmlns:a16="http://schemas.microsoft.com/office/drawing/2014/main" id="{27A6C125-E096-AC4A-9964-A490991328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214" name="Line 91">
                    <a:extLst>
                      <a:ext uri="{FF2B5EF4-FFF2-40B4-BE49-F238E27FC236}">
                        <a16:creationId xmlns:a16="http://schemas.microsoft.com/office/drawing/2014/main" id="{DE0BE3B6-14E9-DF42-B4CC-2E8405F58F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  <p:grpSp>
              <p:nvGrpSpPr>
                <p:cNvPr id="210" name="Group 92">
                  <a:extLst>
                    <a:ext uri="{FF2B5EF4-FFF2-40B4-BE49-F238E27FC236}">
                      <a16:creationId xmlns:a16="http://schemas.microsoft.com/office/drawing/2014/main" id="{877C2484-7A5E-604F-9B08-1724B41CAC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11" name="Line 93">
                    <a:extLst>
                      <a:ext uri="{FF2B5EF4-FFF2-40B4-BE49-F238E27FC236}">
                        <a16:creationId xmlns:a16="http://schemas.microsoft.com/office/drawing/2014/main" id="{D9C04E3F-D0AB-1745-91FE-A097CA11D7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212" name="Line 94">
                    <a:extLst>
                      <a:ext uri="{FF2B5EF4-FFF2-40B4-BE49-F238E27FC236}">
                        <a16:creationId xmlns:a16="http://schemas.microsoft.com/office/drawing/2014/main" id="{EDC1866B-DE17-3A44-A7FF-A42ACFA6A1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</p:grpSp>
          <p:grpSp>
            <p:nvGrpSpPr>
              <p:cNvPr id="202" name="Group 95">
                <a:extLst>
                  <a:ext uri="{FF2B5EF4-FFF2-40B4-BE49-F238E27FC236}">
                    <a16:creationId xmlns:a16="http://schemas.microsoft.com/office/drawing/2014/main" id="{B3FD2508-1A3B-F545-BB35-F836D08E5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203" name="Group 96">
                  <a:extLst>
                    <a:ext uri="{FF2B5EF4-FFF2-40B4-BE49-F238E27FC236}">
                      <a16:creationId xmlns:a16="http://schemas.microsoft.com/office/drawing/2014/main" id="{63FA1812-A241-CA46-94C2-4E003FA31F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07" name="Line 97">
                    <a:extLst>
                      <a:ext uri="{FF2B5EF4-FFF2-40B4-BE49-F238E27FC236}">
                        <a16:creationId xmlns:a16="http://schemas.microsoft.com/office/drawing/2014/main" id="{5DD14580-BC6A-434D-9D65-4334BD0BC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208" name="Line 98">
                    <a:extLst>
                      <a:ext uri="{FF2B5EF4-FFF2-40B4-BE49-F238E27FC236}">
                        <a16:creationId xmlns:a16="http://schemas.microsoft.com/office/drawing/2014/main" id="{A48F997B-99F2-154D-9314-2BC629216B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  <p:grpSp>
              <p:nvGrpSpPr>
                <p:cNvPr id="204" name="Group 99">
                  <a:extLst>
                    <a:ext uri="{FF2B5EF4-FFF2-40B4-BE49-F238E27FC236}">
                      <a16:creationId xmlns:a16="http://schemas.microsoft.com/office/drawing/2014/main" id="{F8264A2E-19A3-B54A-AAE8-CE725258FF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05" name="Line 100">
                    <a:extLst>
                      <a:ext uri="{FF2B5EF4-FFF2-40B4-BE49-F238E27FC236}">
                        <a16:creationId xmlns:a16="http://schemas.microsoft.com/office/drawing/2014/main" id="{BF8CE0C4-18BD-2D42-A867-062C10FB60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206" name="Line 101">
                    <a:extLst>
                      <a:ext uri="{FF2B5EF4-FFF2-40B4-BE49-F238E27FC236}">
                        <a16:creationId xmlns:a16="http://schemas.microsoft.com/office/drawing/2014/main" id="{1417D3B3-BCF8-4444-B762-8DA06CB3777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</p:grpSp>
        </p:grpSp>
      </p:grpSp>
      <p:sp>
        <p:nvSpPr>
          <p:cNvPr id="240" name="Text Box 150">
            <a:extLst>
              <a:ext uri="{FF2B5EF4-FFF2-40B4-BE49-F238E27FC236}">
                <a16:creationId xmlns:a16="http://schemas.microsoft.com/office/drawing/2014/main" id="{F48E0A72-EE06-8747-9412-C085A5FC1DC0}"/>
              </a:ext>
            </a:extLst>
          </p:cNvPr>
          <p:cNvSpPr txBox="1">
            <a:spLocks noChangeArrowheads="1"/>
          </p:cNvSpPr>
          <p:nvPr/>
        </p:nvSpPr>
        <p:spPr bwMode="auto">
          <a:xfrm rot="-5433387">
            <a:off x="1194824" y="2814097"/>
            <a:ext cx="19573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n-US" sz="2000" i="0" dirty="0">
                <a:cs typeface="Arial"/>
              </a:rPr>
              <a:t>Cumulative data</a:t>
            </a:r>
          </a:p>
        </p:txBody>
      </p:sp>
      <p:sp>
        <p:nvSpPr>
          <p:cNvPr id="241" name="Text Box 154">
            <a:extLst>
              <a:ext uri="{FF2B5EF4-FFF2-40B4-BE49-F238E27FC236}">
                <a16:creationId xmlns:a16="http://schemas.microsoft.com/office/drawing/2014/main" id="{8132C866-C3A3-F54B-8107-0983C1BB4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6999" y="4533081"/>
            <a:ext cx="66396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n-US" sz="2000" i="0" dirty="0">
                <a:cs typeface="Arial"/>
              </a:rPr>
              <a:t>time</a:t>
            </a:r>
          </a:p>
        </p:txBody>
      </p:sp>
      <p:grpSp>
        <p:nvGrpSpPr>
          <p:cNvPr id="242" name="Group 201">
            <a:extLst>
              <a:ext uri="{FF2B5EF4-FFF2-40B4-BE49-F238E27FC236}">
                <a16:creationId xmlns:a16="http://schemas.microsoft.com/office/drawing/2014/main" id="{98B35B39-6845-B44A-A9E2-DDF3A24FBA05}"/>
              </a:ext>
            </a:extLst>
          </p:cNvPr>
          <p:cNvGrpSpPr>
            <a:grpSpLocks/>
          </p:cNvGrpSpPr>
          <p:nvPr/>
        </p:nvGrpSpPr>
        <p:grpSpPr bwMode="auto">
          <a:xfrm>
            <a:off x="4103124" y="2012131"/>
            <a:ext cx="3500438" cy="2520950"/>
            <a:chOff x="1572" y="1156"/>
            <a:chExt cx="2205" cy="1588"/>
          </a:xfrm>
        </p:grpSpPr>
        <p:grpSp>
          <p:nvGrpSpPr>
            <p:cNvPr id="243" name="Group 198">
              <a:extLst>
                <a:ext uri="{FF2B5EF4-FFF2-40B4-BE49-F238E27FC236}">
                  <a16:creationId xmlns:a16="http://schemas.microsoft.com/office/drawing/2014/main" id="{03EED693-FDB3-0940-BE24-338512144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8" y="1156"/>
              <a:ext cx="1839" cy="1588"/>
              <a:chOff x="1938" y="1156"/>
              <a:chExt cx="1839" cy="1588"/>
            </a:xfrm>
          </p:grpSpPr>
          <p:grpSp>
            <p:nvGrpSpPr>
              <p:cNvPr id="247" name="Group 106">
                <a:extLst>
                  <a:ext uri="{FF2B5EF4-FFF2-40B4-BE49-F238E27FC236}">
                    <a16:creationId xmlns:a16="http://schemas.microsoft.com/office/drawing/2014/main" id="{249BAAF5-FA7A-D147-ABC6-E05F52DB1C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8" y="2600"/>
                <a:ext cx="319" cy="144"/>
                <a:chOff x="672" y="1920"/>
                <a:chExt cx="145" cy="144"/>
              </a:xfrm>
            </p:grpSpPr>
            <p:sp>
              <p:nvSpPr>
                <p:cNvPr id="469" name="Line 107">
                  <a:extLst>
                    <a:ext uri="{FF2B5EF4-FFF2-40B4-BE49-F238E27FC236}">
                      <a16:creationId xmlns:a16="http://schemas.microsoft.com/office/drawing/2014/main" id="{BCEB014D-84F6-CC4F-B058-2BB9795CA9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  <p:sp>
              <p:nvSpPr>
                <p:cNvPr id="470" name="Line 108">
                  <a:extLst>
                    <a:ext uri="{FF2B5EF4-FFF2-40B4-BE49-F238E27FC236}">
                      <a16:creationId xmlns:a16="http://schemas.microsoft.com/office/drawing/2014/main" id="{A731394B-CB70-DC48-82B7-B15FFCD67E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</p:grpSp>
          <p:grpSp>
            <p:nvGrpSpPr>
              <p:cNvPr id="248" name="Group 109">
                <a:extLst>
                  <a:ext uri="{FF2B5EF4-FFF2-40B4-BE49-F238E27FC236}">
                    <a16:creationId xmlns:a16="http://schemas.microsoft.com/office/drawing/2014/main" id="{ABBCE7F6-E0A4-9C46-85D9-7B00EE2A1D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2" y="2456"/>
                <a:ext cx="73" cy="144"/>
                <a:chOff x="672" y="1920"/>
                <a:chExt cx="145" cy="144"/>
              </a:xfrm>
            </p:grpSpPr>
            <p:sp>
              <p:nvSpPr>
                <p:cNvPr id="467" name="Line 110">
                  <a:extLst>
                    <a:ext uri="{FF2B5EF4-FFF2-40B4-BE49-F238E27FC236}">
                      <a16:creationId xmlns:a16="http://schemas.microsoft.com/office/drawing/2014/main" id="{413794F4-A4DC-BA41-B5A9-710F6654FB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  <p:sp>
              <p:nvSpPr>
                <p:cNvPr id="468" name="Line 111">
                  <a:extLst>
                    <a:ext uri="{FF2B5EF4-FFF2-40B4-BE49-F238E27FC236}">
                      <a16:creationId xmlns:a16="http://schemas.microsoft.com/office/drawing/2014/main" id="{C1AA099D-2573-154E-82E2-DCE6505108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9"/>
                  <a:ext cx="0" cy="14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</p:grpSp>
          <p:grpSp>
            <p:nvGrpSpPr>
              <p:cNvPr id="249" name="Group 112">
                <a:extLst>
                  <a:ext uri="{FF2B5EF4-FFF2-40B4-BE49-F238E27FC236}">
                    <a16:creationId xmlns:a16="http://schemas.microsoft.com/office/drawing/2014/main" id="{C42BB911-E80C-A34F-974F-1C46657BBA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7" y="2169"/>
                <a:ext cx="126" cy="288"/>
                <a:chOff x="672" y="1776"/>
                <a:chExt cx="291" cy="288"/>
              </a:xfrm>
            </p:grpSpPr>
            <p:grpSp>
              <p:nvGrpSpPr>
                <p:cNvPr id="461" name="Group 113">
                  <a:extLst>
                    <a:ext uri="{FF2B5EF4-FFF2-40B4-BE49-F238E27FC236}">
                      <a16:creationId xmlns:a16="http://schemas.microsoft.com/office/drawing/2014/main" id="{0DFA3004-ECFE-DC44-A8A1-99A4A7737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65" name="Line 114">
                    <a:extLst>
                      <a:ext uri="{FF2B5EF4-FFF2-40B4-BE49-F238E27FC236}">
                        <a16:creationId xmlns:a16="http://schemas.microsoft.com/office/drawing/2014/main" id="{3DEB4882-8A2F-A547-B051-38774E313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466" name="Line 115">
                    <a:extLst>
                      <a:ext uri="{FF2B5EF4-FFF2-40B4-BE49-F238E27FC236}">
                        <a16:creationId xmlns:a16="http://schemas.microsoft.com/office/drawing/2014/main" id="{B6148270-BC4A-FE49-89B7-92782BEE02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7"/>
                    <a:ext cx="0" cy="14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  <p:grpSp>
              <p:nvGrpSpPr>
                <p:cNvPr id="462" name="Group 116">
                  <a:extLst>
                    <a:ext uri="{FF2B5EF4-FFF2-40B4-BE49-F238E27FC236}">
                      <a16:creationId xmlns:a16="http://schemas.microsoft.com/office/drawing/2014/main" id="{8586C9B8-424B-834D-869E-BC829A7C58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63" name="Line 117">
                    <a:extLst>
                      <a:ext uri="{FF2B5EF4-FFF2-40B4-BE49-F238E27FC236}">
                        <a16:creationId xmlns:a16="http://schemas.microsoft.com/office/drawing/2014/main" id="{1FD5AE65-BCFC-EC43-865A-187EBD2DD2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1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464" name="Line 118">
                    <a:extLst>
                      <a:ext uri="{FF2B5EF4-FFF2-40B4-BE49-F238E27FC236}">
                        <a16:creationId xmlns:a16="http://schemas.microsoft.com/office/drawing/2014/main" id="{33DFFECE-C171-2749-A0BE-91786BD5530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4" y="1847"/>
                    <a:ext cx="0" cy="14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</p:grpSp>
          <p:grpSp>
            <p:nvGrpSpPr>
              <p:cNvPr id="250" name="Group 119">
                <a:extLst>
                  <a:ext uri="{FF2B5EF4-FFF2-40B4-BE49-F238E27FC236}">
                    <a16:creationId xmlns:a16="http://schemas.microsoft.com/office/drawing/2014/main" id="{1F5518E3-719F-B14E-B055-6113FFA0D4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41" y="1877"/>
                <a:ext cx="609" cy="288"/>
                <a:chOff x="672" y="1776"/>
                <a:chExt cx="291" cy="288"/>
              </a:xfrm>
            </p:grpSpPr>
            <p:grpSp>
              <p:nvGrpSpPr>
                <p:cNvPr id="455" name="Group 120">
                  <a:extLst>
                    <a:ext uri="{FF2B5EF4-FFF2-40B4-BE49-F238E27FC236}">
                      <a16:creationId xmlns:a16="http://schemas.microsoft.com/office/drawing/2014/main" id="{20B31051-705E-9542-AFFC-72559BB0F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59" name="Line 121">
                    <a:extLst>
                      <a:ext uri="{FF2B5EF4-FFF2-40B4-BE49-F238E27FC236}">
                        <a16:creationId xmlns:a16="http://schemas.microsoft.com/office/drawing/2014/main" id="{01BB5816-7204-6647-BB2C-26310485E1B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460" name="Line 122">
                    <a:extLst>
                      <a:ext uri="{FF2B5EF4-FFF2-40B4-BE49-F238E27FC236}">
                        <a16:creationId xmlns:a16="http://schemas.microsoft.com/office/drawing/2014/main" id="{4F4B0D82-EAE7-2242-8DF1-F7B4FFACA8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  <p:grpSp>
              <p:nvGrpSpPr>
                <p:cNvPr id="456" name="Group 123">
                  <a:extLst>
                    <a:ext uri="{FF2B5EF4-FFF2-40B4-BE49-F238E27FC236}">
                      <a16:creationId xmlns:a16="http://schemas.microsoft.com/office/drawing/2014/main" id="{83006F75-5500-5748-938E-5D5C5F1A94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57" name="Line 124">
                    <a:extLst>
                      <a:ext uri="{FF2B5EF4-FFF2-40B4-BE49-F238E27FC236}">
                        <a16:creationId xmlns:a16="http://schemas.microsoft.com/office/drawing/2014/main" id="{A2CE2AD8-EED8-BB46-AAA0-229AB680F9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458" name="Line 125">
                    <a:extLst>
                      <a:ext uri="{FF2B5EF4-FFF2-40B4-BE49-F238E27FC236}">
                        <a16:creationId xmlns:a16="http://schemas.microsoft.com/office/drawing/2014/main" id="{9CA3C61B-AAE4-644C-902C-0FB0031DD0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</p:grpSp>
          <p:grpSp>
            <p:nvGrpSpPr>
              <p:cNvPr id="251" name="Group 126">
                <a:extLst>
                  <a:ext uri="{FF2B5EF4-FFF2-40B4-BE49-F238E27FC236}">
                    <a16:creationId xmlns:a16="http://schemas.microsoft.com/office/drawing/2014/main" id="{0D5BD217-3E68-D04C-A046-D2DF3EC87A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45" y="1740"/>
                <a:ext cx="52" cy="144"/>
                <a:chOff x="672" y="1920"/>
                <a:chExt cx="145" cy="144"/>
              </a:xfrm>
            </p:grpSpPr>
            <p:sp>
              <p:nvSpPr>
                <p:cNvPr id="265" name="Line 127">
                  <a:extLst>
                    <a:ext uri="{FF2B5EF4-FFF2-40B4-BE49-F238E27FC236}">
                      <a16:creationId xmlns:a16="http://schemas.microsoft.com/office/drawing/2014/main" id="{63421A91-A260-604C-B7EF-CE53173E92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  <p:sp>
              <p:nvSpPr>
                <p:cNvPr id="454" name="Line 128">
                  <a:extLst>
                    <a:ext uri="{FF2B5EF4-FFF2-40B4-BE49-F238E27FC236}">
                      <a16:creationId xmlns:a16="http://schemas.microsoft.com/office/drawing/2014/main" id="{5ACCDE26-4AE7-474C-B0E6-D4317E90F0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9"/>
                  <a:ext cx="0" cy="14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</p:grpSp>
          <p:grpSp>
            <p:nvGrpSpPr>
              <p:cNvPr id="252" name="Group 131">
                <a:extLst>
                  <a:ext uri="{FF2B5EF4-FFF2-40B4-BE49-F238E27FC236}">
                    <a16:creationId xmlns:a16="http://schemas.microsoft.com/office/drawing/2014/main" id="{C1AC9525-5797-124E-A677-A0A962D778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92" y="1590"/>
                <a:ext cx="469" cy="144"/>
                <a:chOff x="672" y="1920"/>
                <a:chExt cx="145" cy="144"/>
              </a:xfrm>
            </p:grpSpPr>
            <p:sp>
              <p:nvSpPr>
                <p:cNvPr id="263" name="Line 132">
                  <a:extLst>
                    <a:ext uri="{FF2B5EF4-FFF2-40B4-BE49-F238E27FC236}">
                      <a16:creationId xmlns:a16="http://schemas.microsoft.com/office/drawing/2014/main" id="{1B85E59A-4AA2-5647-9EEB-87D45C3C98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  <p:sp>
              <p:nvSpPr>
                <p:cNvPr id="264" name="Line 133">
                  <a:extLst>
                    <a:ext uri="{FF2B5EF4-FFF2-40B4-BE49-F238E27FC236}">
                      <a16:creationId xmlns:a16="http://schemas.microsoft.com/office/drawing/2014/main" id="{82EE49D4-A79D-D041-AF79-59F7DB5739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</p:grpSp>
          <p:grpSp>
            <p:nvGrpSpPr>
              <p:cNvPr id="253" name="Group 134">
                <a:extLst>
                  <a:ext uri="{FF2B5EF4-FFF2-40B4-BE49-F238E27FC236}">
                    <a16:creationId xmlns:a16="http://schemas.microsoft.com/office/drawing/2014/main" id="{514EDBAD-45E8-C341-9B6D-21A7A489FB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0" y="1446"/>
                <a:ext cx="145" cy="144"/>
                <a:chOff x="672" y="1920"/>
                <a:chExt cx="145" cy="144"/>
              </a:xfrm>
            </p:grpSpPr>
            <p:sp>
              <p:nvSpPr>
                <p:cNvPr id="261" name="Line 135">
                  <a:extLst>
                    <a:ext uri="{FF2B5EF4-FFF2-40B4-BE49-F238E27FC236}">
                      <a16:creationId xmlns:a16="http://schemas.microsoft.com/office/drawing/2014/main" id="{C48631F1-3B13-5F46-8A45-26547347B9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  <p:sp>
              <p:nvSpPr>
                <p:cNvPr id="262" name="Line 136">
                  <a:extLst>
                    <a:ext uri="{FF2B5EF4-FFF2-40B4-BE49-F238E27FC236}">
                      <a16:creationId xmlns:a16="http://schemas.microsoft.com/office/drawing/2014/main" id="{2650A6FC-C4D0-F54D-8D69-65B6EC19FF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lnSpc>
                      <a:spcPct val="90000"/>
                    </a:lnSpc>
                    <a:defRPr/>
                  </a:pPr>
                  <a:endParaRPr lang="en-US" sz="2000" i="0" dirty="0">
                    <a:cs typeface="Arial"/>
                  </a:endParaRPr>
                </a:p>
              </p:txBody>
            </p:sp>
          </p:grpSp>
          <p:grpSp>
            <p:nvGrpSpPr>
              <p:cNvPr id="254" name="Group 137">
                <a:extLst>
                  <a:ext uri="{FF2B5EF4-FFF2-40B4-BE49-F238E27FC236}">
                    <a16:creationId xmlns:a16="http://schemas.microsoft.com/office/drawing/2014/main" id="{E11AEF40-3AE5-6745-964C-3A95695364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90" y="1156"/>
                <a:ext cx="87" cy="288"/>
                <a:chOff x="672" y="1776"/>
                <a:chExt cx="291" cy="288"/>
              </a:xfrm>
            </p:grpSpPr>
            <p:grpSp>
              <p:nvGrpSpPr>
                <p:cNvPr id="255" name="Group 138">
                  <a:extLst>
                    <a:ext uri="{FF2B5EF4-FFF2-40B4-BE49-F238E27FC236}">
                      <a16:creationId xmlns:a16="http://schemas.microsoft.com/office/drawing/2014/main" id="{1A362898-74D2-1544-8CB1-95EA79C25F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59" name="Line 139">
                    <a:extLst>
                      <a:ext uri="{FF2B5EF4-FFF2-40B4-BE49-F238E27FC236}">
                        <a16:creationId xmlns:a16="http://schemas.microsoft.com/office/drawing/2014/main" id="{5C955EC5-AEF2-C840-94BF-ECDF7E721E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260" name="Line 140">
                    <a:extLst>
                      <a:ext uri="{FF2B5EF4-FFF2-40B4-BE49-F238E27FC236}">
                        <a16:creationId xmlns:a16="http://schemas.microsoft.com/office/drawing/2014/main" id="{6DD8161A-D076-C84B-81F0-0A52F1549D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4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  <p:grpSp>
              <p:nvGrpSpPr>
                <p:cNvPr id="256" name="Group 141">
                  <a:extLst>
                    <a:ext uri="{FF2B5EF4-FFF2-40B4-BE49-F238E27FC236}">
                      <a16:creationId xmlns:a16="http://schemas.microsoft.com/office/drawing/2014/main" id="{C22A4CBA-7C11-AD40-BFCC-9555A0FC6E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57" name="Line 142">
                    <a:extLst>
                      <a:ext uri="{FF2B5EF4-FFF2-40B4-BE49-F238E27FC236}">
                        <a16:creationId xmlns:a16="http://schemas.microsoft.com/office/drawing/2014/main" id="{D34B9002-AD10-5D4B-93B9-4CB7E3CFC3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3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258" name="Line 143">
                    <a:extLst>
                      <a:ext uri="{FF2B5EF4-FFF2-40B4-BE49-F238E27FC236}">
                        <a16:creationId xmlns:a16="http://schemas.microsoft.com/office/drawing/2014/main" id="{80DF59F4-160E-D045-8986-77B568B3A6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</p:grpSp>
        </p:grpSp>
        <p:sp>
          <p:nvSpPr>
            <p:cNvPr id="244" name="Text Box 152">
              <a:extLst>
                <a:ext uri="{FF2B5EF4-FFF2-40B4-BE49-F238E27FC236}">
                  <a16:creationId xmlns:a16="http://schemas.microsoft.com/office/drawing/2014/main" id="{7EB75F6E-9A0B-7248-957A-DF95A2A9F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7" y="1724"/>
              <a:ext cx="664" cy="5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  <a:defRPr/>
              </a:pPr>
              <a:r>
                <a:rPr lang="en-US" sz="2000" i="0" dirty="0">
                  <a:cs typeface="Arial"/>
                </a:rPr>
                <a:t>variable</a:t>
              </a:r>
            </a:p>
            <a:p>
              <a:pPr algn="ctr">
                <a:lnSpc>
                  <a:spcPct val="90000"/>
                </a:lnSpc>
                <a:defRPr/>
              </a:pPr>
              <a:r>
                <a:rPr lang="en-US" sz="2000" i="0" dirty="0">
                  <a:cs typeface="Arial"/>
                </a:rPr>
                <a:t>network</a:t>
              </a:r>
            </a:p>
            <a:p>
              <a:pPr algn="ctr">
                <a:lnSpc>
                  <a:spcPct val="90000"/>
                </a:lnSpc>
                <a:defRPr/>
              </a:pPr>
              <a:r>
                <a:rPr lang="en-US" sz="2000" i="0" dirty="0">
                  <a:cs typeface="Arial"/>
                </a:rPr>
                <a:t>delay</a:t>
              </a:r>
            </a:p>
          </p:txBody>
        </p:sp>
        <p:sp>
          <p:nvSpPr>
            <p:cNvPr id="245" name="Line 153">
              <a:extLst>
                <a:ext uri="{FF2B5EF4-FFF2-40B4-BE49-F238E27FC236}">
                  <a16:creationId xmlns:a16="http://schemas.microsoft.com/office/drawing/2014/main" id="{A758800A-7C03-9644-8754-5F8514AC77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2" y="1938"/>
              <a:ext cx="109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0000"/>
                </a:lnSpc>
                <a:defRPr/>
              </a:pPr>
              <a:endParaRPr lang="en-US" sz="2000" i="0" dirty="0">
                <a:cs typeface="Arial"/>
              </a:endParaRPr>
            </a:p>
          </p:txBody>
        </p:sp>
        <p:sp>
          <p:nvSpPr>
            <p:cNvPr id="246" name="Text Box 197">
              <a:extLst>
                <a:ext uri="{FF2B5EF4-FFF2-40B4-BE49-F238E27FC236}">
                  <a16:creationId xmlns:a16="http://schemas.microsoft.com/office/drawing/2014/main" id="{E2D57BCC-95D4-B846-8D60-506181360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1" y="1196"/>
              <a:ext cx="875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lnSpc>
                  <a:spcPct val="90000"/>
                </a:lnSpc>
                <a:defRPr/>
              </a:pPr>
              <a:r>
                <a:rPr lang="en-US" sz="2000" i="0" dirty="0">
                  <a:cs typeface="Arial"/>
                </a:rPr>
                <a:t>client video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i="0" dirty="0">
                  <a:cs typeface="Arial"/>
                </a:rPr>
                <a:t>reception</a:t>
              </a:r>
            </a:p>
          </p:txBody>
        </p:sp>
      </p:grpSp>
      <p:grpSp>
        <p:nvGrpSpPr>
          <p:cNvPr id="471" name="Group 203">
            <a:extLst>
              <a:ext uri="{FF2B5EF4-FFF2-40B4-BE49-F238E27FC236}">
                <a16:creationId xmlns:a16="http://schemas.microsoft.com/office/drawing/2014/main" id="{0A5D4D99-D2D3-5145-8C99-4359533C8DB5}"/>
              </a:ext>
            </a:extLst>
          </p:cNvPr>
          <p:cNvGrpSpPr>
            <a:grpSpLocks/>
          </p:cNvGrpSpPr>
          <p:nvPr/>
        </p:nvGrpSpPr>
        <p:grpSpPr bwMode="auto">
          <a:xfrm>
            <a:off x="4582549" y="1983556"/>
            <a:ext cx="5226054" cy="3214688"/>
            <a:chOff x="1874" y="1138"/>
            <a:chExt cx="3292" cy="2025"/>
          </a:xfrm>
        </p:grpSpPr>
        <p:grpSp>
          <p:nvGrpSpPr>
            <p:cNvPr id="472" name="Group 155">
              <a:extLst>
                <a:ext uri="{FF2B5EF4-FFF2-40B4-BE49-F238E27FC236}">
                  <a16:creationId xmlns:a16="http://schemas.microsoft.com/office/drawing/2014/main" id="{07264358-3F6F-F34E-A331-1214EAB80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4" y="1138"/>
              <a:ext cx="1608" cy="1591"/>
              <a:chOff x="648" y="1147"/>
              <a:chExt cx="1608" cy="1591"/>
            </a:xfrm>
          </p:grpSpPr>
          <p:grpSp>
            <p:nvGrpSpPr>
              <p:cNvPr id="477" name="Group 156">
                <a:extLst>
                  <a:ext uri="{FF2B5EF4-FFF2-40B4-BE49-F238E27FC236}">
                    <a16:creationId xmlns:a16="http://schemas.microsoft.com/office/drawing/2014/main" id="{E2731D05-9C4A-504E-ADE0-6F211B66B5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" y="1725"/>
                <a:ext cx="1024" cy="1013"/>
                <a:chOff x="672" y="1071"/>
                <a:chExt cx="1024" cy="1013"/>
              </a:xfrm>
            </p:grpSpPr>
            <p:grpSp>
              <p:nvGrpSpPr>
                <p:cNvPr id="493" name="Group 157">
                  <a:extLst>
                    <a:ext uri="{FF2B5EF4-FFF2-40B4-BE49-F238E27FC236}">
                      <a16:creationId xmlns:a16="http://schemas.microsoft.com/office/drawing/2014/main" id="{7FC78464-051F-134D-8FAE-FBAF0F550A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506"/>
                  <a:ext cx="583" cy="578"/>
                  <a:chOff x="672" y="1486"/>
                  <a:chExt cx="583" cy="578"/>
                </a:xfrm>
              </p:grpSpPr>
              <p:grpSp>
                <p:nvGrpSpPr>
                  <p:cNvPr id="504" name="Group 158">
                    <a:extLst>
                      <a:ext uri="{FF2B5EF4-FFF2-40B4-BE49-F238E27FC236}">
                        <a16:creationId xmlns:a16="http://schemas.microsoft.com/office/drawing/2014/main" id="{3F92BA0B-BE53-FA46-BC59-59D252B71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77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512" name="Group 159">
                      <a:extLst>
                        <a:ext uri="{FF2B5EF4-FFF2-40B4-BE49-F238E27FC236}">
                          <a16:creationId xmlns:a16="http://schemas.microsoft.com/office/drawing/2014/main" id="{085B4E92-95EE-3643-A0DC-D7033658CC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6" name="Line 160">
                        <a:extLst>
                          <a:ext uri="{FF2B5EF4-FFF2-40B4-BE49-F238E27FC236}">
                            <a16:creationId xmlns:a16="http://schemas.microsoft.com/office/drawing/2014/main" id="{4CCBADDF-3AAD-244C-84F2-955713D33B56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lnSpc>
                            <a:spcPct val="90000"/>
                          </a:lnSpc>
                          <a:defRPr/>
                        </a:pPr>
                        <a:endParaRPr lang="en-US" sz="2000" i="0" dirty="0">
                          <a:cs typeface="Arial"/>
                        </a:endParaRPr>
                      </a:p>
                    </p:txBody>
                  </p:sp>
                  <p:sp>
                    <p:nvSpPr>
                      <p:cNvPr id="517" name="Line 161">
                        <a:extLst>
                          <a:ext uri="{FF2B5EF4-FFF2-40B4-BE49-F238E27FC236}">
                            <a16:creationId xmlns:a16="http://schemas.microsoft.com/office/drawing/2014/main" id="{60DD74BD-68A2-D642-9D61-2E97298246D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lnSpc>
                            <a:spcPct val="90000"/>
                          </a:lnSpc>
                          <a:defRPr/>
                        </a:pPr>
                        <a:endParaRPr lang="en-US" sz="2000" i="0" dirty="0"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513" name="Group 162">
                      <a:extLst>
                        <a:ext uri="{FF2B5EF4-FFF2-40B4-BE49-F238E27FC236}">
                          <a16:creationId xmlns:a16="http://schemas.microsoft.com/office/drawing/2014/main" id="{C1989A72-D268-824D-9875-979E1F6D219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4" name="Line 163">
                        <a:extLst>
                          <a:ext uri="{FF2B5EF4-FFF2-40B4-BE49-F238E27FC236}">
                            <a16:creationId xmlns:a16="http://schemas.microsoft.com/office/drawing/2014/main" id="{E2822205-D42B-A942-A638-4E9E35216C0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lnSpc>
                            <a:spcPct val="90000"/>
                          </a:lnSpc>
                          <a:defRPr/>
                        </a:pPr>
                        <a:endParaRPr lang="en-US" sz="2000" i="0" dirty="0">
                          <a:cs typeface="Arial"/>
                        </a:endParaRPr>
                      </a:p>
                    </p:txBody>
                  </p:sp>
                  <p:sp>
                    <p:nvSpPr>
                      <p:cNvPr id="515" name="Line 164">
                        <a:extLst>
                          <a:ext uri="{FF2B5EF4-FFF2-40B4-BE49-F238E27FC236}">
                            <a16:creationId xmlns:a16="http://schemas.microsoft.com/office/drawing/2014/main" id="{CBDD1753-3892-2E48-9E57-9DF5FF1106E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lnSpc>
                            <a:spcPct val="90000"/>
                          </a:lnSpc>
                          <a:defRPr/>
                        </a:pPr>
                        <a:endParaRPr lang="en-US" sz="2000" i="0" dirty="0">
                          <a:cs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505" name="Group 165">
                    <a:extLst>
                      <a:ext uri="{FF2B5EF4-FFF2-40B4-BE49-F238E27FC236}">
                        <a16:creationId xmlns:a16="http://schemas.microsoft.com/office/drawing/2014/main" id="{E13E93F8-7EEA-CD42-AF90-CE67AC1026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4" y="148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506" name="Group 166">
                      <a:extLst>
                        <a:ext uri="{FF2B5EF4-FFF2-40B4-BE49-F238E27FC236}">
                          <a16:creationId xmlns:a16="http://schemas.microsoft.com/office/drawing/2014/main" id="{40324903-D84E-FE42-8880-F5D6F8A53F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0" name="Line 167">
                        <a:extLst>
                          <a:ext uri="{FF2B5EF4-FFF2-40B4-BE49-F238E27FC236}">
                            <a16:creationId xmlns:a16="http://schemas.microsoft.com/office/drawing/2014/main" id="{B3E7679D-902C-D144-A1D7-B871E1CE6AC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lnSpc>
                            <a:spcPct val="90000"/>
                          </a:lnSpc>
                          <a:defRPr/>
                        </a:pPr>
                        <a:endParaRPr lang="en-US" sz="2000" i="0" dirty="0">
                          <a:cs typeface="Arial"/>
                        </a:endParaRPr>
                      </a:p>
                    </p:txBody>
                  </p:sp>
                  <p:sp>
                    <p:nvSpPr>
                      <p:cNvPr id="511" name="Line 168">
                        <a:extLst>
                          <a:ext uri="{FF2B5EF4-FFF2-40B4-BE49-F238E27FC236}">
                            <a16:creationId xmlns:a16="http://schemas.microsoft.com/office/drawing/2014/main" id="{3CDD5500-6D60-1041-B4A6-4098D994E12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lnSpc>
                            <a:spcPct val="90000"/>
                          </a:lnSpc>
                          <a:defRPr/>
                        </a:pPr>
                        <a:endParaRPr lang="en-US" sz="2000" i="0" dirty="0"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507" name="Group 169">
                      <a:extLst>
                        <a:ext uri="{FF2B5EF4-FFF2-40B4-BE49-F238E27FC236}">
                          <a16:creationId xmlns:a16="http://schemas.microsoft.com/office/drawing/2014/main" id="{9B075E85-842D-8943-A399-F54A797ECE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08" name="Line 170">
                        <a:extLst>
                          <a:ext uri="{FF2B5EF4-FFF2-40B4-BE49-F238E27FC236}">
                            <a16:creationId xmlns:a16="http://schemas.microsoft.com/office/drawing/2014/main" id="{9D762FA7-59F0-DA45-9D27-B2CF3B8BA56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lnSpc>
                            <a:spcPct val="90000"/>
                          </a:lnSpc>
                          <a:defRPr/>
                        </a:pPr>
                        <a:endParaRPr lang="en-US" sz="2000" i="0" dirty="0">
                          <a:cs typeface="Arial"/>
                        </a:endParaRPr>
                      </a:p>
                    </p:txBody>
                  </p:sp>
                  <p:sp>
                    <p:nvSpPr>
                      <p:cNvPr id="509" name="Line 171">
                        <a:extLst>
                          <a:ext uri="{FF2B5EF4-FFF2-40B4-BE49-F238E27FC236}">
                            <a16:creationId xmlns:a16="http://schemas.microsoft.com/office/drawing/2014/main" id="{087EFDEE-BDC8-064C-88E6-C6513D297CE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>
                          <a:lnSpc>
                            <a:spcPct val="90000"/>
                          </a:lnSpc>
                          <a:defRPr/>
                        </a:pPr>
                        <a:endParaRPr lang="en-US" sz="2000" i="0" dirty="0">
                          <a:cs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94" name="Group 172">
                  <a:extLst>
                    <a:ext uri="{FF2B5EF4-FFF2-40B4-BE49-F238E27FC236}">
                      <a16:creationId xmlns:a16="http://schemas.microsoft.com/office/drawing/2014/main" id="{647341C8-FCBB-8240-BABA-9DA1ABC3B5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" y="1217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98" name="Group 173">
                    <a:extLst>
                      <a:ext uri="{FF2B5EF4-FFF2-40B4-BE49-F238E27FC236}">
                        <a16:creationId xmlns:a16="http://schemas.microsoft.com/office/drawing/2014/main" id="{99A07B8A-25DE-DB4F-B10F-551AD57511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502" name="Line 174">
                      <a:extLst>
                        <a:ext uri="{FF2B5EF4-FFF2-40B4-BE49-F238E27FC236}">
                          <a16:creationId xmlns:a16="http://schemas.microsoft.com/office/drawing/2014/main" id="{459607AA-BBEC-A64A-A370-920FB0AA666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503" name="Line 175">
                      <a:extLst>
                        <a:ext uri="{FF2B5EF4-FFF2-40B4-BE49-F238E27FC236}">
                          <a16:creationId xmlns:a16="http://schemas.microsoft.com/office/drawing/2014/main" id="{A9BA5078-706D-CA40-8B4F-E87C7F4DEDB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99" name="Group 176">
                    <a:extLst>
                      <a:ext uri="{FF2B5EF4-FFF2-40B4-BE49-F238E27FC236}">
                        <a16:creationId xmlns:a16="http://schemas.microsoft.com/office/drawing/2014/main" id="{C5B29228-B2C4-104D-8F6E-7762235082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500" name="Line 177">
                      <a:extLst>
                        <a:ext uri="{FF2B5EF4-FFF2-40B4-BE49-F238E27FC236}">
                          <a16:creationId xmlns:a16="http://schemas.microsoft.com/office/drawing/2014/main" id="{AB6FB84E-6945-224D-9263-1A3379FADD9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501" name="Line 178">
                      <a:extLst>
                        <a:ext uri="{FF2B5EF4-FFF2-40B4-BE49-F238E27FC236}">
                          <a16:creationId xmlns:a16="http://schemas.microsoft.com/office/drawing/2014/main" id="{EACF4AEF-2DA0-BF4C-860B-B166C57159C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95" name="Group 179">
                  <a:extLst>
                    <a:ext uri="{FF2B5EF4-FFF2-40B4-BE49-F238E27FC236}">
                      <a16:creationId xmlns:a16="http://schemas.microsoft.com/office/drawing/2014/main" id="{B94E0988-88DB-A949-B923-553FDE2D79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51" y="1071"/>
                  <a:ext cx="145" cy="144"/>
                  <a:chOff x="672" y="1920"/>
                  <a:chExt cx="145" cy="144"/>
                </a:xfrm>
              </p:grpSpPr>
              <p:sp>
                <p:nvSpPr>
                  <p:cNvPr id="496" name="Line 180">
                    <a:extLst>
                      <a:ext uri="{FF2B5EF4-FFF2-40B4-BE49-F238E27FC236}">
                        <a16:creationId xmlns:a16="http://schemas.microsoft.com/office/drawing/2014/main" id="{7610B0EF-3671-9B47-8937-955B079514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  <p:sp>
                <p:nvSpPr>
                  <p:cNvPr id="497" name="Line 181">
                    <a:extLst>
                      <a:ext uri="{FF2B5EF4-FFF2-40B4-BE49-F238E27FC236}">
                        <a16:creationId xmlns:a16="http://schemas.microsoft.com/office/drawing/2014/main" id="{1BD97D86-FC68-8941-AE16-6F13A0D4BE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lnSpc>
                        <a:spcPct val="90000"/>
                      </a:lnSpc>
                      <a:defRPr/>
                    </a:pPr>
                    <a:endParaRPr lang="en-US" sz="2000" i="0" dirty="0">
                      <a:cs typeface="Arial"/>
                    </a:endParaRPr>
                  </a:p>
                </p:txBody>
              </p:sp>
            </p:grpSp>
          </p:grpSp>
          <p:grpSp>
            <p:nvGrpSpPr>
              <p:cNvPr id="478" name="Group 182">
                <a:extLst>
                  <a:ext uri="{FF2B5EF4-FFF2-40B4-BE49-F238E27FC236}">
                    <a16:creationId xmlns:a16="http://schemas.microsoft.com/office/drawing/2014/main" id="{91BD84F8-614F-EE49-8B30-EB628E008C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3" y="1147"/>
                <a:ext cx="583" cy="578"/>
                <a:chOff x="672" y="1486"/>
                <a:chExt cx="583" cy="578"/>
              </a:xfrm>
            </p:grpSpPr>
            <p:grpSp>
              <p:nvGrpSpPr>
                <p:cNvPr id="479" name="Group 183">
                  <a:extLst>
                    <a:ext uri="{FF2B5EF4-FFF2-40B4-BE49-F238E27FC236}">
                      <a16:creationId xmlns:a16="http://schemas.microsoft.com/office/drawing/2014/main" id="{6B3D007C-D887-E846-ABE5-9D65BE55F5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87" name="Group 184">
                    <a:extLst>
                      <a:ext uri="{FF2B5EF4-FFF2-40B4-BE49-F238E27FC236}">
                        <a16:creationId xmlns:a16="http://schemas.microsoft.com/office/drawing/2014/main" id="{0F4A8FB1-234D-A74B-A92E-F105987D2A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91" name="Line 185">
                      <a:extLst>
                        <a:ext uri="{FF2B5EF4-FFF2-40B4-BE49-F238E27FC236}">
                          <a16:creationId xmlns:a16="http://schemas.microsoft.com/office/drawing/2014/main" id="{D952B360-FBAF-2741-81A1-732D48B651B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492" name="Line 186">
                      <a:extLst>
                        <a:ext uri="{FF2B5EF4-FFF2-40B4-BE49-F238E27FC236}">
                          <a16:creationId xmlns:a16="http://schemas.microsoft.com/office/drawing/2014/main" id="{AEAD8438-5EA8-234A-A2B5-555235A30D9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88" name="Group 187">
                    <a:extLst>
                      <a:ext uri="{FF2B5EF4-FFF2-40B4-BE49-F238E27FC236}">
                        <a16:creationId xmlns:a16="http://schemas.microsoft.com/office/drawing/2014/main" id="{577925E6-FFEB-3A40-9E76-8B98C0C87A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9" name="Line 188">
                      <a:extLst>
                        <a:ext uri="{FF2B5EF4-FFF2-40B4-BE49-F238E27FC236}">
                          <a16:creationId xmlns:a16="http://schemas.microsoft.com/office/drawing/2014/main" id="{2E6E6815-69E5-D04B-9ABA-E40A83C8821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490" name="Line 189">
                      <a:extLst>
                        <a:ext uri="{FF2B5EF4-FFF2-40B4-BE49-F238E27FC236}">
                          <a16:creationId xmlns:a16="http://schemas.microsoft.com/office/drawing/2014/main" id="{8BCCFECC-5324-5845-A48C-BB1D60CCAC6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80" name="Group 190">
                  <a:extLst>
                    <a:ext uri="{FF2B5EF4-FFF2-40B4-BE49-F238E27FC236}">
                      <a16:creationId xmlns:a16="http://schemas.microsoft.com/office/drawing/2014/main" id="{61B305A6-EEB9-964C-9E04-C9D42306C3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81" name="Group 191">
                    <a:extLst>
                      <a:ext uri="{FF2B5EF4-FFF2-40B4-BE49-F238E27FC236}">
                        <a16:creationId xmlns:a16="http://schemas.microsoft.com/office/drawing/2014/main" id="{FCF6C6CD-53CA-294C-9163-FFBDA5D874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5" name="Line 192">
                      <a:extLst>
                        <a:ext uri="{FF2B5EF4-FFF2-40B4-BE49-F238E27FC236}">
                          <a16:creationId xmlns:a16="http://schemas.microsoft.com/office/drawing/2014/main" id="{710DA281-9270-3141-831A-EF64A8D11BD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486" name="Line 193">
                      <a:extLst>
                        <a:ext uri="{FF2B5EF4-FFF2-40B4-BE49-F238E27FC236}">
                          <a16:creationId xmlns:a16="http://schemas.microsoft.com/office/drawing/2014/main" id="{D28C55A7-2B25-F842-9E06-6A5686B46B6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82" name="Group 194">
                    <a:extLst>
                      <a:ext uri="{FF2B5EF4-FFF2-40B4-BE49-F238E27FC236}">
                        <a16:creationId xmlns:a16="http://schemas.microsoft.com/office/drawing/2014/main" id="{DEEA721B-C219-8245-A0C0-33633AEDE7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3" name="Line 195">
                      <a:extLst>
                        <a:ext uri="{FF2B5EF4-FFF2-40B4-BE49-F238E27FC236}">
                          <a16:creationId xmlns:a16="http://schemas.microsoft.com/office/drawing/2014/main" id="{0A50F111-740E-7940-AB52-4CFF0F471D8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  <p:sp>
                  <p:nvSpPr>
                    <p:cNvPr id="484" name="Line 196">
                      <a:extLst>
                        <a:ext uri="{FF2B5EF4-FFF2-40B4-BE49-F238E27FC236}">
                          <a16:creationId xmlns:a16="http://schemas.microsoft.com/office/drawing/2014/main" id="{90766983-5BAF-F14B-8DDD-484D026ADE3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lnSpc>
                          <a:spcPct val="90000"/>
                        </a:lnSpc>
                        <a:defRPr/>
                      </a:pPr>
                      <a:endParaRPr lang="en-US" sz="2000" i="0" dirty="0">
                        <a:cs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473" name="Text Box 199">
              <a:extLst>
                <a:ext uri="{FF2B5EF4-FFF2-40B4-BE49-F238E27FC236}">
                  <a16:creationId xmlns:a16="http://schemas.microsoft.com/office/drawing/2014/main" id="{3A6E3EE9-BAAF-5B45-BD91-B018F71B8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6" y="1225"/>
              <a:ext cx="1210" cy="5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90000"/>
                </a:lnSpc>
                <a:defRPr/>
              </a:pPr>
              <a:r>
                <a:rPr lang="en-US" sz="2000" i="0" dirty="0">
                  <a:solidFill>
                    <a:srgbClr val="000099"/>
                  </a:solidFill>
                  <a:cs typeface="Arial"/>
                </a:rPr>
                <a:t>       constant bit </a:t>
              </a:r>
            </a:p>
            <a:p>
              <a:pPr>
                <a:lnSpc>
                  <a:spcPct val="90000"/>
                </a:lnSpc>
                <a:defRPr/>
              </a:pPr>
              <a:r>
                <a:rPr lang="en-US" sz="2000" i="0" dirty="0">
                  <a:solidFill>
                    <a:srgbClr val="000099"/>
                  </a:solidFill>
                  <a:cs typeface="Arial"/>
                </a:rPr>
                <a:t>     rate video</a:t>
              </a:r>
            </a:p>
            <a:p>
              <a:pPr>
                <a:lnSpc>
                  <a:spcPct val="90000"/>
                </a:lnSpc>
                <a:defRPr/>
              </a:pPr>
              <a:r>
                <a:rPr lang="en-US" sz="2000" i="0" dirty="0">
                  <a:solidFill>
                    <a:srgbClr val="000099"/>
                  </a:solidFill>
                  <a:cs typeface="Arial"/>
                </a:rPr>
                <a:t> playout at client</a:t>
              </a:r>
            </a:p>
          </p:txBody>
        </p:sp>
        <p:grpSp>
          <p:nvGrpSpPr>
            <p:cNvPr id="474" name="Group 202">
              <a:extLst>
                <a:ext uri="{FF2B5EF4-FFF2-40B4-BE49-F238E27FC236}">
                  <a16:creationId xmlns:a16="http://schemas.microsoft.com/office/drawing/2014/main" id="{B198ACDA-9CD7-7242-AB89-3C394AE5E3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4" y="2756"/>
              <a:ext cx="1059" cy="407"/>
              <a:chOff x="1874" y="2756"/>
              <a:chExt cx="1059" cy="407"/>
            </a:xfrm>
          </p:grpSpPr>
          <p:sp>
            <p:nvSpPr>
              <p:cNvPr id="475" name="Text Box 144">
                <a:extLst>
                  <a:ext uri="{FF2B5EF4-FFF2-40B4-BE49-F238E27FC236}">
                    <a16:creationId xmlns:a16="http://schemas.microsoft.com/office/drawing/2014/main" id="{42AFCD94-B607-E042-AA0B-D3DA375480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4" y="2756"/>
                <a:ext cx="1059" cy="4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lnSpc>
                    <a:spcPct val="90000"/>
                  </a:lnSpc>
                  <a:defRPr/>
                </a:pPr>
                <a:r>
                  <a:rPr lang="en-US" sz="2000" i="0" dirty="0">
                    <a:solidFill>
                      <a:srgbClr val="000099"/>
                    </a:solidFill>
                    <a:cs typeface="Arial"/>
                  </a:rPr>
                  <a:t>client playout</a:t>
                </a:r>
              </a:p>
              <a:p>
                <a:pPr algn="ctr">
                  <a:lnSpc>
                    <a:spcPct val="90000"/>
                  </a:lnSpc>
                  <a:defRPr/>
                </a:pPr>
                <a:r>
                  <a:rPr lang="en-US" sz="2000" i="0" dirty="0">
                    <a:solidFill>
                      <a:srgbClr val="000099"/>
                    </a:solidFill>
                    <a:cs typeface="Arial"/>
                  </a:rPr>
                  <a:t>delay</a:t>
                </a:r>
              </a:p>
            </p:txBody>
          </p:sp>
          <p:sp>
            <p:nvSpPr>
              <p:cNvPr id="476" name="Line 200">
                <a:extLst>
                  <a:ext uri="{FF2B5EF4-FFF2-40B4-BE49-F238E27FC236}">
                    <a16:creationId xmlns:a16="http://schemas.microsoft.com/office/drawing/2014/main" id="{B2F37120-6CC9-8B41-A98D-BBB28D8C42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8" y="2952"/>
                <a:ext cx="905" cy="0"/>
              </a:xfrm>
              <a:prstGeom prst="line">
                <a:avLst/>
              </a:prstGeom>
              <a:noFill/>
              <a:ln w="19050">
                <a:solidFill>
                  <a:srgbClr val="010086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lnSpc>
                    <a:spcPct val="90000"/>
                  </a:lnSpc>
                  <a:defRPr/>
                </a:pPr>
                <a:endParaRPr lang="en-US" sz="2000" i="0" dirty="0">
                  <a:cs typeface="Arial"/>
                </a:endParaRPr>
              </a:p>
            </p:txBody>
          </p:sp>
        </p:grpSp>
      </p:grpSp>
      <p:grpSp>
        <p:nvGrpSpPr>
          <p:cNvPr id="518" name="Group 206">
            <a:extLst>
              <a:ext uri="{FF2B5EF4-FFF2-40B4-BE49-F238E27FC236}">
                <a16:creationId xmlns:a16="http://schemas.microsoft.com/office/drawing/2014/main" id="{1D57C5D2-2C50-2F46-9BEF-96B0205E9727}"/>
              </a:ext>
            </a:extLst>
          </p:cNvPr>
          <p:cNvGrpSpPr>
            <a:grpSpLocks/>
          </p:cNvGrpSpPr>
          <p:nvPr/>
        </p:nvGrpSpPr>
        <p:grpSpPr bwMode="auto">
          <a:xfrm>
            <a:off x="6060511" y="3126165"/>
            <a:ext cx="534988" cy="923926"/>
            <a:chOff x="2822" y="1854"/>
            <a:chExt cx="337" cy="582"/>
          </a:xfrm>
        </p:grpSpPr>
        <p:sp>
          <p:nvSpPr>
            <p:cNvPr id="519" name="Line 204">
              <a:extLst>
                <a:ext uri="{FF2B5EF4-FFF2-40B4-BE49-F238E27FC236}">
                  <a16:creationId xmlns:a16="http://schemas.microsoft.com/office/drawing/2014/main" id="{2A631B38-97FE-2F4B-B874-714F6ADE1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872"/>
              <a:ext cx="0" cy="564"/>
            </a:xfrm>
            <a:prstGeom prst="line">
              <a:avLst/>
            </a:prstGeom>
            <a:noFill/>
            <a:ln w="19050">
              <a:solidFill>
                <a:srgbClr val="0000A3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lnSpc>
                  <a:spcPct val="90000"/>
                </a:lnSpc>
                <a:defRPr/>
              </a:pPr>
              <a:endParaRPr lang="en-US" sz="2000" i="0" dirty="0">
                <a:cs typeface="Arial"/>
              </a:endParaRPr>
            </a:p>
          </p:txBody>
        </p:sp>
        <p:sp>
          <p:nvSpPr>
            <p:cNvPr id="520" name="Text Box 205">
              <a:extLst>
                <a:ext uri="{FF2B5EF4-FFF2-40B4-BE49-F238E27FC236}">
                  <a16:creationId xmlns:a16="http://schemas.microsoft.com/office/drawing/2014/main" id="{F78B503E-7C5A-E04D-917B-32B040F9B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2707" y="1969"/>
              <a:ext cx="567" cy="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  <a:defRPr/>
              </a:pPr>
              <a:r>
                <a:rPr lang="en-US" sz="1600" i="0" dirty="0">
                  <a:solidFill>
                    <a:srgbClr val="0000A3"/>
                  </a:solidFill>
                  <a:cs typeface="Arial"/>
                </a:rPr>
                <a:t>buffered</a:t>
              </a:r>
            </a:p>
            <a:p>
              <a:pPr algn="ctr">
                <a:lnSpc>
                  <a:spcPct val="90000"/>
                </a:lnSpc>
                <a:defRPr/>
              </a:pPr>
              <a:r>
                <a:rPr lang="en-US" sz="1600" i="0" dirty="0">
                  <a:solidFill>
                    <a:srgbClr val="0000A3"/>
                  </a:solidFill>
                  <a:cs typeface="Arial"/>
                </a:rPr>
                <a:t>video</a:t>
              </a:r>
              <a:endParaRPr lang="en-US" sz="2000" i="0" dirty="0">
                <a:solidFill>
                  <a:srgbClr val="0000A3"/>
                </a:solidFill>
                <a:cs typeface="Arial"/>
              </a:endParaRPr>
            </a:p>
          </p:txBody>
        </p:sp>
      </p:grpSp>
      <p:sp>
        <p:nvSpPr>
          <p:cNvPr id="521" name="Rectangle 208">
            <a:extLst>
              <a:ext uri="{FF2B5EF4-FFF2-40B4-BE49-F238E27FC236}">
                <a16:creationId xmlns:a16="http://schemas.microsoft.com/office/drawing/2014/main" id="{19B23E15-1132-3D4B-A1F4-6A0D9B2054BA}"/>
              </a:ext>
            </a:extLst>
          </p:cNvPr>
          <p:cNvSpPr txBox="1">
            <a:spLocks noChangeArrowheads="1"/>
          </p:cNvSpPr>
          <p:nvPr/>
        </p:nvSpPr>
        <p:spPr>
          <a:xfrm>
            <a:off x="1252768" y="5367320"/>
            <a:ext cx="10515599" cy="8890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3200" i="1">
                <a:solidFill>
                  <a:srgbClr val="CC0000"/>
                </a:solidFill>
              </a:rPr>
              <a:t>client-side buffering and playout delay: </a:t>
            </a:r>
            <a:r>
              <a:rPr lang="en-US" sz="3200"/>
              <a:t>compensate for network-added delay, delay jitter</a:t>
            </a:r>
            <a:endParaRPr lang="en-US" sz="3200" dirty="0"/>
          </a:p>
        </p:txBody>
      </p:sp>
      <p:sp>
        <p:nvSpPr>
          <p:cNvPr id="143" name="Slide Number Placeholder 2">
            <a:extLst>
              <a:ext uri="{FF2B5EF4-FFF2-40B4-BE49-F238E27FC236}">
                <a16:creationId xmlns:a16="http://schemas.microsoft.com/office/drawing/2014/main" id="{465FD882-7A27-184C-B642-D5EACA7C31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0561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1" grpId="0" build="p" autoUpdateAnimBg="0" advAuto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multimedia: DASH</a:t>
            </a:r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86288FC-1EC1-EF4E-A6E3-F04D9EE4709E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390076"/>
            <a:ext cx="10369274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DASH: D</a:t>
            </a:r>
            <a:r>
              <a:rPr lang="en-US" altLang="en-US" dirty="0">
                <a:ea typeface="ＭＳ Ｐゴシック" panose="020B0600070205080204" pitchFamily="34" charset="-128"/>
              </a:rPr>
              <a:t>ynamic,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</a:t>
            </a:r>
            <a:r>
              <a:rPr lang="en-US" altLang="en-US" dirty="0">
                <a:ea typeface="ＭＳ Ｐゴシック" panose="020B0600070205080204" pitchFamily="34" charset="-128"/>
              </a:rPr>
              <a:t>daptive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</a:t>
            </a:r>
            <a:r>
              <a:rPr lang="en-US" altLang="en-US" dirty="0">
                <a:ea typeface="ＭＳ Ｐゴシック" panose="020B0600070205080204" pitchFamily="34" charset="-128"/>
              </a:rPr>
              <a:t>treaming over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</a:t>
            </a:r>
            <a:r>
              <a:rPr lang="en-US" altLang="en-US" dirty="0">
                <a:ea typeface="ＭＳ Ｐゴシック" panose="020B0600070205080204" pitchFamily="34" charset="-128"/>
              </a:rPr>
              <a:t>TTP</a:t>
            </a:r>
          </a:p>
          <a:p>
            <a:r>
              <a:rPr lang="en-US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server: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divides video file into multiple chunks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each chunk stored, encoded at different rates </a:t>
            </a:r>
          </a:p>
          <a:p>
            <a:pPr lvl="1"/>
            <a:r>
              <a:rPr lang="en-US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manifest file: </a:t>
            </a:r>
            <a:r>
              <a:rPr lang="en-US" altLang="en-US" dirty="0">
                <a:ea typeface="ＭＳ Ｐゴシック" panose="020B0600070205080204" pitchFamily="34" charset="-128"/>
              </a:rPr>
              <a:t>provides URLs for different chunks</a:t>
            </a:r>
          </a:p>
          <a:p>
            <a:r>
              <a:rPr lang="en-US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client: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periodically measures server-to-client bandwidth</a:t>
            </a:r>
          </a:p>
          <a:p>
            <a:pPr lvl="1"/>
            <a:r>
              <a:rPr lang="en-US" altLang="en-US" dirty="0">
                <a:ea typeface="ＭＳ Ｐゴシック" panose="020B0600070205080204" pitchFamily="34" charset="-128"/>
              </a:rPr>
              <a:t>consulting manifest, requests one chunk at a time </a:t>
            </a:r>
          </a:p>
          <a:p>
            <a:pPr lvl="2"/>
            <a:r>
              <a:rPr lang="en-US" altLang="en-US" sz="2400" dirty="0">
                <a:ea typeface="ＭＳ Ｐゴシック" panose="020B0600070205080204" pitchFamily="34" charset="-128"/>
              </a:rPr>
              <a:t>chooses maximum coding rate sustainable given current bandwidth</a:t>
            </a:r>
          </a:p>
          <a:p>
            <a:pPr lvl="2"/>
            <a:r>
              <a:rPr lang="en-US" altLang="en-US" sz="2400" dirty="0">
                <a:ea typeface="ＭＳ Ｐゴシック" panose="020B0600070205080204" pitchFamily="34" charset="-128"/>
              </a:rPr>
              <a:t>can choose different coding rates at different points in time (depending on available bandwidth at time)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75A10A38-8204-1647-BC98-801D2C47A228}"/>
              </a:ext>
            </a:extLst>
          </p:cNvPr>
          <p:cNvGrpSpPr/>
          <p:nvPr/>
        </p:nvGrpSpPr>
        <p:grpSpPr>
          <a:xfrm>
            <a:off x="7788729" y="2387938"/>
            <a:ext cx="3961816" cy="1342799"/>
            <a:chOff x="2942641" y="1846263"/>
            <a:chExt cx="6276975" cy="1962150"/>
          </a:xfrm>
        </p:grpSpPr>
        <p:grpSp>
          <p:nvGrpSpPr>
            <p:cNvPr id="83" name="Group 2">
              <a:extLst>
                <a:ext uri="{FF2B5EF4-FFF2-40B4-BE49-F238E27FC236}">
                  <a16:creationId xmlns:a16="http://schemas.microsoft.com/office/drawing/2014/main" id="{9A7A8A74-A0E2-3644-AA0C-7BB1A52C69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9829" y="1846263"/>
              <a:ext cx="2109787" cy="1582737"/>
              <a:chOff x="1842724" y="2867233"/>
              <a:chExt cx="5649912" cy="3416300"/>
            </a:xfrm>
          </p:grpSpPr>
          <p:sp>
            <p:nvSpPr>
              <p:cNvPr id="132" name="AutoShape 99">
                <a:extLst>
                  <a:ext uri="{FF2B5EF4-FFF2-40B4-BE49-F238E27FC236}">
                    <a16:creationId xmlns:a16="http://schemas.microsoft.com/office/drawing/2014/main" id="{D8FF0D2B-11D6-E14D-8613-95A5F592C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724" y="2867233"/>
                <a:ext cx="5649912" cy="768350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3" name="Rectangle 87">
                <a:extLst>
                  <a:ext uri="{FF2B5EF4-FFF2-40B4-BE49-F238E27FC236}">
                    <a16:creationId xmlns:a16="http://schemas.microsoft.com/office/drawing/2014/main" id="{425C8A07-3451-944E-A52E-58B7C446E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699" y="3621296"/>
                <a:ext cx="4781550" cy="266223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84" name="Group 249">
              <a:extLst>
                <a:ext uri="{FF2B5EF4-FFF2-40B4-BE49-F238E27FC236}">
                  <a16:creationId xmlns:a16="http://schemas.microsoft.com/office/drawing/2014/main" id="{2975C00A-8B8A-DB4E-8401-B2809BB45D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9679" y="2406650"/>
              <a:ext cx="427037" cy="785813"/>
              <a:chOff x="4140" y="429"/>
              <a:chExt cx="1425" cy="2396"/>
            </a:xfrm>
          </p:grpSpPr>
          <p:sp>
            <p:nvSpPr>
              <p:cNvPr id="100" name="Freeform 250">
                <a:extLst>
                  <a:ext uri="{FF2B5EF4-FFF2-40B4-BE49-F238E27FC236}">
                    <a16:creationId xmlns:a16="http://schemas.microsoft.com/office/drawing/2014/main" id="{CB346EFE-1967-EE40-BBB6-1006F9CAD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Rectangle 251">
                <a:extLst>
                  <a:ext uri="{FF2B5EF4-FFF2-40B4-BE49-F238E27FC236}">
                    <a16:creationId xmlns:a16="http://schemas.microsoft.com/office/drawing/2014/main" id="{9E9E882E-AC07-5F44-8557-C1C48F5F2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02" name="Freeform 252">
                <a:extLst>
                  <a:ext uri="{FF2B5EF4-FFF2-40B4-BE49-F238E27FC236}">
                    <a16:creationId xmlns:a16="http://schemas.microsoft.com/office/drawing/2014/main" id="{AE7CB755-779F-A440-BD9B-9EFB9398F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253">
                <a:extLst>
                  <a:ext uri="{FF2B5EF4-FFF2-40B4-BE49-F238E27FC236}">
                    <a16:creationId xmlns:a16="http://schemas.microsoft.com/office/drawing/2014/main" id="{538C7DFB-830E-8540-990A-289AB510B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Rectangle 254">
                <a:extLst>
                  <a:ext uri="{FF2B5EF4-FFF2-40B4-BE49-F238E27FC236}">
                    <a16:creationId xmlns:a16="http://schemas.microsoft.com/office/drawing/2014/main" id="{A3AA418F-23CD-B84F-9AD1-E8F51CAC5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105" name="Group 255">
                <a:extLst>
                  <a:ext uri="{FF2B5EF4-FFF2-40B4-BE49-F238E27FC236}">
                    <a16:creationId xmlns:a16="http://schemas.microsoft.com/office/drawing/2014/main" id="{D5039DC2-1B99-2343-B1E4-ED05F18537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0" name="AutoShape 256">
                  <a:extLst>
                    <a:ext uri="{FF2B5EF4-FFF2-40B4-BE49-F238E27FC236}">
                      <a16:creationId xmlns:a16="http://schemas.microsoft.com/office/drawing/2014/main" id="{45D0642B-8E4A-F643-90BA-6B5B068030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7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31" name="AutoShape 257">
                  <a:extLst>
                    <a:ext uri="{FF2B5EF4-FFF2-40B4-BE49-F238E27FC236}">
                      <a16:creationId xmlns:a16="http://schemas.microsoft.com/office/drawing/2014/main" id="{3509BE5E-C5B8-4742-8429-53EE2C5494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0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106" name="Rectangle 258">
                <a:extLst>
                  <a:ext uri="{FF2B5EF4-FFF2-40B4-BE49-F238E27FC236}">
                    <a16:creationId xmlns:a16="http://schemas.microsoft.com/office/drawing/2014/main" id="{32920529-0221-C64E-A440-6CB51D37F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20"/>
                <a:ext cx="593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107" name="Group 259">
                <a:extLst>
                  <a:ext uri="{FF2B5EF4-FFF2-40B4-BE49-F238E27FC236}">
                    <a16:creationId xmlns:a16="http://schemas.microsoft.com/office/drawing/2014/main" id="{E5BFCD4D-02E0-CA44-85BF-1519735A56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8" name="AutoShape 260">
                  <a:extLst>
                    <a:ext uri="{FF2B5EF4-FFF2-40B4-BE49-F238E27FC236}">
                      <a16:creationId xmlns:a16="http://schemas.microsoft.com/office/drawing/2014/main" id="{E2D6F809-69FF-9A47-9553-ACAC3A5EAE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2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29" name="AutoShape 261">
                  <a:extLst>
                    <a:ext uri="{FF2B5EF4-FFF2-40B4-BE49-F238E27FC236}">
                      <a16:creationId xmlns:a16="http://schemas.microsoft.com/office/drawing/2014/main" id="{932CD479-8BC1-C749-A96F-3B1402566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108" name="Rectangle 262">
                <a:extLst>
                  <a:ext uri="{FF2B5EF4-FFF2-40B4-BE49-F238E27FC236}">
                    <a16:creationId xmlns:a16="http://schemas.microsoft.com/office/drawing/2014/main" id="{2011783D-1372-5340-BCED-AC842F1C5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8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09" name="Rectangle 263">
                <a:extLst>
                  <a:ext uri="{FF2B5EF4-FFF2-40B4-BE49-F238E27FC236}">
                    <a16:creationId xmlns:a16="http://schemas.microsoft.com/office/drawing/2014/main" id="{C9C65939-7AEE-9B4F-BBBB-B53CB619E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4"/>
                <a:ext cx="599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110" name="Group 264">
                <a:extLst>
                  <a:ext uri="{FF2B5EF4-FFF2-40B4-BE49-F238E27FC236}">
                    <a16:creationId xmlns:a16="http://schemas.microsoft.com/office/drawing/2014/main" id="{02D23335-DADD-6845-9FCF-19678BB914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6" name="AutoShape 265">
                  <a:extLst>
                    <a:ext uri="{FF2B5EF4-FFF2-40B4-BE49-F238E27FC236}">
                      <a16:creationId xmlns:a16="http://schemas.microsoft.com/office/drawing/2014/main" id="{9F3F9D05-506B-FF4F-9401-AF33543B1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1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27" name="AutoShape 266">
                  <a:extLst>
                    <a:ext uri="{FF2B5EF4-FFF2-40B4-BE49-F238E27FC236}">
                      <a16:creationId xmlns:a16="http://schemas.microsoft.com/office/drawing/2014/main" id="{4282A724-826B-B143-8AC0-DC79D5EB44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93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111" name="Freeform 267">
                <a:extLst>
                  <a:ext uri="{FF2B5EF4-FFF2-40B4-BE49-F238E27FC236}">
                    <a16:creationId xmlns:a16="http://schemas.microsoft.com/office/drawing/2014/main" id="{021B047E-60EF-D148-81C9-49DCFE69C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2" name="Group 268">
                <a:extLst>
                  <a:ext uri="{FF2B5EF4-FFF2-40B4-BE49-F238E27FC236}">
                    <a16:creationId xmlns:a16="http://schemas.microsoft.com/office/drawing/2014/main" id="{DED72DA6-23AD-134D-85EE-B696A62739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4" name="AutoShape 269">
                  <a:extLst>
                    <a:ext uri="{FF2B5EF4-FFF2-40B4-BE49-F238E27FC236}">
                      <a16:creationId xmlns:a16="http://schemas.microsoft.com/office/drawing/2014/main" id="{C8EFD858-EFAC-A543-9F91-7BB2D77D29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0"/>
                  <a:ext cx="726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25" name="AutoShape 270">
                  <a:extLst>
                    <a:ext uri="{FF2B5EF4-FFF2-40B4-BE49-F238E27FC236}">
                      <a16:creationId xmlns:a16="http://schemas.microsoft.com/office/drawing/2014/main" id="{FABB3E39-009F-2843-B1CB-4C1321020E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113" name="Rectangle 271">
                <a:extLst>
                  <a:ext uri="{FF2B5EF4-FFF2-40B4-BE49-F238E27FC236}">
                    <a16:creationId xmlns:a16="http://schemas.microsoft.com/office/drawing/2014/main" id="{E533B9BA-C9BF-844D-9ABC-B29E2E9B7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2" y="429"/>
                <a:ext cx="64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14" name="Freeform 272">
                <a:extLst>
                  <a:ext uri="{FF2B5EF4-FFF2-40B4-BE49-F238E27FC236}">
                    <a16:creationId xmlns:a16="http://schemas.microsoft.com/office/drawing/2014/main" id="{023F6EA6-D9D0-B443-9F3E-D3BAF9BB0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273">
                <a:extLst>
                  <a:ext uri="{FF2B5EF4-FFF2-40B4-BE49-F238E27FC236}">
                    <a16:creationId xmlns:a16="http://schemas.microsoft.com/office/drawing/2014/main" id="{CD6A59C0-5CC5-714B-97EA-3B0194FD4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Oval 274">
                <a:extLst>
                  <a:ext uri="{FF2B5EF4-FFF2-40B4-BE49-F238E27FC236}">
                    <a16:creationId xmlns:a16="http://schemas.microsoft.com/office/drawing/2014/main" id="{92208AD0-400D-FB43-B633-7464BA63D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12"/>
                <a:ext cx="48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17" name="Freeform 275">
                <a:extLst>
                  <a:ext uri="{FF2B5EF4-FFF2-40B4-BE49-F238E27FC236}">
                    <a16:creationId xmlns:a16="http://schemas.microsoft.com/office/drawing/2014/main" id="{7A38E823-6B34-2147-8CCC-8B6710E4A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AutoShape 276">
                <a:extLst>
                  <a:ext uri="{FF2B5EF4-FFF2-40B4-BE49-F238E27FC236}">
                    <a16:creationId xmlns:a16="http://schemas.microsoft.com/office/drawing/2014/main" id="{00686B52-C381-B344-AB96-FAF77A2EE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3" cy="14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19" name="AutoShape 277">
                <a:extLst>
                  <a:ext uri="{FF2B5EF4-FFF2-40B4-BE49-F238E27FC236}">
                    <a16:creationId xmlns:a16="http://schemas.microsoft.com/office/drawing/2014/main" id="{A8150F42-64DC-A444-B5B3-16FBDD3EA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5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20" name="Oval 278">
                <a:extLst>
                  <a:ext uri="{FF2B5EF4-FFF2-40B4-BE49-F238E27FC236}">
                    <a16:creationId xmlns:a16="http://schemas.microsoft.com/office/drawing/2014/main" id="{5738C1EC-E073-3E43-B96C-2596474FA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0"/>
                <a:ext cx="159" cy="14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21" name="Oval 279">
                <a:extLst>
                  <a:ext uri="{FF2B5EF4-FFF2-40B4-BE49-F238E27FC236}">
                    <a16:creationId xmlns:a16="http://schemas.microsoft.com/office/drawing/2014/main" id="{1780645A-6086-3C4F-BBCE-64462042A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85"/>
                <a:ext cx="164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22" name="Oval 280">
                <a:extLst>
                  <a:ext uri="{FF2B5EF4-FFF2-40B4-BE49-F238E27FC236}">
                    <a16:creationId xmlns:a16="http://schemas.microsoft.com/office/drawing/2014/main" id="{0978C948-5C14-3E49-B833-BFC3EF047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23" name="Rectangle 281">
                <a:extLst>
                  <a:ext uri="{FF2B5EF4-FFF2-40B4-BE49-F238E27FC236}">
                    <a16:creationId xmlns:a16="http://schemas.microsoft.com/office/drawing/2014/main" id="{B300415C-511F-1D49-86B6-876E0CC6E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8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85" name="Group 134">
              <a:extLst>
                <a:ext uri="{FF2B5EF4-FFF2-40B4-BE49-F238E27FC236}">
                  <a16:creationId xmlns:a16="http://schemas.microsoft.com/office/drawing/2014/main" id="{82E451C2-1F00-2343-A319-8C11E6CF5D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2641" y="2038350"/>
              <a:ext cx="1281113" cy="363538"/>
              <a:chOff x="3621" y="3265"/>
              <a:chExt cx="1776" cy="744"/>
            </a:xfrm>
          </p:grpSpPr>
          <p:pic>
            <p:nvPicPr>
              <p:cNvPr id="96" name="Picture 135" descr="reellogo">
                <a:extLst>
                  <a:ext uri="{FF2B5EF4-FFF2-40B4-BE49-F238E27FC236}">
                    <a16:creationId xmlns:a16="http://schemas.microsoft.com/office/drawing/2014/main" id="{4424E827-5D97-2940-A1EB-B240374F26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21" y="3265"/>
                <a:ext cx="1776" cy="7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136">
                <a:extLst>
                  <a:ext uri="{FF2B5EF4-FFF2-40B4-BE49-F238E27FC236}">
                    <a16:creationId xmlns:a16="http://schemas.microsoft.com/office/drawing/2014/main" id="{3E3A07CF-BBAD-3D46-B4BD-09073B392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288"/>
                <a:ext cx="1402" cy="439"/>
              </a:xfrm>
              <a:custGeom>
                <a:avLst/>
                <a:gdLst>
                  <a:gd name="T0" fmla="*/ 0 w 1401"/>
                  <a:gd name="T1" fmla="*/ 6 h 438"/>
                  <a:gd name="T2" fmla="*/ 27 w 1401"/>
                  <a:gd name="T3" fmla="*/ 385 h 438"/>
                  <a:gd name="T4" fmla="*/ 114 w 1401"/>
                  <a:gd name="T5" fmla="*/ 382 h 438"/>
                  <a:gd name="T6" fmla="*/ 132 w 1401"/>
                  <a:gd name="T7" fmla="*/ 358 h 438"/>
                  <a:gd name="T8" fmla="*/ 210 w 1401"/>
                  <a:gd name="T9" fmla="*/ 403 h 438"/>
                  <a:gd name="T10" fmla="*/ 450 w 1401"/>
                  <a:gd name="T11" fmla="*/ 385 h 438"/>
                  <a:gd name="T12" fmla="*/ 486 w 1401"/>
                  <a:gd name="T13" fmla="*/ 394 h 438"/>
                  <a:gd name="T14" fmla="*/ 690 w 1401"/>
                  <a:gd name="T15" fmla="*/ 418 h 438"/>
                  <a:gd name="T16" fmla="*/ 1075 w 1401"/>
                  <a:gd name="T17" fmla="*/ 439 h 438"/>
                  <a:gd name="T18" fmla="*/ 1402 w 1401"/>
                  <a:gd name="T19" fmla="*/ 421 h 438"/>
                  <a:gd name="T20" fmla="*/ 1393 w 1401"/>
                  <a:gd name="T21" fmla="*/ 165 h 438"/>
                  <a:gd name="T22" fmla="*/ 291 w 1401"/>
                  <a:gd name="T23" fmla="*/ 0 h 438"/>
                  <a:gd name="T24" fmla="*/ 0 w 1401"/>
                  <a:gd name="T25" fmla="*/ 6 h 4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01" h="438">
                    <a:moveTo>
                      <a:pt x="0" y="6"/>
                    </a:moveTo>
                    <a:lnTo>
                      <a:pt x="27" y="384"/>
                    </a:lnTo>
                    <a:lnTo>
                      <a:pt x="114" y="381"/>
                    </a:lnTo>
                    <a:lnTo>
                      <a:pt x="132" y="357"/>
                    </a:lnTo>
                    <a:lnTo>
                      <a:pt x="210" y="402"/>
                    </a:lnTo>
                    <a:lnTo>
                      <a:pt x="450" y="384"/>
                    </a:lnTo>
                    <a:lnTo>
                      <a:pt x="486" y="393"/>
                    </a:lnTo>
                    <a:lnTo>
                      <a:pt x="690" y="417"/>
                    </a:lnTo>
                    <a:lnTo>
                      <a:pt x="1074" y="438"/>
                    </a:lnTo>
                    <a:lnTo>
                      <a:pt x="1401" y="420"/>
                    </a:lnTo>
                    <a:lnTo>
                      <a:pt x="1392" y="165"/>
                    </a:lnTo>
                    <a:lnTo>
                      <a:pt x="29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7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8" name="Freeform 137">
                <a:extLst>
                  <a:ext uri="{FF2B5EF4-FFF2-40B4-BE49-F238E27FC236}">
                    <a16:creationId xmlns:a16="http://schemas.microsoft.com/office/drawing/2014/main" id="{61282358-1528-BC4D-BE78-703895105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3860"/>
                <a:ext cx="999" cy="120"/>
              </a:xfrm>
              <a:custGeom>
                <a:avLst/>
                <a:gdLst>
                  <a:gd name="T0" fmla="*/ 0 w 999"/>
                  <a:gd name="T1" fmla="*/ 6 h 123"/>
                  <a:gd name="T2" fmla="*/ 717 w 999"/>
                  <a:gd name="T3" fmla="*/ 12 h 123"/>
                  <a:gd name="T4" fmla="*/ 744 w 999"/>
                  <a:gd name="T5" fmla="*/ 35 h 123"/>
                  <a:gd name="T6" fmla="*/ 801 w 999"/>
                  <a:gd name="T7" fmla="*/ 41 h 123"/>
                  <a:gd name="T8" fmla="*/ 876 w 999"/>
                  <a:gd name="T9" fmla="*/ 6 h 123"/>
                  <a:gd name="T10" fmla="*/ 933 w 999"/>
                  <a:gd name="T11" fmla="*/ 0 h 123"/>
                  <a:gd name="T12" fmla="*/ 981 w 999"/>
                  <a:gd name="T13" fmla="*/ 15 h 123"/>
                  <a:gd name="T14" fmla="*/ 999 w 999"/>
                  <a:gd name="T15" fmla="*/ 50 h 123"/>
                  <a:gd name="T16" fmla="*/ 987 w 999"/>
                  <a:gd name="T17" fmla="*/ 120 h 123"/>
                  <a:gd name="T18" fmla="*/ 18 w 999"/>
                  <a:gd name="T19" fmla="*/ 117 h 123"/>
                  <a:gd name="T20" fmla="*/ 0 w 999"/>
                  <a:gd name="T21" fmla="*/ 6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9" h="123">
                    <a:moveTo>
                      <a:pt x="0" y="6"/>
                    </a:moveTo>
                    <a:lnTo>
                      <a:pt x="717" y="12"/>
                    </a:lnTo>
                    <a:lnTo>
                      <a:pt x="744" y="36"/>
                    </a:lnTo>
                    <a:lnTo>
                      <a:pt x="801" y="42"/>
                    </a:lnTo>
                    <a:lnTo>
                      <a:pt x="876" y="6"/>
                    </a:lnTo>
                    <a:lnTo>
                      <a:pt x="933" y="0"/>
                    </a:lnTo>
                    <a:lnTo>
                      <a:pt x="981" y="15"/>
                    </a:lnTo>
                    <a:lnTo>
                      <a:pt x="999" y="51"/>
                    </a:lnTo>
                    <a:lnTo>
                      <a:pt x="987" y="123"/>
                    </a:lnTo>
                    <a:lnTo>
                      <a:pt x="18" y="1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7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99" name="Picture 138" descr="video1">
                <a:extLst>
                  <a:ext uri="{FF2B5EF4-FFF2-40B4-BE49-F238E27FC236}">
                    <a16:creationId xmlns:a16="http://schemas.microsoft.com/office/drawing/2014/main" id="{CA20B2BA-4F8A-F24F-9BF5-1619CBAA3C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83" y="3400"/>
                <a:ext cx="889" cy="4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6" name="Group 349">
              <a:extLst>
                <a:ext uri="{FF2B5EF4-FFF2-40B4-BE49-F238E27FC236}">
                  <a16:creationId xmlns:a16="http://schemas.microsoft.com/office/drawing/2014/main" id="{FB3E850F-A738-3440-94BE-84DC7D04ED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68654" y="2625725"/>
              <a:ext cx="677862" cy="663575"/>
              <a:chOff x="4437" y="1472"/>
              <a:chExt cx="427" cy="418"/>
            </a:xfrm>
          </p:grpSpPr>
          <p:sp>
            <p:nvSpPr>
              <p:cNvPr id="92" name="Rectangle 350">
                <a:extLst>
                  <a:ext uri="{FF2B5EF4-FFF2-40B4-BE49-F238E27FC236}">
                    <a16:creationId xmlns:a16="http://schemas.microsoft.com/office/drawing/2014/main" id="{C98E87F3-3D51-1D49-B30C-7C1024C09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1475"/>
                <a:ext cx="421" cy="361"/>
              </a:xfrm>
              <a:prstGeom prst="rect">
                <a:avLst/>
              </a:prstGeom>
              <a:gradFill rotWithShape="0">
                <a:gsLst>
                  <a:gs pos="0">
                    <a:srgbClr val="99CCFF">
                      <a:gamma/>
                      <a:shade val="46275"/>
                      <a:invGamma/>
                    </a:srgbClr>
                  </a:gs>
                  <a:gs pos="50000">
                    <a:srgbClr val="99CCFF"/>
                  </a:gs>
                  <a:gs pos="100000">
                    <a:srgbClr val="99CC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3" name="Rectangle 351">
                <a:extLst>
                  <a:ext uri="{FF2B5EF4-FFF2-40B4-BE49-F238E27FC236}">
                    <a16:creationId xmlns:a16="http://schemas.microsoft.com/office/drawing/2014/main" id="{5C82643F-4271-3B42-9F3B-B7B12330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1837"/>
                <a:ext cx="179" cy="23"/>
              </a:xfrm>
              <a:prstGeom prst="rect">
                <a:avLst/>
              </a:prstGeom>
              <a:solidFill>
                <a:srgbClr val="5F5F5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4" name="Rectangle 352">
                <a:extLst>
                  <a:ext uri="{FF2B5EF4-FFF2-40B4-BE49-F238E27FC236}">
                    <a16:creationId xmlns:a16="http://schemas.microsoft.com/office/drawing/2014/main" id="{1EA9D5C0-B75D-4246-913C-E7244027F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1866"/>
                <a:ext cx="414" cy="24"/>
              </a:xfrm>
              <a:prstGeom prst="rect">
                <a:avLst/>
              </a:prstGeom>
              <a:solidFill>
                <a:schemeClr val="tx2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5" name="Rectangle 353">
                <a:extLst>
                  <a:ext uri="{FF2B5EF4-FFF2-40B4-BE49-F238E27FC236}">
                    <a16:creationId xmlns:a16="http://schemas.microsoft.com/office/drawing/2014/main" id="{E47A4C49-C526-3C4C-B924-327B60249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7" y="1472"/>
                <a:ext cx="423" cy="356"/>
              </a:xfrm>
              <a:prstGeom prst="rect">
                <a:avLst/>
              </a:prstGeom>
              <a:noFill/>
              <a:ln w="19050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87" name="Freeform 1287">
              <a:extLst>
                <a:ext uri="{FF2B5EF4-FFF2-40B4-BE49-F238E27FC236}">
                  <a16:creationId xmlns:a16="http://schemas.microsoft.com/office/drawing/2014/main" id="{45307357-2A7B-E14D-AE40-0D4C4ABCB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741" y="2066925"/>
              <a:ext cx="2320925" cy="1228725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88" name="Straight Connector 45">
              <a:extLst>
                <a:ext uri="{FF2B5EF4-FFF2-40B4-BE49-F238E27FC236}">
                  <a16:creationId xmlns:a16="http://schemas.microsoft.com/office/drawing/2014/main" id="{B04F1DEF-65F1-4642-AA4D-E370A1DBE0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18966" y="2632075"/>
              <a:ext cx="1241425" cy="0"/>
            </a:xfrm>
            <a:prstGeom prst="line">
              <a:avLst/>
            </a:prstGeom>
            <a:noFill/>
            <a:ln w="317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" name="Straight Connector 46">
              <a:extLst>
                <a:ext uri="{FF2B5EF4-FFF2-40B4-BE49-F238E27FC236}">
                  <a16:creationId xmlns:a16="http://schemas.microsoft.com/office/drawing/2014/main" id="{B7BA493E-B136-3644-B5ED-FCD15986A4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30329" y="2662238"/>
              <a:ext cx="1531937" cy="0"/>
            </a:xfrm>
            <a:prstGeom prst="line">
              <a:avLst/>
            </a:prstGeom>
            <a:noFill/>
            <a:ln w="317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0" name="TextBox 64">
              <a:extLst>
                <a:ext uri="{FF2B5EF4-FFF2-40B4-BE49-F238E27FC236}">
                  <a16:creationId xmlns:a16="http://schemas.microsoft.com/office/drawing/2014/main" id="{444AB8CD-A73E-654C-9834-C15EB11A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84516" y="3440113"/>
              <a:ext cx="76676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  <a:cs typeface="Arial" panose="020B0604020202020204" pitchFamily="34" charset="0"/>
                </a:rPr>
                <a:t>client</a:t>
              </a:r>
              <a:endParaRPr lang="en-US" altLang="en-US" sz="1800" i="1">
                <a:solidFill>
                  <a:srgbClr val="CC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1" name="TextBox 64">
              <a:extLst>
                <a:ext uri="{FF2B5EF4-FFF2-40B4-BE49-F238E27FC236}">
                  <a16:creationId xmlns:a16="http://schemas.microsoft.com/office/drawing/2014/main" id="{0E442F75-B562-B641-AC65-4B3CCE9BA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1791" y="2895600"/>
              <a:ext cx="919163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</a:rPr>
                <a:t>Internet</a:t>
              </a:r>
              <a:endParaRPr lang="en-US" altLang="en-US" sz="1800" i="1">
                <a:solidFill>
                  <a:srgbClr val="CC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57" name="Slide Number Placeholder 2">
            <a:extLst>
              <a:ext uri="{FF2B5EF4-FFF2-40B4-BE49-F238E27FC236}">
                <a16:creationId xmlns:a16="http://schemas.microsoft.com/office/drawing/2014/main" id="{7CFCE42F-201B-8A44-B35D-EB7E48F731D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647216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multimedia: DASH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75A10A38-8204-1647-BC98-801D2C47A228}"/>
              </a:ext>
            </a:extLst>
          </p:cNvPr>
          <p:cNvGrpSpPr/>
          <p:nvPr/>
        </p:nvGrpSpPr>
        <p:grpSpPr>
          <a:xfrm>
            <a:off x="7788729" y="2387938"/>
            <a:ext cx="3961816" cy="1342799"/>
            <a:chOff x="2942641" y="1846263"/>
            <a:chExt cx="6276975" cy="1962150"/>
          </a:xfrm>
        </p:grpSpPr>
        <p:grpSp>
          <p:nvGrpSpPr>
            <p:cNvPr id="83" name="Group 2">
              <a:extLst>
                <a:ext uri="{FF2B5EF4-FFF2-40B4-BE49-F238E27FC236}">
                  <a16:creationId xmlns:a16="http://schemas.microsoft.com/office/drawing/2014/main" id="{9A7A8A74-A0E2-3644-AA0C-7BB1A52C69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9829" y="1846263"/>
              <a:ext cx="2109787" cy="1582737"/>
              <a:chOff x="1842724" y="2867233"/>
              <a:chExt cx="5649912" cy="3416300"/>
            </a:xfrm>
          </p:grpSpPr>
          <p:sp>
            <p:nvSpPr>
              <p:cNvPr id="132" name="AutoShape 99">
                <a:extLst>
                  <a:ext uri="{FF2B5EF4-FFF2-40B4-BE49-F238E27FC236}">
                    <a16:creationId xmlns:a16="http://schemas.microsoft.com/office/drawing/2014/main" id="{D8FF0D2B-11D6-E14D-8613-95A5F592C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724" y="2867233"/>
                <a:ext cx="5649912" cy="768350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3" name="Rectangle 87">
                <a:extLst>
                  <a:ext uri="{FF2B5EF4-FFF2-40B4-BE49-F238E27FC236}">
                    <a16:creationId xmlns:a16="http://schemas.microsoft.com/office/drawing/2014/main" id="{425C8A07-3451-944E-A52E-58B7C446E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699" y="3621296"/>
                <a:ext cx="4781550" cy="2662237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84" name="Group 249">
              <a:extLst>
                <a:ext uri="{FF2B5EF4-FFF2-40B4-BE49-F238E27FC236}">
                  <a16:creationId xmlns:a16="http://schemas.microsoft.com/office/drawing/2014/main" id="{2975C00A-8B8A-DB4E-8401-B2809BB45D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69679" y="2406650"/>
              <a:ext cx="427037" cy="785813"/>
              <a:chOff x="4140" y="429"/>
              <a:chExt cx="1425" cy="2396"/>
            </a:xfrm>
          </p:grpSpPr>
          <p:sp>
            <p:nvSpPr>
              <p:cNvPr id="100" name="Freeform 250">
                <a:extLst>
                  <a:ext uri="{FF2B5EF4-FFF2-40B4-BE49-F238E27FC236}">
                    <a16:creationId xmlns:a16="http://schemas.microsoft.com/office/drawing/2014/main" id="{CB346EFE-1967-EE40-BBB6-1006F9CAD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Rectangle 251">
                <a:extLst>
                  <a:ext uri="{FF2B5EF4-FFF2-40B4-BE49-F238E27FC236}">
                    <a16:creationId xmlns:a16="http://schemas.microsoft.com/office/drawing/2014/main" id="{9E9E882E-AC07-5F44-8557-C1C48F5F2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02" name="Freeform 252">
                <a:extLst>
                  <a:ext uri="{FF2B5EF4-FFF2-40B4-BE49-F238E27FC236}">
                    <a16:creationId xmlns:a16="http://schemas.microsoft.com/office/drawing/2014/main" id="{AE7CB755-779F-A440-BD9B-9EFB9398F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253">
                <a:extLst>
                  <a:ext uri="{FF2B5EF4-FFF2-40B4-BE49-F238E27FC236}">
                    <a16:creationId xmlns:a16="http://schemas.microsoft.com/office/drawing/2014/main" id="{538C7DFB-830E-8540-990A-289AB510B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Rectangle 254">
                <a:extLst>
                  <a:ext uri="{FF2B5EF4-FFF2-40B4-BE49-F238E27FC236}">
                    <a16:creationId xmlns:a16="http://schemas.microsoft.com/office/drawing/2014/main" id="{A3AA418F-23CD-B84F-9AD1-E8F51CAC5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105" name="Group 255">
                <a:extLst>
                  <a:ext uri="{FF2B5EF4-FFF2-40B4-BE49-F238E27FC236}">
                    <a16:creationId xmlns:a16="http://schemas.microsoft.com/office/drawing/2014/main" id="{D5039DC2-1B99-2343-B1E4-ED05F18537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0" name="AutoShape 256">
                  <a:extLst>
                    <a:ext uri="{FF2B5EF4-FFF2-40B4-BE49-F238E27FC236}">
                      <a16:creationId xmlns:a16="http://schemas.microsoft.com/office/drawing/2014/main" id="{45D0642B-8E4A-F643-90BA-6B5B068030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7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31" name="AutoShape 257">
                  <a:extLst>
                    <a:ext uri="{FF2B5EF4-FFF2-40B4-BE49-F238E27FC236}">
                      <a16:creationId xmlns:a16="http://schemas.microsoft.com/office/drawing/2014/main" id="{3509BE5E-C5B8-4742-8429-53EE2C5494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0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106" name="Rectangle 258">
                <a:extLst>
                  <a:ext uri="{FF2B5EF4-FFF2-40B4-BE49-F238E27FC236}">
                    <a16:creationId xmlns:a16="http://schemas.microsoft.com/office/drawing/2014/main" id="{32920529-0221-C64E-A440-6CB51D37F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20"/>
                <a:ext cx="593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107" name="Group 259">
                <a:extLst>
                  <a:ext uri="{FF2B5EF4-FFF2-40B4-BE49-F238E27FC236}">
                    <a16:creationId xmlns:a16="http://schemas.microsoft.com/office/drawing/2014/main" id="{E5BFCD4D-02E0-CA44-85BF-1519735A56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8" name="AutoShape 260">
                  <a:extLst>
                    <a:ext uri="{FF2B5EF4-FFF2-40B4-BE49-F238E27FC236}">
                      <a16:creationId xmlns:a16="http://schemas.microsoft.com/office/drawing/2014/main" id="{E2D6F809-69FF-9A47-9553-ACAC3A5EAE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2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29" name="AutoShape 261">
                  <a:extLst>
                    <a:ext uri="{FF2B5EF4-FFF2-40B4-BE49-F238E27FC236}">
                      <a16:creationId xmlns:a16="http://schemas.microsoft.com/office/drawing/2014/main" id="{932CD479-8BC1-C749-A96F-3B1402566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108" name="Rectangle 262">
                <a:extLst>
                  <a:ext uri="{FF2B5EF4-FFF2-40B4-BE49-F238E27FC236}">
                    <a16:creationId xmlns:a16="http://schemas.microsoft.com/office/drawing/2014/main" id="{2011783D-1372-5340-BCED-AC842F1C5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8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09" name="Rectangle 263">
                <a:extLst>
                  <a:ext uri="{FF2B5EF4-FFF2-40B4-BE49-F238E27FC236}">
                    <a16:creationId xmlns:a16="http://schemas.microsoft.com/office/drawing/2014/main" id="{C9C65939-7AEE-9B4F-BBBB-B53CB619E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4"/>
                <a:ext cx="599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110" name="Group 264">
                <a:extLst>
                  <a:ext uri="{FF2B5EF4-FFF2-40B4-BE49-F238E27FC236}">
                    <a16:creationId xmlns:a16="http://schemas.microsoft.com/office/drawing/2014/main" id="{02D23335-DADD-6845-9FCF-19678BB914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6" name="AutoShape 265">
                  <a:extLst>
                    <a:ext uri="{FF2B5EF4-FFF2-40B4-BE49-F238E27FC236}">
                      <a16:creationId xmlns:a16="http://schemas.microsoft.com/office/drawing/2014/main" id="{9F3F9D05-506B-FF4F-9401-AF33543B17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1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27" name="AutoShape 266">
                  <a:extLst>
                    <a:ext uri="{FF2B5EF4-FFF2-40B4-BE49-F238E27FC236}">
                      <a16:creationId xmlns:a16="http://schemas.microsoft.com/office/drawing/2014/main" id="{4282A724-826B-B143-8AC0-DC79D5EB44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93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111" name="Freeform 267">
                <a:extLst>
                  <a:ext uri="{FF2B5EF4-FFF2-40B4-BE49-F238E27FC236}">
                    <a16:creationId xmlns:a16="http://schemas.microsoft.com/office/drawing/2014/main" id="{021B047E-60EF-D148-81C9-49DCFE69C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2" name="Group 268">
                <a:extLst>
                  <a:ext uri="{FF2B5EF4-FFF2-40B4-BE49-F238E27FC236}">
                    <a16:creationId xmlns:a16="http://schemas.microsoft.com/office/drawing/2014/main" id="{DED72DA6-23AD-134D-85EE-B696A62739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4" name="AutoShape 269">
                  <a:extLst>
                    <a:ext uri="{FF2B5EF4-FFF2-40B4-BE49-F238E27FC236}">
                      <a16:creationId xmlns:a16="http://schemas.microsoft.com/office/drawing/2014/main" id="{C8EFD858-EFAC-A543-9F91-7BB2D77D29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0"/>
                  <a:ext cx="726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25" name="AutoShape 270">
                  <a:extLst>
                    <a:ext uri="{FF2B5EF4-FFF2-40B4-BE49-F238E27FC236}">
                      <a16:creationId xmlns:a16="http://schemas.microsoft.com/office/drawing/2014/main" id="{FABB3E39-009F-2843-B1CB-4C1321020E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113" name="Rectangle 271">
                <a:extLst>
                  <a:ext uri="{FF2B5EF4-FFF2-40B4-BE49-F238E27FC236}">
                    <a16:creationId xmlns:a16="http://schemas.microsoft.com/office/drawing/2014/main" id="{E533B9BA-C9BF-844D-9ABC-B29E2E9B7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2" y="429"/>
                <a:ext cx="64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14" name="Freeform 272">
                <a:extLst>
                  <a:ext uri="{FF2B5EF4-FFF2-40B4-BE49-F238E27FC236}">
                    <a16:creationId xmlns:a16="http://schemas.microsoft.com/office/drawing/2014/main" id="{023F6EA6-D9D0-B443-9F3E-D3BAF9BB0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273">
                <a:extLst>
                  <a:ext uri="{FF2B5EF4-FFF2-40B4-BE49-F238E27FC236}">
                    <a16:creationId xmlns:a16="http://schemas.microsoft.com/office/drawing/2014/main" id="{CD6A59C0-5CC5-714B-97EA-3B0194FD4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Oval 274">
                <a:extLst>
                  <a:ext uri="{FF2B5EF4-FFF2-40B4-BE49-F238E27FC236}">
                    <a16:creationId xmlns:a16="http://schemas.microsoft.com/office/drawing/2014/main" id="{92208AD0-400D-FB43-B633-7464BA63D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12"/>
                <a:ext cx="48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17" name="Freeform 275">
                <a:extLst>
                  <a:ext uri="{FF2B5EF4-FFF2-40B4-BE49-F238E27FC236}">
                    <a16:creationId xmlns:a16="http://schemas.microsoft.com/office/drawing/2014/main" id="{7A38E823-6B34-2147-8CCC-8B6710E4A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AutoShape 276">
                <a:extLst>
                  <a:ext uri="{FF2B5EF4-FFF2-40B4-BE49-F238E27FC236}">
                    <a16:creationId xmlns:a16="http://schemas.microsoft.com/office/drawing/2014/main" id="{00686B52-C381-B344-AB96-FAF77A2EE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3" cy="14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19" name="AutoShape 277">
                <a:extLst>
                  <a:ext uri="{FF2B5EF4-FFF2-40B4-BE49-F238E27FC236}">
                    <a16:creationId xmlns:a16="http://schemas.microsoft.com/office/drawing/2014/main" id="{A8150F42-64DC-A444-B5B3-16FBDD3EA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5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20" name="Oval 278">
                <a:extLst>
                  <a:ext uri="{FF2B5EF4-FFF2-40B4-BE49-F238E27FC236}">
                    <a16:creationId xmlns:a16="http://schemas.microsoft.com/office/drawing/2014/main" id="{5738C1EC-E073-3E43-B96C-2596474FA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0"/>
                <a:ext cx="159" cy="14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21" name="Oval 279">
                <a:extLst>
                  <a:ext uri="{FF2B5EF4-FFF2-40B4-BE49-F238E27FC236}">
                    <a16:creationId xmlns:a16="http://schemas.microsoft.com/office/drawing/2014/main" id="{1780645A-6086-3C4F-BBCE-64462042A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85"/>
                <a:ext cx="164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22" name="Oval 280">
                <a:extLst>
                  <a:ext uri="{FF2B5EF4-FFF2-40B4-BE49-F238E27FC236}">
                    <a16:creationId xmlns:a16="http://schemas.microsoft.com/office/drawing/2014/main" id="{0978C948-5C14-3E49-B833-BFC3EF047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23" name="Rectangle 281">
                <a:extLst>
                  <a:ext uri="{FF2B5EF4-FFF2-40B4-BE49-F238E27FC236}">
                    <a16:creationId xmlns:a16="http://schemas.microsoft.com/office/drawing/2014/main" id="{B300415C-511F-1D49-86B6-876E0CC6E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8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85" name="Group 134">
              <a:extLst>
                <a:ext uri="{FF2B5EF4-FFF2-40B4-BE49-F238E27FC236}">
                  <a16:creationId xmlns:a16="http://schemas.microsoft.com/office/drawing/2014/main" id="{82E451C2-1F00-2343-A319-8C11E6CF5D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2641" y="2038350"/>
              <a:ext cx="1281113" cy="363538"/>
              <a:chOff x="3621" y="3265"/>
              <a:chExt cx="1776" cy="744"/>
            </a:xfrm>
          </p:grpSpPr>
          <p:pic>
            <p:nvPicPr>
              <p:cNvPr id="96" name="Picture 135" descr="reellogo">
                <a:extLst>
                  <a:ext uri="{FF2B5EF4-FFF2-40B4-BE49-F238E27FC236}">
                    <a16:creationId xmlns:a16="http://schemas.microsoft.com/office/drawing/2014/main" id="{4424E827-5D97-2940-A1EB-B240374F26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21" y="3265"/>
                <a:ext cx="1776" cy="7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" name="Freeform 136">
                <a:extLst>
                  <a:ext uri="{FF2B5EF4-FFF2-40B4-BE49-F238E27FC236}">
                    <a16:creationId xmlns:a16="http://schemas.microsoft.com/office/drawing/2014/main" id="{3E3A07CF-BBAD-3D46-B4BD-09073B392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288"/>
                <a:ext cx="1402" cy="439"/>
              </a:xfrm>
              <a:custGeom>
                <a:avLst/>
                <a:gdLst>
                  <a:gd name="T0" fmla="*/ 0 w 1401"/>
                  <a:gd name="T1" fmla="*/ 6 h 438"/>
                  <a:gd name="T2" fmla="*/ 27 w 1401"/>
                  <a:gd name="T3" fmla="*/ 385 h 438"/>
                  <a:gd name="T4" fmla="*/ 114 w 1401"/>
                  <a:gd name="T5" fmla="*/ 382 h 438"/>
                  <a:gd name="T6" fmla="*/ 132 w 1401"/>
                  <a:gd name="T7" fmla="*/ 358 h 438"/>
                  <a:gd name="T8" fmla="*/ 210 w 1401"/>
                  <a:gd name="T9" fmla="*/ 403 h 438"/>
                  <a:gd name="T10" fmla="*/ 450 w 1401"/>
                  <a:gd name="T11" fmla="*/ 385 h 438"/>
                  <a:gd name="T12" fmla="*/ 486 w 1401"/>
                  <a:gd name="T13" fmla="*/ 394 h 438"/>
                  <a:gd name="T14" fmla="*/ 690 w 1401"/>
                  <a:gd name="T15" fmla="*/ 418 h 438"/>
                  <a:gd name="T16" fmla="*/ 1075 w 1401"/>
                  <a:gd name="T17" fmla="*/ 439 h 438"/>
                  <a:gd name="T18" fmla="*/ 1402 w 1401"/>
                  <a:gd name="T19" fmla="*/ 421 h 438"/>
                  <a:gd name="T20" fmla="*/ 1393 w 1401"/>
                  <a:gd name="T21" fmla="*/ 165 h 438"/>
                  <a:gd name="T22" fmla="*/ 291 w 1401"/>
                  <a:gd name="T23" fmla="*/ 0 h 438"/>
                  <a:gd name="T24" fmla="*/ 0 w 1401"/>
                  <a:gd name="T25" fmla="*/ 6 h 4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01" h="438">
                    <a:moveTo>
                      <a:pt x="0" y="6"/>
                    </a:moveTo>
                    <a:lnTo>
                      <a:pt x="27" y="384"/>
                    </a:lnTo>
                    <a:lnTo>
                      <a:pt x="114" y="381"/>
                    </a:lnTo>
                    <a:lnTo>
                      <a:pt x="132" y="357"/>
                    </a:lnTo>
                    <a:lnTo>
                      <a:pt x="210" y="402"/>
                    </a:lnTo>
                    <a:lnTo>
                      <a:pt x="450" y="384"/>
                    </a:lnTo>
                    <a:lnTo>
                      <a:pt x="486" y="393"/>
                    </a:lnTo>
                    <a:lnTo>
                      <a:pt x="690" y="417"/>
                    </a:lnTo>
                    <a:lnTo>
                      <a:pt x="1074" y="438"/>
                    </a:lnTo>
                    <a:lnTo>
                      <a:pt x="1401" y="420"/>
                    </a:lnTo>
                    <a:lnTo>
                      <a:pt x="1392" y="165"/>
                    </a:lnTo>
                    <a:lnTo>
                      <a:pt x="29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7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98" name="Freeform 137">
                <a:extLst>
                  <a:ext uri="{FF2B5EF4-FFF2-40B4-BE49-F238E27FC236}">
                    <a16:creationId xmlns:a16="http://schemas.microsoft.com/office/drawing/2014/main" id="{61282358-1528-BC4D-BE78-703895105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3860"/>
                <a:ext cx="999" cy="120"/>
              </a:xfrm>
              <a:custGeom>
                <a:avLst/>
                <a:gdLst>
                  <a:gd name="T0" fmla="*/ 0 w 999"/>
                  <a:gd name="T1" fmla="*/ 6 h 123"/>
                  <a:gd name="T2" fmla="*/ 717 w 999"/>
                  <a:gd name="T3" fmla="*/ 12 h 123"/>
                  <a:gd name="T4" fmla="*/ 744 w 999"/>
                  <a:gd name="T5" fmla="*/ 35 h 123"/>
                  <a:gd name="T6" fmla="*/ 801 w 999"/>
                  <a:gd name="T7" fmla="*/ 41 h 123"/>
                  <a:gd name="T8" fmla="*/ 876 w 999"/>
                  <a:gd name="T9" fmla="*/ 6 h 123"/>
                  <a:gd name="T10" fmla="*/ 933 w 999"/>
                  <a:gd name="T11" fmla="*/ 0 h 123"/>
                  <a:gd name="T12" fmla="*/ 981 w 999"/>
                  <a:gd name="T13" fmla="*/ 15 h 123"/>
                  <a:gd name="T14" fmla="*/ 999 w 999"/>
                  <a:gd name="T15" fmla="*/ 50 h 123"/>
                  <a:gd name="T16" fmla="*/ 987 w 999"/>
                  <a:gd name="T17" fmla="*/ 120 h 123"/>
                  <a:gd name="T18" fmla="*/ 18 w 999"/>
                  <a:gd name="T19" fmla="*/ 117 h 123"/>
                  <a:gd name="T20" fmla="*/ 0 w 999"/>
                  <a:gd name="T21" fmla="*/ 6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9" h="123">
                    <a:moveTo>
                      <a:pt x="0" y="6"/>
                    </a:moveTo>
                    <a:lnTo>
                      <a:pt x="717" y="12"/>
                    </a:lnTo>
                    <a:lnTo>
                      <a:pt x="744" y="36"/>
                    </a:lnTo>
                    <a:lnTo>
                      <a:pt x="801" y="42"/>
                    </a:lnTo>
                    <a:lnTo>
                      <a:pt x="876" y="6"/>
                    </a:lnTo>
                    <a:lnTo>
                      <a:pt x="933" y="0"/>
                    </a:lnTo>
                    <a:lnTo>
                      <a:pt x="981" y="15"/>
                    </a:lnTo>
                    <a:lnTo>
                      <a:pt x="999" y="51"/>
                    </a:lnTo>
                    <a:lnTo>
                      <a:pt x="987" y="123"/>
                    </a:lnTo>
                    <a:lnTo>
                      <a:pt x="18" y="12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7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pic>
            <p:nvPicPr>
              <p:cNvPr id="99" name="Picture 138" descr="video1">
                <a:extLst>
                  <a:ext uri="{FF2B5EF4-FFF2-40B4-BE49-F238E27FC236}">
                    <a16:creationId xmlns:a16="http://schemas.microsoft.com/office/drawing/2014/main" id="{CA20B2BA-4F8A-F24F-9BF5-1619CBAA3C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83" y="3400"/>
                <a:ext cx="889" cy="4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6" name="Group 349">
              <a:extLst>
                <a:ext uri="{FF2B5EF4-FFF2-40B4-BE49-F238E27FC236}">
                  <a16:creationId xmlns:a16="http://schemas.microsoft.com/office/drawing/2014/main" id="{FB3E850F-A738-3440-94BE-84DC7D04ED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68654" y="2625725"/>
              <a:ext cx="677862" cy="663575"/>
              <a:chOff x="4437" y="1472"/>
              <a:chExt cx="427" cy="418"/>
            </a:xfrm>
          </p:grpSpPr>
          <p:sp>
            <p:nvSpPr>
              <p:cNvPr id="92" name="Rectangle 350">
                <a:extLst>
                  <a:ext uri="{FF2B5EF4-FFF2-40B4-BE49-F238E27FC236}">
                    <a16:creationId xmlns:a16="http://schemas.microsoft.com/office/drawing/2014/main" id="{C98E87F3-3D51-1D49-B30C-7C1024C09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1475"/>
                <a:ext cx="421" cy="361"/>
              </a:xfrm>
              <a:prstGeom prst="rect">
                <a:avLst/>
              </a:prstGeom>
              <a:gradFill rotWithShape="0">
                <a:gsLst>
                  <a:gs pos="0">
                    <a:srgbClr val="99CCFF">
                      <a:gamma/>
                      <a:shade val="46275"/>
                      <a:invGamma/>
                    </a:srgbClr>
                  </a:gs>
                  <a:gs pos="50000">
                    <a:srgbClr val="99CCFF"/>
                  </a:gs>
                  <a:gs pos="100000">
                    <a:srgbClr val="99CC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3" name="Rectangle 351">
                <a:extLst>
                  <a:ext uri="{FF2B5EF4-FFF2-40B4-BE49-F238E27FC236}">
                    <a16:creationId xmlns:a16="http://schemas.microsoft.com/office/drawing/2014/main" id="{5C82643F-4271-3B42-9F3B-B7B12330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1837"/>
                <a:ext cx="179" cy="23"/>
              </a:xfrm>
              <a:prstGeom prst="rect">
                <a:avLst/>
              </a:prstGeom>
              <a:solidFill>
                <a:srgbClr val="5F5F5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4" name="Rectangle 352">
                <a:extLst>
                  <a:ext uri="{FF2B5EF4-FFF2-40B4-BE49-F238E27FC236}">
                    <a16:creationId xmlns:a16="http://schemas.microsoft.com/office/drawing/2014/main" id="{1EA9D5C0-B75D-4246-913C-E7244027F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1866"/>
                <a:ext cx="414" cy="24"/>
              </a:xfrm>
              <a:prstGeom prst="rect">
                <a:avLst/>
              </a:prstGeom>
              <a:solidFill>
                <a:schemeClr val="tx2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5" name="Rectangle 353">
                <a:extLst>
                  <a:ext uri="{FF2B5EF4-FFF2-40B4-BE49-F238E27FC236}">
                    <a16:creationId xmlns:a16="http://schemas.microsoft.com/office/drawing/2014/main" id="{E47A4C49-C526-3C4C-B924-327B60249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7" y="1472"/>
                <a:ext cx="423" cy="356"/>
              </a:xfrm>
              <a:prstGeom prst="rect">
                <a:avLst/>
              </a:prstGeom>
              <a:noFill/>
              <a:ln w="19050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87" name="Freeform 1287">
              <a:extLst>
                <a:ext uri="{FF2B5EF4-FFF2-40B4-BE49-F238E27FC236}">
                  <a16:creationId xmlns:a16="http://schemas.microsoft.com/office/drawing/2014/main" id="{45307357-2A7B-E14D-AE40-0D4C4ABCB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741" y="2066925"/>
              <a:ext cx="2320925" cy="1228725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88" name="Straight Connector 45">
              <a:extLst>
                <a:ext uri="{FF2B5EF4-FFF2-40B4-BE49-F238E27FC236}">
                  <a16:creationId xmlns:a16="http://schemas.microsoft.com/office/drawing/2014/main" id="{B04F1DEF-65F1-4642-AA4D-E370A1DBE0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18966" y="2632075"/>
              <a:ext cx="1241425" cy="0"/>
            </a:xfrm>
            <a:prstGeom prst="line">
              <a:avLst/>
            </a:prstGeom>
            <a:noFill/>
            <a:ln w="317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9" name="Straight Connector 46">
              <a:extLst>
                <a:ext uri="{FF2B5EF4-FFF2-40B4-BE49-F238E27FC236}">
                  <a16:creationId xmlns:a16="http://schemas.microsoft.com/office/drawing/2014/main" id="{B7BA493E-B136-3644-B5ED-FCD15986A4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30329" y="2662238"/>
              <a:ext cx="1531937" cy="0"/>
            </a:xfrm>
            <a:prstGeom prst="line">
              <a:avLst/>
            </a:prstGeom>
            <a:noFill/>
            <a:ln w="31750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0" name="TextBox 64">
              <a:extLst>
                <a:ext uri="{FF2B5EF4-FFF2-40B4-BE49-F238E27FC236}">
                  <a16:creationId xmlns:a16="http://schemas.microsoft.com/office/drawing/2014/main" id="{444AB8CD-A73E-654C-9834-C15EB11A0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84516" y="3440113"/>
              <a:ext cx="76676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  <a:cs typeface="Arial" panose="020B0604020202020204" pitchFamily="34" charset="0"/>
                </a:rPr>
                <a:t>client</a:t>
              </a:r>
              <a:endParaRPr lang="en-US" altLang="en-US" sz="1800" i="1">
                <a:solidFill>
                  <a:srgbClr val="CC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1" name="TextBox 64">
              <a:extLst>
                <a:ext uri="{FF2B5EF4-FFF2-40B4-BE49-F238E27FC236}">
                  <a16:creationId xmlns:a16="http://schemas.microsoft.com/office/drawing/2014/main" id="{0E442F75-B562-B641-AC65-4B3CCE9BA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31791" y="2895600"/>
              <a:ext cx="919163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</a:rPr>
                <a:t>Internet</a:t>
              </a:r>
              <a:endParaRPr lang="en-US" altLang="en-US" sz="1800" i="1">
                <a:solidFill>
                  <a:srgbClr val="CC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57" name="Rectangle 3">
            <a:extLst>
              <a:ext uri="{FF2B5EF4-FFF2-40B4-BE49-F238E27FC236}">
                <a16:creationId xmlns:a16="http://schemas.microsoft.com/office/drawing/2014/main" id="{57B06ED9-18F5-DA42-AB34-1D8668A5BAAE}"/>
              </a:ext>
            </a:extLst>
          </p:cNvPr>
          <p:cNvSpPr txBox="1">
            <a:spLocks noChangeArrowheads="1"/>
          </p:cNvSpPr>
          <p:nvPr/>
        </p:nvSpPr>
        <p:spPr>
          <a:xfrm>
            <a:off x="902523" y="1442355"/>
            <a:ext cx="6582550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200" i="1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en-US" sz="3200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intelligence” </a:t>
            </a:r>
            <a:r>
              <a:rPr lang="en-US" altLang="en-US" sz="32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at client: </a:t>
            </a:r>
            <a:r>
              <a:rPr lang="en-US" altLang="en-US" sz="3200" dirty="0">
                <a:ea typeface="ＭＳ Ｐゴシック" panose="020B0600070205080204" pitchFamily="34" charset="-128"/>
              </a:rPr>
              <a:t>client determines</a:t>
            </a:r>
          </a:p>
          <a:p>
            <a:pPr lvl="1"/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when</a:t>
            </a:r>
            <a:r>
              <a:rPr lang="en-US" altLang="en-US" sz="2800" i="1" dirty="0">
                <a:solidFill>
                  <a:srgbClr val="8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to request chunk (so that buffer starvation, or overflow does not occur)</a:t>
            </a:r>
          </a:p>
          <a:p>
            <a:pPr lvl="1"/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what encoding rate </a:t>
            </a:r>
            <a:r>
              <a:rPr lang="en-US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to request </a:t>
            </a:r>
            <a:r>
              <a:rPr lang="en-US" altLang="en-US" sz="2800" dirty="0">
                <a:ea typeface="ＭＳ Ｐゴシック" panose="020B0600070205080204" pitchFamily="34" charset="-128"/>
              </a:rPr>
              <a:t>(higher quality when more bandwidth available) </a:t>
            </a:r>
            <a:endParaRPr lang="en-US" altLang="en-US" sz="2800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58" name="Rectangle 3">
            <a:extLst>
              <a:ext uri="{FF2B5EF4-FFF2-40B4-BE49-F238E27FC236}">
                <a16:creationId xmlns:a16="http://schemas.microsoft.com/office/drawing/2014/main" id="{66B29FA5-F250-2145-B75A-6362A2B90004}"/>
              </a:ext>
            </a:extLst>
          </p:cNvPr>
          <p:cNvSpPr txBox="1">
            <a:spLocks noChangeArrowheads="1"/>
          </p:cNvSpPr>
          <p:nvPr/>
        </p:nvSpPr>
        <p:spPr>
          <a:xfrm>
            <a:off x="917270" y="4418084"/>
            <a:ext cx="10736797" cy="16010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where</a:t>
            </a:r>
            <a:r>
              <a:rPr lang="en-US" altLang="en-US" sz="2800" i="1" dirty="0">
                <a:solidFill>
                  <a:srgbClr val="8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to request chunk (can request from URL server that is “close” to client or has high available bandwidth</a:t>
            </a:r>
            <a:r>
              <a:rPr lang="en-US" altLang="en-US" sz="2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)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1BFA338-92F2-B84C-A3FD-65CE9CE1AE33}"/>
              </a:ext>
            </a:extLst>
          </p:cNvPr>
          <p:cNvSpPr txBox="1"/>
          <p:nvPr/>
        </p:nvSpPr>
        <p:spPr>
          <a:xfrm>
            <a:off x="1455456" y="5652226"/>
            <a:ext cx="93893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Streaming video = </a:t>
            </a:r>
            <a:r>
              <a:rPr lang="en-US" sz="3200" dirty="0"/>
              <a:t>encoding +</a:t>
            </a:r>
            <a:r>
              <a:rPr lang="en-US" sz="3200" dirty="0">
                <a:solidFill>
                  <a:srgbClr val="C00000"/>
                </a:solidFill>
              </a:rPr>
              <a:t> </a:t>
            </a:r>
            <a:r>
              <a:rPr lang="en-US" sz="3200" dirty="0"/>
              <a:t>DASH + playout buffering</a:t>
            </a:r>
          </a:p>
        </p:txBody>
      </p:sp>
      <p:sp>
        <p:nvSpPr>
          <p:cNvPr id="59" name="Slide Number Placeholder 2">
            <a:extLst>
              <a:ext uri="{FF2B5EF4-FFF2-40B4-BE49-F238E27FC236}">
                <a16:creationId xmlns:a16="http://schemas.microsoft.com/office/drawing/2014/main" id="{05C1F9B6-622E-FD40-9284-5985D9F546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991321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A251E4DB-D295-254B-882D-9EE91FD48D8F}"/>
              </a:ext>
            </a:extLst>
          </p:cNvPr>
          <p:cNvSpPr txBox="1">
            <a:spLocks noChangeArrowheads="1"/>
          </p:cNvSpPr>
          <p:nvPr/>
        </p:nvSpPr>
        <p:spPr>
          <a:xfrm>
            <a:off x="1013029" y="1454599"/>
            <a:ext cx="10515599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challenge: 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how to stream content (selected from millions of videos) to hundreds of thousands of </a:t>
            </a:r>
            <a:r>
              <a:rPr lang="en-US" altLang="en-US" sz="3200" i="1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simultaneous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users?</a:t>
            </a:r>
          </a:p>
          <a:p>
            <a:pPr marL="287338" indent="-287338"/>
            <a:endParaRPr lang="en-US" altLang="en-US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044D9F7-CD89-AB45-B6F9-16C59524F86C}"/>
              </a:ext>
            </a:extLst>
          </p:cNvPr>
          <p:cNvSpPr txBox="1">
            <a:spLocks noChangeArrowheads="1"/>
          </p:cNvSpPr>
          <p:nvPr/>
        </p:nvSpPr>
        <p:spPr>
          <a:xfrm>
            <a:off x="1013029" y="2757624"/>
            <a:ext cx="10515599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option 1: 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single, large “mega-server”</a:t>
            </a:r>
          </a:p>
          <a:p>
            <a:pPr marL="681038" lvl="1" indent="-223838"/>
            <a:r>
              <a:rPr lang="en-US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single point of failure</a:t>
            </a:r>
          </a:p>
          <a:p>
            <a:pPr marL="681038" lvl="1" indent="-223838"/>
            <a:r>
              <a:rPr lang="en-US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point of network congestion</a:t>
            </a:r>
          </a:p>
          <a:p>
            <a:pPr marL="681038" lvl="1" indent="-223838"/>
            <a:r>
              <a:rPr lang="en-US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long path to distant clients</a:t>
            </a:r>
          </a:p>
          <a:p>
            <a:pPr marL="681038" lvl="1" indent="-223838"/>
            <a:r>
              <a:rPr lang="en-US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multiple copies of video sent over outgoing link</a:t>
            </a:r>
          </a:p>
          <a:p>
            <a:pPr marL="681038" lvl="1" indent="-223838">
              <a:buFont typeface="Arial" panose="020B0604020202020204" pitchFamily="34" charset="0"/>
              <a:buNone/>
            </a:pPr>
            <a:endParaRPr lang="en-US" altLang="en-US" sz="2800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  <a:p>
            <a:pPr marL="287338" indent="-287338">
              <a:buFont typeface="Wingdings" pitchFamily="2" charset="2"/>
              <a:buNone/>
            </a:pP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….quite simply: this solution </a:t>
            </a:r>
            <a:r>
              <a:rPr lang="en-US" altLang="en-US" sz="3200" i="1" dirty="0" err="1">
                <a:solidFill>
                  <a:srgbClr val="C00000"/>
                </a:solidFill>
                <a:ea typeface="ＭＳ Ｐゴシック" panose="020B0600070205080204" pitchFamily="34" charset="-128"/>
              </a:rPr>
              <a:t>doesn</a:t>
            </a:r>
            <a:r>
              <a:rPr lang="fr-FR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’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 scale</a:t>
            </a:r>
          </a:p>
          <a:p>
            <a:pPr marL="681038" lvl="1" indent="-223838"/>
            <a:endParaRPr lang="en-US" altLang="en-US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74401292-B271-7347-A3A5-C6C6BA4C4A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9799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A251E4DB-D295-254B-882D-9EE91FD48D8F}"/>
              </a:ext>
            </a:extLst>
          </p:cNvPr>
          <p:cNvSpPr txBox="1">
            <a:spLocks noChangeArrowheads="1"/>
          </p:cNvSpPr>
          <p:nvPr/>
        </p:nvSpPr>
        <p:spPr>
          <a:xfrm>
            <a:off x="1013029" y="1454599"/>
            <a:ext cx="10515599" cy="53536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challenge: 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how to stream content (selected from millions of videos) to hundreds of thousands of </a:t>
            </a:r>
            <a:r>
              <a:rPr lang="en-US" altLang="en-US" sz="3200" i="1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simultaneous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users?</a:t>
            </a:r>
          </a:p>
          <a:p>
            <a:pPr marL="287338" indent="-287338"/>
            <a:endParaRPr lang="en-US" altLang="en-US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pic>
        <p:nvPicPr>
          <p:cNvPr id="48130" name="Picture 2" descr="Limelight Networks">
            <a:extLst>
              <a:ext uri="{FF2B5EF4-FFF2-40B4-BE49-F238E27FC236}">
                <a16:creationId xmlns:a16="http://schemas.microsoft.com/office/drawing/2014/main" id="{A3065E66-FEC7-2E49-8807-DCF5473C92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8310" y="5403401"/>
            <a:ext cx="31623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3">
            <a:extLst>
              <a:ext uri="{FF2B5EF4-FFF2-40B4-BE49-F238E27FC236}">
                <a16:creationId xmlns:a16="http://schemas.microsoft.com/office/drawing/2014/main" id="{D76CBC50-4E28-E24C-84D3-3E63230986B4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3468367"/>
            <a:ext cx="7760110" cy="310941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altLang="en-US" sz="2800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enter deep: </a:t>
            </a:r>
            <a:r>
              <a:rPr lang="en-US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push CDN servers deep into many access networks </a:t>
            </a:r>
          </a:p>
          <a:p>
            <a:pPr lvl="2">
              <a:lnSpc>
                <a:spcPts val="2000"/>
              </a:lnSpc>
            </a:pPr>
            <a:r>
              <a:rPr lang="en-US" altLang="en-US" sz="24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close to users</a:t>
            </a:r>
          </a:p>
          <a:p>
            <a:pPr lvl="2">
              <a:lnSpc>
                <a:spcPts val="2000"/>
              </a:lnSpc>
            </a:pPr>
            <a:r>
              <a:rPr lang="en-US" altLang="en-US" sz="24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Akamai: </a:t>
            </a:r>
            <a:r>
              <a:rPr lang="en-US" sz="2400" dirty="0"/>
              <a:t>240,000 servers deployed in more than 120 countries (2015)</a:t>
            </a:r>
            <a:endParaRPr lang="en-US" altLang="en-US" sz="2400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  <a:p>
            <a:pPr lvl="1"/>
            <a:r>
              <a:rPr lang="en-US" altLang="en-US" sz="2800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bring home: </a:t>
            </a:r>
            <a:r>
              <a:rPr lang="en-US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smaller number (10’s) of larger clusters in POPs near (but not within) access networks</a:t>
            </a:r>
          </a:p>
          <a:p>
            <a:pPr lvl="2"/>
            <a:r>
              <a:rPr lang="en-US" altLang="en-US" sz="24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used by Limelight</a:t>
            </a:r>
            <a:endParaRPr lang="en-US" altLang="en-US" sz="2400" i="1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 marL="681038" lvl="1" indent="-223838"/>
            <a:endParaRPr lang="en-US" altLang="en-US" sz="2800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pic>
        <p:nvPicPr>
          <p:cNvPr id="48132" name="Picture 4" descr="Image result for akamai logo">
            <a:extLst>
              <a:ext uri="{FF2B5EF4-FFF2-40B4-BE49-F238E27FC236}">
                <a16:creationId xmlns:a16="http://schemas.microsoft.com/office/drawing/2014/main" id="{93C9C7F3-5C9B-6B47-8777-2D7282FAEA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8310" y="4313963"/>
            <a:ext cx="1886155" cy="76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">
            <a:extLst>
              <a:ext uri="{FF2B5EF4-FFF2-40B4-BE49-F238E27FC236}">
                <a16:creationId xmlns:a16="http://schemas.microsoft.com/office/drawing/2014/main" id="{6D604A88-D269-3D45-A9EC-60CC071F92E6}"/>
              </a:ext>
            </a:extLst>
          </p:cNvPr>
          <p:cNvSpPr txBox="1">
            <a:spLocks noChangeArrowheads="1"/>
          </p:cNvSpPr>
          <p:nvPr/>
        </p:nvSpPr>
        <p:spPr>
          <a:xfrm>
            <a:off x="1010678" y="1874874"/>
            <a:ext cx="10515599" cy="28222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endParaRPr lang="en-US" altLang="en-US" sz="3200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option 2: 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store/serve multiple copies of videos at multiple geographically distributed sites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(CDN)</a:t>
            </a:r>
          </a:p>
          <a:p>
            <a:pPr marL="287338" indent="-287338"/>
            <a:endParaRPr lang="en-US" altLang="en-US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 dirty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2063F296-8506-4F45-8898-B2A1E38F8B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4393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8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48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05CB5D98-8FAE-8041-ADCD-FC2907B3D45D}"/>
              </a:ext>
            </a:extLst>
          </p:cNvPr>
          <p:cNvGrpSpPr>
            <a:grpSpLocks/>
          </p:cNvGrpSpPr>
          <p:nvPr/>
        </p:nvGrpSpPr>
        <p:grpSpPr bwMode="auto">
          <a:xfrm>
            <a:off x="3201988" y="3854450"/>
            <a:ext cx="347662" cy="681038"/>
            <a:chOff x="7923189" y="2486664"/>
            <a:chExt cx="360377" cy="884585"/>
          </a:xfrm>
        </p:grpSpPr>
        <p:pic>
          <p:nvPicPr>
            <p:cNvPr id="212606" name="Picture 3">
              <a:extLst>
                <a:ext uri="{FF2B5EF4-FFF2-40B4-BE49-F238E27FC236}">
                  <a16:creationId xmlns:a16="http://schemas.microsoft.com/office/drawing/2014/main" id="{93B880F3-6ED0-DC49-91FB-DD77B9BC3A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607" name="Group 950">
              <a:extLst>
                <a:ext uri="{FF2B5EF4-FFF2-40B4-BE49-F238E27FC236}">
                  <a16:creationId xmlns:a16="http://schemas.microsoft.com/office/drawing/2014/main" id="{63E65803-F64E-964C-BB0E-AC02BE2652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608" name="Freeform 951">
                <a:extLst>
                  <a:ext uri="{FF2B5EF4-FFF2-40B4-BE49-F238E27FC236}">
                    <a16:creationId xmlns:a16="http://schemas.microsoft.com/office/drawing/2014/main" id="{CFF7ED6D-0989-344B-AE4C-20DA03C91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09" name="Rectangle 952">
                <a:extLst>
                  <a:ext uri="{FF2B5EF4-FFF2-40B4-BE49-F238E27FC236}">
                    <a16:creationId xmlns:a16="http://schemas.microsoft.com/office/drawing/2014/main" id="{941BE1AF-5E27-B647-BA9C-B3EE5B9C1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610" name="Freeform 953">
                <a:extLst>
                  <a:ext uri="{FF2B5EF4-FFF2-40B4-BE49-F238E27FC236}">
                    <a16:creationId xmlns:a16="http://schemas.microsoft.com/office/drawing/2014/main" id="{50AD6637-E4A0-0942-BBC1-F02D41C1E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1" name="Freeform 954">
                <a:extLst>
                  <a:ext uri="{FF2B5EF4-FFF2-40B4-BE49-F238E27FC236}">
                    <a16:creationId xmlns:a16="http://schemas.microsoft.com/office/drawing/2014/main" id="{67DBE244-4946-4D42-BC84-2F3267DF9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2" name="Rectangle 955">
                <a:extLst>
                  <a:ext uri="{FF2B5EF4-FFF2-40B4-BE49-F238E27FC236}">
                    <a16:creationId xmlns:a16="http://schemas.microsoft.com/office/drawing/2014/main" id="{DD82E102-0A0D-0346-8F3B-B698E5201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613" name="Group 956">
                <a:extLst>
                  <a:ext uri="{FF2B5EF4-FFF2-40B4-BE49-F238E27FC236}">
                    <a16:creationId xmlns:a16="http://schemas.microsoft.com/office/drawing/2014/main" id="{80F347B8-7A32-C349-B708-CA539685CF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>
                  <a:extLst>
                    <a:ext uri="{FF2B5EF4-FFF2-40B4-BE49-F238E27FC236}">
                      <a16:creationId xmlns:a16="http://schemas.microsoft.com/office/drawing/2014/main" id="{6EBE3CF4-E2AE-F04F-8673-94548E006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639" name="AutoShape 958">
                  <a:extLst>
                    <a:ext uri="{FF2B5EF4-FFF2-40B4-BE49-F238E27FC236}">
                      <a16:creationId xmlns:a16="http://schemas.microsoft.com/office/drawing/2014/main" id="{C6074E49-AF32-2D40-A2B2-E8FFE4B08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614" name="Rectangle 959">
                <a:extLst>
                  <a:ext uri="{FF2B5EF4-FFF2-40B4-BE49-F238E27FC236}">
                    <a16:creationId xmlns:a16="http://schemas.microsoft.com/office/drawing/2014/main" id="{8666B075-7D41-A948-B062-321375751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615" name="Group 960">
                <a:extLst>
                  <a:ext uri="{FF2B5EF4-FFF2-40B4-BE49-F238E27FC236}">
                    <a16:creationId xmlns:a16="http://schemas.microsoft.com/office/drawing/2014/main" id="{85FAAB2E-96E2-C24D-A075-A1108BD297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>
                  <a:extLst>
                    <a:ext uri="{FF2B5EF4-FFF2-40B4-BE49-F238E27FC236}">
                      <a16:creationId xmlns:a16="http://schemas.microsoft.com/office/drawing/2014/main" id="{CF9C08E5-68D5-1F42-B433-F7983B2613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637" name="AutoShape 962">
                  <a:extLst>
                    <a:ext uri="{FF2B5EF4-FFF2-40B4-BE49-F238E27FC236}">
                      <a16:creationId xmlns:a16="http://schemas.microsoft.com/office/drawing/2014/main" id="{F8BBFFC8-9C86-1A4E-8626-6114E9D61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616" name="Rectangle 963">
                <a:extLst>
                  <a:ext uri="{FF2B5EF4-FFF2-40B4-BE49-F238E27FC236}">
                    <a16:creationId xmlns:a16="http://schemas.microsoft.com/office/drawing/2014/main" id="{5E1DE06F-7558-B246-BCD0-52A050D14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617" name="Rectangle 964">
                <a:extLst>
                  <a:ext uri="{FF2B5EF4-FFF2-40B4-BE49-F238E27FC236}">
                    <a16:creationId xmlns:a16="http://schemas.microsoft.com/office/drawing/2014/main" id="{70D6CE1F-E113-5D41-9A3A-2842A6254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618" name="Group 965">
                <a:extLst>
                  <a:ext uri="{FF2B5EF4-FFF2-40B4-BE49-F238E27FC236}">
                    <a16:creationId xmlns:a16="http://schemas.microsoft.com/office/drawing/2014/main" id="{B90C6F47-1D9F-4348-84E4-01F62A019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>
                  <a:extLst>
                    <a:ext uri="{FF2B5EF4-FFF2-40B4-BE49-F238E27FC236}">
                      <a16:creationId xmlns:a16="http://schemas.microsoft.com/office/drawing/2014/main" id="{CB10DABD-7546-744C-A06D-EA9FF9EC1B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635" name="AutoShape 967">
                  <a:extLst>
                    <a:ext uri="{FF2B5EF4-FFF2-40B4-BE49-F238E27FC236}">
                      <a16:creationId xmlns:a16="http://schemas.microsoft.com/office/drawing/2014/main" id="{ADB1BD53-ABF1-5942-A55A-B9B4B9924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619" name="Freeform 968">
                <a:extLst>
                  <a:ext uri="{FF2B5EF4-FFF2-40B4-BE49-F238E27FC236}">
                    <a16:creationId xmlns:a16="http://schemas.microsoft.com/office/drawing/2014/main" id="{07D342AA-4A74-8945-B203-9C7B67381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20" name="Group 969">
                <a:extLst>
                  <a:ext uri="{FF2B5EF4-FFF2-40B4-BE49-F238E27FC236}">
                    <a16:creationId xmlns:a16="http://schemas.microsoft.com/office/drawing/2014/main" id="{955A2A18-772E-8E43-8ACE-484F7BC12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>
                  <a:extLst>
                    <a:ext uri="{FF2B5EF4-FFF2-40B4-BE49-F238E27FC236}">
                      <a16:creationId xmlns:a16="http://schemas.microsoft.com/office/drawing/2014/main" id="{C7944BB8-BC67-7C4A-9AB3-D92740B9D8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633" name="AutoShape 971">
                  <a:extLst>
                    <a:ext uri="{FF2B5EF4-FFF2-40B4-BE49-F238E27FC236}">
                      <a16:creationId xmlns:a16="http://schemas.microsoft.com/office/drawing/2014/main" id="{BE6BAF4F-AD6E-AE4A-B3D9-D9F40D477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621" name="Rectangle 972">
                <a:extLst>
                  <a:ext uri="{FF2B5EF4-FFF2-40B4-BE49-F238E27FC236}">
                    <a16:creationId xmlns:a16="http://schemas.microsoft.com/office/drawing/2014/main" id="{8DAB0AD2-2D0C-3148-8CDF-1DFB5C045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622" name="Freeform 973">
                <a:extLst>
                  <a:ext uri="{FF2B5EF4-FFF2-40B4-BE49-F238E27FC236}">
                    <a16:creationId xmlns:a16="http://schemas.microsoft.com/office/drawing/2014/main" id="{C6389979-2F5F-0E4F-89BF-9B568B356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3" name="Freeform 974">
                <a:extLst>
                  <a:ext uri="{FF2B5EF4-FFF2-40B4-BE49-F238E27FC236}">
                    <a16:creationId xmlns:a16="http://schemas.microsoft.com/office/drawing/2014/main" id="{A9138F55-45C7-8F49-A5F3-298032172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4" name="Oval 975">
                <a:extLst>
                  <a:ext uri="{FF2B5EF4-FFF2-40B4-BE49-F238E27FC236}">
                    <a16:creationId xmlns:a16="http://schemas.microsoft.com/office/drawing/2014/main" id="{C60910A5-106D-AF44-BC6D-021AA9E6E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625" name="Freeform 976">
                <a:extLst>
                  <a:ext uri="{FF2B5EF4-FFF2-40B4-BE49-F238E27FC236}">
                    <a16:creationId xmlns:a16="http://schemas.microsoft.com/office/drawing/2014/main" id="{59E65F19-263A-0640-A0A4-99E16179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6" name="AutoShape 977">
                <a:extLst>
                  <a:ext uri="{FF2B5EF4-FFF2-40B4-BE49-F238E27FC236}">
                    <a16:creationId xmlns:a16="http://schemas.microsoft.com/office/drawing/2014/main" id="{B4E70DA1-717F-6346-B36E-32B32E690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627" name="AutoShape 978">
                <a:extLst>
                  <a:ext uri="{FF2B5EF4-FFF2-40B4-BE49-F238E27FC236}">
                    <a16:creationId xmlns:a16="http://schemas.microsoft.com/office/drawing/2014/main" id="{3C9B3FC7-307A-C04C-8110-86E6D54B7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628" name="Oval 979">
                <a:extLst>
                  <a:ext uri="{FF2B5EF4-FFF2-40B4-BE49-F238E27FC236}">
                    <a16:creationId xmlns:a16="http://schemas.microsoft.com/office/drawing/2014/main" id="{D4E099B1-3CFA-E643-AEA7-8E5FA2C22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629" name="Oval 980">
                <a:extLst>
                  <a:ext uri="{FF2B5EF4-FFF2-40B4-BE49-F238E27FC236}">
                    <a16:creationId xmlns:a16="http://schemas.microsoft.com/office/drawing/2014/main" id="{DEFBEEB8-6061-8B44-B42A-26E9E262F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1800">
                  <a:solidFill>
                    <a:srgbClr val="FF0000"/>
                  </a:solidFill>
                  <a:cs typeface="Arial"/>
                </a:endParaRPr>
              </a:p>
            </p:txBody>
          </p:sp>
          <p:sp>
            <p:nvSpPr>
              <p:cNvPr id="212630" name="Oval 981">
                <a:extLst>
                  <a:ext uri="{FF2B5EF4-FFF2-40B4-BE49-F238E27FC236}">
                    <a16:creationId xmlns:a16="http://schemas.microsoft.com/office/drawing/2014/main" id="{181687A3-7F73-B845-B099-940B8BF5E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631" name="Rectangle 982">
                <a:extLst>
                  <a:ext uri="{FF2B5EF4-FFF2-40B4-BE49-F238E27FC236}">
                    <a16:creationId xmlns:a16="http://schemas.microsoft.com/office/drawing/2014/main" id="{4172238F-B7EC-A349-8B4B-54B820A7C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grpSp>
        <p:nvGrpSpPr>
          <p:cNvPr id="211972" name="Group 485">
            <a:extLst>
              <a:ext uri="{FF2B5EF4-FFF2-40B4-BE49-F238E27FC236}">
                <a16:creationId xmlns:a16="http://schemas.microsoft.com/office/drawing/2014/main" id="{7FD56F01-D99A-C54E-BADA-142C8FA4142A}"/>
              </a:ext>
            </a:extLst>
          </p:cNvPr>
          <p:cNvGrpSpPr>
            <a:grpSpLocks/>
          </p:cNvGrpSpPr>
          <p:nvPr/>
        </p:nvGrpSpPr>
        <p:grpSpPr bwMode="auto">
          <a:xfrm>
            <a:off x="2644455" y="3773226"/>
            <a:ext cx="7044059" cy="2764362"/>
            <a:chOff x="399121" y="1433583"/>
            <a:chExt cx="8437850" cy="5258268"/>
          </a:xfrm>
        </p:grpSpPr>
        <p:sp>
          <p:nvSpPr>
            <p:cNvPr id="212306" name="Freeform 84">
              <a:extLst>
                <a:ext uri="{FF2B5EF4-FFF2-40B4-BE49-F238E27FC236}">
                  <a16:creationId xmlns:a16="http://schemas.microsoft.com/office/drawing/2014/main" id="{5B25B412-8CCF-6E45-90E6-042E50284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7" name="Freeform 84">
              <a:extLst>
                <a:ext uri="{FF2B5EF4-FFF2-40B4-BE49-F238E27FC236}">
                  <a16:creationId xmlns:a16="http://schemas.microsoft.com/office/drawing/2014/main" id="{6C24F7A6-9392-1A46-841F-34C36E8A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8" name="Freeform 84">
              <a:extLst>
                <a:ext uri="{FF2B5EF4-FFF2-40B4-BE49-F238E27FC236}">
                  <a16:creationId xmlns:a16="http://schemas.microsoft.com/office/drawing/2014/main" id="{21137469-6038-DB4E-A0AA-0241DA206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9" name="Freeform 84">
              <a:extLst>
                <a:ext uri="{FF2B5EF4-FFF2-40B4-BE49-F238E27FC236}">
                  <a16:creationId xmlns:a16="http://schemas.microsoft.com/office/drawing/2014/main" id="{95144D54-2789-AA43-A3BF-D8E54A59D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0" name="Freeform 84">
              <a:extLst>
                <a:ext uri="{FF2B5EF4-FFF2-40B4-BE49-F238E27FC236}">
                  <a16:creationId xmlns:a16="http://schemas.microsoft.com/office/drawing/2014/main" id="{7712001E-BBEF-5F4C-B5A1-80E20C76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1" name="Freeform 84">
              <a:extLst>
                <a:ext uri="{FF2B5EF4-FFF2-40B4-BE49-F238E27FC236}">
                  <a16:creationId xmlns:a16="http://schemas.microsoft.com/office/drawing/2014/main" id="{5A658EE5-8AEE-1244-AEC6-E8A90304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2" name="Freeform 84">
              <a:extLst>
                <a:ext uri="{FF2B5EF4-FFF2-40B4-BE49-F238E27FC236}">
                  <a16:creationId xmlns:a16="http://schemas.microsoft.com/office/drawing/2014/main" id="{AE82A2B8-7FBA-7544-8664-9B7685403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3" name="Freeform 84">
              <a:extLst>
                <a:ext uri="{FF2B5EF4-FFF2-40B4-BE49-F238E27FC236}">
                  <a16:creationId xmlns:a16="http://schemas.microsoft.com/office/drawing/2014/main" id="{51E69F33-32F0-A141-89E8-3BB975856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4" name="Freeform 84">
              <a:extLst>
                <a:ext uri="{FF2B5EF4-FFF2-40B4-BE49-F238E27FC236}">
                  <a16:creationId xmlns:a16="http://schemas.microsoft.com/office/drawing/2014/main" id="{A1B980C1-30C9-3D46-AD9F-F49314DC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5" name="Freeform 84">
              <a:extLst>
                <a:ext uri="{FF2B5EF4-FFF2-40B4-BE49-F238E27FC236}">
                  <a16:creationId xmlns:a16="http://schemas.microsoft.com/office/drawing/2014/main" id="{64ADF263-5177-6243-8427-FD946E4F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6" name="Freeform 84">
              <a:extLst>
                <a:ext uri="{FF2B5EF4-FFF2-40B4-BE49-F238E27FC236}">
                  <a16:creationId xmlns:a16="http://schemas.microsoft.com/office/drawing/2014/main" id="{8DAEAF03-797C-6A49-A948-2C18D04B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7" name="Freeform 84">
              <a:extLst>
                <a:ext uri="{FF2B5EF4-FFF2-40B4-BE49-F238E27FC236}">
                  <a16:creationId xmlns:a16="http://schemas.microsoft.com/office/drawing/2014/main" id="{3F2175B4-EBB0-BD4A-8B5D-6585D56B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8" name="Freeform 84">
              <a:extLst>
                <a:ext uri="{FF2B5EF4-FFF2-40B4-BE49-F238E27FC236}">
                  <a16:creationId xmlns:a16="http://schemas.microsoft.com/office/drawing/2014/main" id="{421ACAA6-05EC-7E46-A062-4CB9911C4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9" name="Freeform 84">
              <a:extLst>
                <a:ext uri="{FF2B5EF4-FFF2-40B4-BE49-F238E27FC236}">
                  <a16:creationId xmlns:a16="http://schemas.microsoft.com/office/drawing/2014/main" id="{A5F0FAE4-AE20-7745-984A-C9A2F19C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0" name="Freeform 84">
              <a:extLst>
                <a:ext uri="{FF2B5EF4-FFF2-40B4-BE49-F238E27FC236}">
                  <a16:creationId xmlns:a16="http://schemas.microsoft.com/office/drawing/2014/main" id="{F1306984-B2C0-634F-B53A-1F62E1A8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1" name="Freeform 84">
              <a:extLst>
                <a:ext uri="{FF2B5EF4-FFF2-40B4-BE49-F238E27FC236}">
                  <a16:creationId xmlns:a16="http://schemas.microsoft.com/office/drawing/2014/main" id="{06334E65-5FB7-8645-84B2-14655241B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</a:pPr>
              <a:endParaRPr lang="en-US" sz="20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2" name="TextBox 4">
              <a:extLst>
                <a:ext uri="{FF2B5EF4-FFF2-40B4-BE49-F238E27FC236}">
                  <a16:creationId xmlns:a16="http://schemas.microsoft.com/office/drawing/2014/main" id="{68F6A953-C774-D140-BF5F-03B7AE566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41475" y="1433583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212323" name="TextBox 179">
              <a:extLst>
                <a:ext uri="{FF2B5EF4-FFF2-40B4-BE49-F238E27FC236}">
                  <a16:creationId xmlns:a16="http://schemas.microsoft.com/office/drawing/2014/main" id="{67D4903A-9B4E-E042-88F2-C9DCB59FA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390643" y="3033433"/>
              <a:ext cx="1034280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212324" name="TextBox 180">
              <a:extLst>
                <a:ext uri="{FF2B5EF4-FFF2-40B4-BE49-F238E27FC236}">
                  <a16:creationId xmlns:a16="http://schemas.microsoft.com/office/drawing/2014/main" id="{2CE764A2-A3E7-4F41-B73B-A36B8CE5E8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41242" y="5649524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212325" name="TextBox 181">
              <a:extLst>
                <a:ext uri="{FF2B5EF4-FFF2-40B4-BE49-F238E27FC236}">
                  <a16:creationId xmlns:a16="http://schemas.microsoft.com/office/drawing/2014/main" id="{5D6F55F3-40F8-0C4B-B878-9FE147792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1651262">
              <a:off x="2063761" y="5696601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212326" name="TextBox 182">
              <a:extLst>
                <a:ext uri="{FF2B5EF4-FFF2-40B4-BE49-F238E27FC236}">
                  <a16:creationId xmlns:a16="http://schemas.microsoft.com/office/drawing/2014/main" id="{69EE839B-5668-7040-A29F-4F42B05CB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607303">
              <a:off x="195355" y="3660810"/>
              <a:ext cx="1034280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sp>
          <p:nvSpPr>
            <p:cNvPr id="212327" name="TextBox 183">
              <a:extLst>
                <a:ext uri="{FF2B5EF4-FFF2-40B4-BE49-F238E27FC236}">
                  <a16:creationId xmlns:a16="http://schemas.microsoft.com/office/drawing/2014/main" id="{911FE559-513C-B14A-B4DD-3A30631868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079349">
              <a:off x="2482309" y="1498435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800">
                  <a:solidFill>
                    <a:srgbClr val="0000FF"/>
                  </a:solidFill>
                  <a:cs typeface="Arial"/>
                </a:rPr>
                <a:t>…</a:t>
              </a:r>
            </a:p>
          </p:txBody>
        </p:sp>
        <p:grpSp>
          <p:nvGrpSpPr>
            <p:cNvPr id="212328" name="Group 8">
              <a:extLst>
                <a:ext uri="{FF2B5EF4-FFF2-40B4-BE49-F238E27FC236}">
                  <a16:creationId xmlns:a16="http://schemas.microsoft.com/office/drawing/2014/main" id="{AF6A6FCC-5EED-C043-95CA-8F6767B5ED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>
                <a:extLst>
                  <a:ext uri="{FF2B5EF4-FFF2-40B4-BE49-F238E27FC236}">
                    <a16:creationId xmlns:a16="http://schemas.microsoft.com/office/drawing/2014/main" id="{DF5AE295-89EC-864E-B878-506BA61F7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rgbClr val="3C6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525" name="Group 133">
                <a:extLst>
                  <a:ext uri="{FF2B5EF4-FFF2-40B4-BE49-F238E27FC236}">
                    <a16:creationId xmlns:a16="http://schemas.microsoft.com/office/drawing/2014/main" id="{A3AF6952-D0EF-1B43-A48E-CA9F58CEC4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>
                  <a:extLst>
                    <a:ext uri="{FF2B5EF4-FFF2-40B4-BE49-F238E27FC236}">
                      <a16:creationId xmlns:a16="http://schemas.microsoft.com/office/drawing/2014/main" id="{ACDC49F7-2E63-6B46-9419-745D44E639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99" name="Rectangle 410">
                  <a:extLst>
                    <a:ext uri="{FF2B5EF4-FFF2-40B4-BE49-F238E27FC236}">
                      <a16:creationId xmlns:a16="http://schemas.microsoft.com/office/drawing/2014/main" id="{D59600F9-BA01-C64E-B0D7-5D9D49BE01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600" name="Oval 411">
                  <a:extLst>
                    <a:ext uri="{FF2B5EF4-FFF2-40B4-BE49-F238E27FC236}">
                      <a16:creationId xmlns:a16="http://schemas.microsoft.com/office/drawing/2014/main" id="{AF12B2E2-7F1A-1F43-9981-4519A60C0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601" name="Group 137">
                  <a:extLst>
                    <a:ext uri="{FF2B5EF4-FFF2-40B4-BE49-F238E27FC236}">
                      <a16:creationId xmlns:a16="http://schemas.microsoft.com/office/drawing/2014/main" id="{E25BFB8E-9DBA-5743-838B-1F06ACAB3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>
                    <a:extLst>
                      <a:ext uri="{FF2B5EF4-FFF2-40B4-BE49-F238E27FC236}">
                        <a16:creationId xmlns:a16="http://schemas.microsoft.com/office/drawing/2014/main" id="{C25BC153-5A6E-BD49-83E0-31E1383036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605" name="Freeform 139">
                    <a:extLst>
                      <a:ext uri="{FF2B5EF4-FFF2-40B4-BE49-F238E27FC236}">
                        <a16:creationId xmlns:a16="http://schemas.microsoft.com/office/drawing/2014/main" id="{290799BD-DADC-2A4E-BD8C-1D118F8287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602" name="Line 140">
                  <a:extLst>
                    <a:ext uri="{FF2B5EF4-FFF2-40B4-BE49-F238E27FC236}">
                      <a16:creationId xmlns:a16="http://schemas.microsoft.com/office/drawing/2014/main" id="{FD13B86F-2921-594E-AD36-848F408FBA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03" name="Line 141">
                  <a:extLst>
                    <a:ext uri="{FF2B5EF4-FFF2-40B4-BE49-F238E27FC236}">
                      <a16:creationId xmlns:a16="http://schemas.microsoft.com/office/drawing/2014/main" id="{D80A2786-6279-7E46-BDDD-DB268884B0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cxnSp>
            <p:nvCxnSpPr>
              <p:cNvPr id="212526" name="Straight Connector 10">
                <a:extLst>
                  <a:ext uri="{FF2B5EF4-FFF2-40B4-BE49-F238E27FC236}">
                    <a16:creationId xmlns:a16="http://schemas.microsoft.com/office/drawing/2014/main" id="{8DE621D9-FC57-2047-BF3A-E8F05DF4E2CC}"/>
                  </a:ext>
                </a:extLst>
              </p:cNvPr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>
                <a:extLst>
                  <a:ext uri="{FF2B5EF4-FFF2-40B4-BE49-F238E27FC236}">
                    <a16:creationId xmlns:a16="http://schemas.microsoft.com/office/drawing/2014/main" id="{17ECA681-7ABE-4842-BF98-602882E497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>
                <a:extLst>
                  <a:ext uri="{FF2B5EF4-FFF2-40B4-BE49-F238E27FC236}">
                    <a16:creationId xmlns:a16="http://schemas.microsoft.com/office/drawing/2014/main" id="{544DAD35-B12D-6246-B6BC-2AFBE2EE8B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>
                <a:extLst>
                  <a:ext uri="{FF2B5EF4-FFF2-40B4-BE49-F238E27FC236}">
                    <a16:creationId xmlns:a16="http://schemas.microsoft.com/office/drawing/2014/main" id="{59CEAB92-2C50-4748-B256-2669122702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>
                <a:extLst>
                  <a:ext uri="{FF2B5EF4-FFF2-40B4-BE49-F238E27FC236}">
                    <a16:creationId xmlns:a16="http://schemas.microsoft.com/office/drawing/2014/main" id="{CD05C096-BD08-CC42-ACA7-457D83C6060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>
                <a:extLst>
                  <a:ext uri="{FF2B5EF4-FFF2-40B4-BE49-F238E27FC236}">
                    <a16:creationId xmlns:a16="http://schemas.microsoft.com/office/drawing/2014/main" id="{C75463DA-468C-1940-B81E-5241B8808C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>
                <a:extLst>
                  <a:ext uri="{FF2B5EF4-FFF2-40B4-BE49-F238E27FC236}">
                    <a16:creationId xmlns:a16="http://schemas.microsoft.com/office/drawing/2014/main" id="{277E7771-6083-3B4A-B2F3-D844311A0A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>
                <a:extLst>
                  <a:ext uri="{FF2B5EF4-FFF2-40B4-BE49-F238E27FC236}">
                    <a16:creationId xmlns:a16="http://schemas.microsoft.com/office/drawing/2014/main" id="{5BF1A0FB-9675-FB47-B9FD-109D77184D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>
                <a:extLst>
                  <a:ext uri="{FF2B5EF4-FFF2-40B4-BE49-F238E27FC236}">
                    <a16:creationId xmlns:a16="http://schemas.microsoft.com/office/drawing/2014/main" id="{438C778A-CC87-5141-9B8F-C9F408B48093}"/>
                  </a:ext>
                </a:extLst>
              </p:cNvPr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>
                <a:extLst>
                  <a:ext uri="{FF2B5EF4-FFF2-40B4-BE49-F238E27FC236}">
                    <a16:creationId xmlns:a16="http://schemas.microsoft.com/office/drawing/2014/main" id="{0FBD653F-2A68-184A-BD9D-6C9311B9A1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>
                  <a:extLst>
                    <a:ext uri="{FF2B5EF4-FFF2-40B4-BE49-F238E27FC236}">
                      <a16:creationId xmlns:a16="http://schemas.microsoft.com/office/drawing/2014/main" id="{010C7E74-805A-2A40-95A0-6C4DDB5C69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91" name="Rectangle 410">
                  <a:extLst>
                    <a:ext uri="{FF2B5EF4-FFF2-40B4-BE49-F238E27FC236}">
                      <a16:creationId xmlns:a16="http://schemas.microsoft.com/office/drawing/2014/main" id="{D0A20A6D-4238-8F4A-89C0-F42A421E1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92" name="Oval 411">
                  <a:extLst>
                    <a:ext uri="{FF2B5EF4-FFF2-40B4-BE49-F238E27FC236}">
                      <a16:creationId xmlns:a16="http://schemas.microsoft.com/office/drawing/2014/main" id="{20209D8C-A441-D643-9E6E-6D6BF7AE2C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93" name="Group 137">
                  <a:extLst>
                    <a:ext uri="{FF2B5EF4-FFF2-40B4-BE49-F238E27FC236}">
                      <a16:creationId xmlns:a16="http://schemas.microsoft.com/office/drawing/2014/main" id="{97BF3F1D-BFFD-CE46-AA4F-1EF96C3537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>
                    <a:extLst>
                      <a:ext uri="{FF2B5EF4-FFF2-40B4-BE49-F238E27FC236}">
                        <a16:creationId xmlns:a16="http://schemas.microsoft.com/office/drawing/2014/main" id="{CB5EAAD6-36AD-5940-8E93-CCDF5F657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97" name="Freeform 139">
                    <a:extLst>
                      <a:ext uri="{FF2B5EF4-FFF2-40B4-BE49-F238E27FC236}">
                        <a16:creationId xmlns:a16="http://schemas.microsoft.com/office/drawing/2014/main" id="{D2783AA8-98DB-2742-9633-D1DB298BE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94" name="Line 140">
                  <a:extLst>
                    <a:ext uri="{FF2B5EF4-FFF2-40B4-BE49-F238E27FC236}">
                      <a16:creationId xmlns:a16="http://schemas.microsoft.com/office/drawing/2014/main" id="{9A3A7A14-3CDE-3343-9E31-B79200B6CF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5" name="Line 141">
                  <a:extLst>
                    <a:ext uri="{FF2B5EF4-FFF2-40B4-BE49-F238E27FC236}">
                      <a16:creationId xmlns:a16="http://schemas.microsoft.com/office/drawing/2014/main" id="{568B98BA-26D9-5648-9525-DB9872C35B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6" name="Group 133">
                <a:extLst>
                  <a:ext uri="{FF2B5EF4-FFF2-40B4-BE49-F238E27FC236}">
                    <a16:creationId xmlns:a16="http://schemas.microsoft.com/office/drawing/2014/main" id="{0E17A66D-7D8B-5F41-BCE3-E570B63683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>
                  <a:extLst>
                    <a:ext uri="{FF2B5EF4-FFF2-40B4-BE49-F238E27FC236}">
                      <a16:creationId xmlns:a16="http://schemas.microsoft.com/office/drawing/2014/main" id="{08C4B1E3-E7B8-6643-8D79-369103CE73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83" name="Rectangle 410">
                  <a:extLst>
                    <a:ext uri="{FF2B5EF4-FFF2-40B4-BE49-F238E27FC236}">
                      <a16:creationId xmlns:a16="http://schemas.microsoft.com/office/drawing/2014/main" id="{5A2BCCD6-1805-C846-B54E-B2051A89B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84" name="Oval 411">
                  <a:extLst>
                    <a:ext uri="{FF2B5EF4-FFF2-40B4-BE49-F238E27FC236}">
                      <a16:creationId xmlns:a16="http://schemas.microsoft.com/office/drawing/2014/main" id="{88589E86-04E3-9B43-B338-1546C6A51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85" name="Group 137">
                  <a:extLst>
                    <a:ext uri="{FF2B5EF4-FFF2-40B4-BE49-F238E27FC236}">
                      <a16:creationId xmlns:a16="http://schemas.microsoft.com/office/drawing/2014/main" id="{826A4B0A-B788-E54A-9EA4-9D62611463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>
                    <a:extLst>
                      <a:ext uri="{FF2B5EF4-FFF2-40B4-BE49-F238E27FC236}">
                        <a16:creationId xmlns:a16="http://schemas.microsoft.com/office/drawing/2014/main" id="{99939D3A-6B28-054A-B71F-0E4E67D9D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89" name="Freeform 139">
                    <a:extLst>
                      <a:ext uri="{FF2B5EF4-FFF2-40B4-BE49-F238E27FC236}">
                        <a16:creationId xmlns:a16="http://schemas.microsoft.com/office/drawing/2014/main" id="{71DD795F-B2F0-1743-8A24-D230657115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86" name="Line 140">
                  <a:extLst>
                    <a:ext uri="{FF2B5EF4-FFF2-40B4-BE49-F238E27FC236}">
                      <a16:creationId xmlns:a16="http://schemas.microsoft.com/office/drawing/2014/main" id="{C1A81B6B-0397-BD4C-A09F-6752DBD887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7" name="Line 141">
                  <a:extLst>
                    <a:ext uri="{FF2B5EF4-FFF2-40B4-BE49-F238E27FC236}">
                      <a16:creationId xmlns:a16="http://schemas.microsoft.com/office/drawing/2014/main" id="{D95D2676-448B-2E41-A61F-1B226AD35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7" name="Group 133">
                <a:extLst>
                  <a:ext uri="{FF2B5EF4-FFF2-40B4-BE49-F238E27FC236}">
                    <a16:creationId xmlns:a16="http://schemas.microsoft.com/office/drawing/2014/main" id="{793837A4-55FA-2541-B594-F0C51D445F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>
                  <a:extLst>
                    <a:ext uri="{FF2B5EF4-FFF2-40B4-BE49-F238E27FC236}">
                      <a16:creationId xmlns:a16="http://schemas.microsoft.com/office/drawing/2014/main" id="{196B9A26-7308-8C4D-9336-8222537B5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75" name="Rectangle 410">
                  <a:extLst>
                    <a:ext uri="{FF2B5EF4-FFF2-40B4-BE49-F238E27FC236}">
                      <a16:creationId xmlns:a16="http://schemas.microsoft.com/office/drawing/2014/main" id="{6645480F-8545-4F46-A661-8A40B381A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76" name="Oval 411">
                  <a:extLst>
                    <a:ext uri="{FF2B5EF4-FFF2-40B4-BE49-F238E27FC236}">
                      <a16:creationId xmlns:a16="http://schemas.microsoft.com/office/drawing/2014/main" id="{155A4888-4551-1846-BBFA-61604C9B50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77" name="Group 137">
                  <a:extLst>
                    <a:ext uri="{FF2B5EF4-FFF2-40B4-BE49-F238E27FC236}">
                      <a16:creationId xmlns:a16="http://schemas.microsoft.com/office/drawing/2014/main" id="{15C82C35-1614-6D42-9C7F-35F402D84B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>
                    <a:extLst>
                      <a:ext uri="{FF2B5EF4-FFF2-40B4-BE49-F238E27FC236}">
                        <a16:creationId xmlns:a16="http://schemas.microsoft.com/office/drawing/2014/main" id="{43D75FD7-B2AE-6D4E-ACD0-3A2E5FA32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81" name="Freeform 139">
                    <a:extLst>
                      <a:ext uri="{FF2B5EF4-FFF2-40B4-BE49-F238E27FC236}">
                        <a16:creationId xmlns:a16="http://schemas.microsoft.com/office/drawing/2014/main" id="{948C0056-D7B2-0F4E-82C0-6EE9185E9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78" name="Line 140">
                  <a:extLst>
                    <a:ext uri="{FF2B5EF4-FFF2-40B4-BE49-F238E27FC236}">
                      <a16:creationId xmlns:a16="http://schemas.microsoft.com/office/drawing/2014/main" id="{B6099386-2953-A24D-9C2F-183267CE1C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9" name="Line 141">
                  <a:extLst>
                    <a:ext uri="{FF2B5EF4-FFF2-40B4-BE49-F238E27FC236}">
                      <a16:creationId xmlns:a16="http://schemas.microsoft.com/office/drawing/2014/main" id="{47280217-6588-2442-88B2-2C978D2DBF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8" name="Group 133">
                <a:extLst>
                  <a:ext uri="{FF2B5EF4-FFF2-40B4-BE49-F238E27FC236}">
                    <a16:creationId xmlns:a16="http://schemas.microsoft.com/office/drawing/2014/main" id="{A06444CC-9092-1545-8DB8-6E8FDA47D2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>
                  <a:extLst>
                    <a:ext uri="{FF2B5EF4-FFF2-40B4-BE49-F238E27FC236}">
                      <a16:creationId xmlns:a16="http://schemas.microsoft.com/office/drawing/2014/main" id="{98F0B009-EAE9-4D45-ADBF-90E4C8514A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67" name="Rectangle 410">
                  <a:extLst>
                    <a:ext uri="{FF2B5EF4-FFF2-40B4-BE49-F238E27FC236}">
                      <a16:creationId xmlns:a16="http://schemas.microsoft.com/office/drawing/2014/main" id="{69CB880D-4159-314B-8589-398633740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68" name="Oval 411">
                  <a:extLst>
                    <a:ext uri="{FF2B5EF4-FFF2-40B4-BE49-F238E27FC236}">
                      <a16:creationId xmlns:a16="http://schemas.microsoft.com/office/drawing/2014/main" id="{6B73AC4A-06D5-BD46-BC62-FAF54C96B2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69" name="Group 137">
                  <a:extLst>
                    <a:ext uri="{FF2B5EF4-FFF2-40B4-BE49-F238E27FC236}">
                      <a16:creationId xmlns:a16="http://schemas.microsoft.com/office/drawing/2014/main" id="{6A495CD8-F8C0-9D42-9061-64D1E60810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>
                    <a:extLst>
                      <a:ext uri="{FF2B5EF4-FFF2-40B4-BE49-F238E27FC236}">
                        <a16:creationId xmlns:a16="http://schemas.microsoft.com/office/drawing/2014/main" id="{88F3B665-197B-4F49-8C43-447D1016AC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73" name="Freeform 139">
                    <a:extLst>
                      <a:ext uri="{FF2B5EF4-FFF2-40B4-BE49-F238E27FC236}">
                        <a16:creationId xmlns:a16="http://schemas.microsoft.com/office/drawing/2014/main" id="{252B1589-DFED-0B42-BE9A-3315ED377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70" name="Line 140">
                  <a:extLst>
                    <a:ext uri="{FF2B5EF4-FFF2-40B4-BE49-F238E27FC236}">
                      <a16:creationId xmlns:a16="http://schemas.microsoft.com/office/drawing/2014/main" id="{FA2EF4E0-3B3F-CE46-8105-EE6EAFA746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1" name="Line 141">
                  <a:extLst>
                    <a:ext uri="{FF2B5EF4-FFF2-40B4-BE49-F238E27FC236}">
                      <a16:creationId xmlns:a16="http://schemas.microsoft.com/office/drawing/2014/main" id="{54F135E8-4A3E-7042-A857-E505A16F35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9" name="Group 133">
                <a:extLst>
                  <a:ext uri="{FF2B5EF4-FFF2-40B4-BE49-F238E27FC236}">
                    <a16:creationId xmlns:a16="http://schemas.microsoft.com/office/drawing/2014/main" id="{C56D0DB6-C8C2-BD46-A61F-B87FCB3242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>
                  <a:extLst>
                    <a:ext uri="{FF2B5EF4-FFF2-40B4-BE49-F238E27FC236}">
                      <a16:creationId xmlns:a16="http://schemas.microsoft.com/office/drawing/2014/main" id="{8DD481CE-4625-5444-84F8-C4FDB1565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59" name="Rectangle 410">
                  <a:extLst>
                    <a:ext uri="{FF2B5EF4-FFF2-40B4-BE49-F238E27FC236}">
                      <a16:creationId xmlns:a16="http://schemas.microsoft.com/office/drawing/2014/main" id="{DE30FE06-38AD-6649-B253-DAA50CC45C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60" name="Oval 411">
                  <a:extLst>
                    <a:ext uri="{FF2B5EF4-FFF2-40B4-BE49-F238E27FC236}">
                      <a16:creationId xmlns:a16="http://schemas.microsoft.com/office/drawing/2014/main" id="{6209655C-FC5E-E44B-9975-53EE03530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61" name="Group 137">
                  <a:extLst>
                    <a:ext uri="{FF2B5EF4-FFF2-40B4-BE49-F238E27FC236}">
                      <a16:creationId xmlns:a16="http://schemas.microsoft.com/office/drawing/2014/main" id="{42D22DF6-EB02-344F-BA0F-82D271D19B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>
                    <a:extLst>
                      <a:ext uri="{FF2B5EF4-FFF2-40B4-BE49-F238E27FC236}">
                        <a16:creationId xmlns:a16="http://schemas.microsoft.com/office/drawing/2014/main" id="{D1FD082C-1EE9-A840-9BBB-D573C2BAE2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65" name="Freeform 139">
                    <a:extLst>
                      <a:ext uri="{FF2B5EF4-FFF2-40B4-BE49-F238E27FC236}">
                        <a16:creationId xmlns:a16="http://schemas.microsoft.com/office/drawing/2014/main" id="{120A354C-EEB2-4349-805D-D662937E8F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62" name="Line 140">
                  <a:extLst>
                    <a:ext uri="{FF2B5EF4-FFF2-40B4-BE49-F238E27FC236}">
                      <a16:creationId xmlns:a16="http://schemas.microsoft.com/office/drawing/2014/main" id="{735E47BC-2B85-9A40-AD5E-92DCDE8453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3" name="Line 141">
                  <a:extLst>
                    <a:ext uri="{FF2B5EF4-FFF2-40B4-BE49-F238E27FC236}">
                      <a16:creationId xmlns:a16="http://schemas.microsoft.com/office/drawing/2014/main" id="{DA8F5B97-1A95-DD40-9510-949A180093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40" name="Group 133">
                <a:extLst>
                  <a:ext uri="{FF2B5EF4-FFF2-40B4-BE49-F238E27FC236}">
                    <a16:creationId xmlns:a16="http://schemas.microsoft.com/office/drawing/2014/main" id="{62F71D57-BD92-A645-AED5-AD0F00C983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>
                  <a:extLst>
                    <a:ext uri="{FF2B5EF4-FFF2-40B4-BE49-F238E27FC236}">
                      <a16:creationId xmlns:a16="http://schemas.microsoft.com/office/drawing/2014/main" id="{E3F7C915-A486-E444-98C1-779B890F7C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51" name="Rectangle 410">
                  <a:extLst>
                    <a:ext uri="{FF2B5EF4-FFF2-40B4-BE49-F238E27FC236}">
                      <a16:creationId xmlns:a16="http://schemas.microsoft.com/office/drawing/2014/main" id="{6E2EBA92-BAAC-8A4E-B9EE-659B6D50F9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52" name="Oval 411">
                  <a:extLst>
                    <a:ext uri="{FF2B5EF4-FFF2-40B4-BE49-F238E27FC236}">
                      <a16:creationId xmlns:a16="http://schemas.microsoft.com/office/drawing/2014/main" id="{811CC388-E88F-794C-B93B-4BD0E270E8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53" name="Group 137">
                  <a:extLst>
                    <a:ext uri="{FF2B5EF4-FFF2-40B4-BE49-F238E27FC236}">
                      <a16:creationId xmlns:a16="http://schemas.microsoft.com/office/drawing/2014/main" id="{08071467-A7D7-4544-B96A-92880380E8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>
                    <a:extLst>
                      <a:ext uri="{FF2B5EF4-FFF2-40B4-BE49-F238E27FC236}">
                        <a16:creationId xmlns:a16="http://schemas.microsoft.com/office/drawing/2014/main" id="{DFFC3363-8E4F-4246-A933-E3CDB2A917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57" name="Freeform 139">
                    <a:extLst>
                      <a:ext uri="{FF2B5EF4-FFF2-40B4-BE49-F238E27FC236}">
                        <a16:creationId xmlns:a16="http://schemas.microsoft.com/office/drawing/2014/main" id="{FA89DEB4-2D16-5340-9560-4C1F194F96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54" name="Line 140">
                  <a:extLst>
                    <a:ext uri="{FF2B5EF4-FFF2-40B4-BE49-F238E27FC236}">
                      <a16:creationId xmlns:a16="http://schemas.microsoft.com/office/drawing/2014/main" id="{C80F42E7-1527-D145-8D68-DB063A0343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5" name="Line 141">
                  <a:extLst>
                    <a:ext uri="{FF2B5EF4-FFF2-40B4-BE49-F238E27FC236}">
                      <a16:creationId xmlns:a16="http://schemas.microsoft.com/office/drawing/2014/main" id="{419CAED2-2FDF-AD45-BCC9-3051C70FAA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41" name="Group 133">
                <a:extLst>
                  <a:ext uri="{FF2B5EF4-FFF2-40B4-BE49-F238E27FC236}">
                    <a16:creationId xmlns:a16="http://schemas.microsoft.com/office/drawing/2014/main" id="{FB922976-2E5B-5D49-807B-C93B68F18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>
                  <a:extLst>
                    <a:ext uri="{FF2B5EF4-FFF2-40B4-BE49-F238E27FC236}">
                      <a16:creationId xmlns:a16="http://schemas.microsoft.com/office/drawing/2014/main" id="{0CA521A0-0563-A445-99FF-4E670AB03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43" name="Rectangle 410">
                  <a:extLst>
                    <a:ext uri="{FF2B5EF4-FFF2-40B4-BE49-F238E27FC236}">
                      <a16:creationId xmlns:a16="http://schemas.microsoft.com/office/drawing/2014/main" id="{53B08889-B6A0-304D-B4AF-255569F73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44" name="Oval 411">
                  <a:extLst>
                    <a:ext uri="{FF2B5EF4-FFF2-40B4-BE49-F238E27FC236}">
                      <a16:creationId xmlns:a16="http://schemas.microsoft.com/office/drawing/2014/main" id="{1D769F62-F343-3A40-8620-384E7CA0F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45" name="Group 137">
                  <a:extLst>
                    <a:ext uri="{FF2B5EF4-FFF2-40B4-BE49-F238E27FC236}">
                      <a16:creationId xmlns:a16="http://schemas.microsoft.com/office/drawing/2014/main" id="{738937E8-A4B3-3349-AD95-112B3D9B60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>
                    <a:extLst>
                      <a:ext uri="{FF2B5EF4-FFF2-40B4-BE49-F238E27FC236}">
                        <a16:creationId xmlns:a16="http://schemas.microsoft.com/office/drawing/2014/main" id="{DC32E303-AE74-1446-98DB-33DD542D1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49" name="Freeform 139">
                    <a:extLst>
                      <a:ext uri="{FF2B5EF4-FFF2-40B4-BE49-F238E27FC236}">
                        <a16:creationId xmlns:a16="http://schemas.microsoft.com/office/drawing/2014/main" id="{534040FD-A850-1546-AE7B-911B7D8E7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46" name="Line 140">
                  <a:extLst>
                    <a:ext uri="{FF2B5EF4-FFF2-40B4-BE49-F238E27FC236}">
                      <a16:creationId xmlns:a16="http://schemas.microsoft.com/office/drawing/2014/main" id="{8414AFD1-A6AE-0C43-87E8-330C24F518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7" name="Line 141">
                  <a:extLst>
                    <a:ext uri="{FF2B5EF4-FFF2-40B4-BE49-F238E27FC236}">
                      <a16:creationId xmlns:a16="http://schemas.microsoft.com/office/drawing/2014/main" id="{BC404CA4-DE57-A546-B3C0-F6DCD43DB0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grpSp>
          <p:nvGrpSpPr>
            <p:cNvPr id="212329" name="Group 331">
              <a:extLst>
                <a:ext uri="{FF2B5EF4-FFF2-40B4-BE49-F238E27FC236}">
                  <a16:creationId xmlns:a16="http://schemas.microsoft.com/office/drawing/2014/main" id="{2357F483-56DC-0D4E-ACFF-9C01DC6B9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>
                <a:extLst>
                  <a:ext uri="{FF2B5EF4-FFF2-40B4-BE49-F238E27FC236}">
                    <a16:creationId xmlns:a16="http://schemas.microsoft.com/office/drawing/2014/main" id="{9120DEBC-2FEF-534C-A5EF-75BF98FB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rgbClr val="3C6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443" name="Group 133">
                <a:extLst>
                  <a:ext uri="{FF2B5EF4-FFF2-40B4-BE49-F238E27FC236}">
                    <a16:creationId xmlns:a16="http://schemas.microsoft.com/office/drawing/2014/main" id="{13FD973C-A8EE-5048-B348-4293B6AA6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>
                  <a:extLst>
                    <a:ext uri="{FF2B5EF4-FFF2-40B4-BE49-F238E27FC236}">
                      <a16:creationId xmlns:a16="http://schemas.microsoft.com/office/drawing/2014/main" id="{4CFD793E-DF31-1B46-B912-7925AAC6D7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17" name="Rectangle 410">
                  <a:extLst>
                    <a:ext uri="{FF2B5EF4-FFF2-40B4-BE49-F238E27FC236}">
                      <a16:creationId xmlns:a16="http://schemas.microsoft.com/office/drawing/2014/main" id="{0BDCE3CD-0E06-3546-8D33-A3951ACB2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18" name="Oval 411">
                  <a:extLst>
                    <a:ext uri="{FF2B5EF4-FFF2-40B4-BE49-F238E27FC236}">
                      <a16:creationId xmlns:a16="http://schemas.microsoft.com/office/drawing/2014/main" id="{58812803-3BD2-E145-84D5-3459DE9599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19" name="Group 137">
                  <a:extLst>
                    <a:ext uri="{FF2B5EF4-FFF2-40B4-BE49-F238E27FC236}">
                      <a16:creationId xmlns:a16="http://schemas.microsoft.com/office/drawing/2014/main" id="{A84ACE82-842B-3D47-B02C-B87E3EA372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>
                    <a:extLst>
                      <a:ext uri="{FF2B5EF4-FFF2-40B4-BE49-F238E27FC236}">
                        <a16:creationId xmlns:a16="http://schemas.microsoft.com/office/drawing/2014/main" id="{2F4FE782-0E61-A24A-86F5-53C4280FC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23" name="Freeform 139">
                    <a:extLst>
                      <a:ext uri="{FF2B5EF4-FFF2-40B4-BE49-F238E27FC236}">
                        <a16:creationId xmlns:a16="http://schemas.microsoft.com/office/drawing/2014/main" id="{20798D08-C275-C345-BDB5-ED6DA439F5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20" name="Line 140">
                  <a:extLst>
                    <a:ext uri="{FF2B5EF4-FFF2-40B4-BE49-F238E27FC236}">
                      <a16:creationId xmlns:a16="http://schemas.microsoft.com/office/drawing/2014/main" id="{9B8805E2-537D-484E-86AA-2288A84B6E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21" name="Line 141">
                  <a:extLst>
                    <a:ext uri="{FF2B5EF4-FFF2-40B4-BE49-F238E27FC236}">
                      <a16:creationId xmlns:a16="http://schemas.microsoft.com/office/drawing/2014/main" id="{A0649348-534F-1641-9713-81019EA8E2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cxnSp>
            <p:nvCxnSpPr>
              <p:cNvPr id="212444" name="Straight Connector 334">
                <a:extLst>
                  <a:ext uri="{FF2B5EF4-FFF2-40B4-BE49-F238E27FC236}">
                    <a16:creationId xmlns:a16="http://schemas.microsoft.com/office/drawing/2014/main" id="{4BABEB20-7AB6-0B49-9A50-DFA6EEAE4B48}"/>
                  </a:ext>
                </a:extLst>
              </p:cNvPr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>
                <a:extLst>
                  <a:ext uri="{FF2B5EF4-FFF2-40B4-BE49-F238E27FC236}">
                    <a16:creationId xmlns:a16="http://schemas.microsoft.com/office/drawing/2014/main" id="{29F32A41-5B1D-6A44-B6A6-8806F19EE8A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>
                <a:extLst>
                  <a:ext uri="{FF2B5EF4-FFF2-40B4-BE49-F238E27FC236}">
                    <a16:creationId xmlns:a16="http://schemas.microsoft.com/office/drawing/2014/main" id="{E5B1E4A8-B1E8-4248-92B3-B50F21C2AFB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>
                <a:extLst>
                  <a:ext uri="{FF2B5EF4-FFF2-40B4-BE49-F238E27FC236}">
                    <a16:creationId xmlns:a16="http://schemas.microsoft.com/office/drawing/2014/main" id="{7E071437-3F53-F24B-AA41-AC92CD067A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>
                <a:extLst>
                  <a:ext uri="{FF2B5EF4-FFF2-40B4-BE49-F238E27FC236}">
                    <a16:creationId xmlns:a16="http://schemas.microsoft.com/office/drawing/2014/main" id="{270D89F3-A5CD-0D42-9664-1CBD48D3C3F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>
                <a:extLst>
                  <a:ext uri="{FF2B5EF4-FFF2-40B4-BE49-F238E27FC236}">
                    <a16:creationId xmlns:a16="http://schemas.microsoft.com/office/drawing/2014/main" id="{8E0B0208-44DB-7F44-B1B8-BE249EE486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>
                <a:extLst>
                  <a:ext uri="{FF2B5EF4-FFF2-40B4-BE49-F238E27FC236}">
                    <a16:creationId xmlns:a16="http://schemas.microsoft.com/office/drawing/2014/main" id="{E96A89C9-2D97-5641-9D11-075A3C7111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>
                <a:extLst>
                  <a:ext uri="{FF2B5EF4-FFF2-40B4-BE49-F238E27FC236}">
                    <a16:creationId xmlns:a16="http://schemas.microsoft.com/office/drawing/2014/main" id="{505210E4-C184-2840-8C6D-90AF6551CA1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>
                <a:extLst>
                  <a:ext uri="{FF2B5EF4-FFF2-40B4-BE49-F238E27FC236}">
                    <a16:creationId xmlns:a16="http://schemas.microsoft.com/office/drawing/2014/main" id="{21C8FA11-4B83-174D-8F02-BD67AB5C5AA8}"/>
                  </a:ext>
                </a:extLst>
              </p:cNvPr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>
                <a:extLst>
                  <a:ext uri="{FF2B5EF4-FFF2-40B4-BE49-F238E27FC236}">
                    <a16:creationId xmlns:a16="http://schemas.microsoft.com/office/drawing/2014/main" id="{7561C78A-6F59-DF42-ACCB-01A5CC6657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>
                  <a:extLst>
                    <a:ext uri="{FF2B5EF4-FFF2-40B4-BE49-F238E27FC236}">
                      <a16:creationId xmlns:a16="http://schemas.microsoft.com/office/drawing/2014/main" id="{DAB1A0A2-2479-434F-BC8F-D8D60A6E7F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09" name="Rectangle 410">
                  <a:extLst>
                    <a:ext uri="{FF2B5EF4-FFF2-40B4-BE49-F238E27FC236}">
                      <a16:creationId xmlns:a16="http://schemas.microsoft.com/office/drawing/2014/main" id="{ED06BFFA-C85C-E145-B80B-C4E40F4EB2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10" name="Oval 411">
                  <a:extLst>
                    <a:ext uri="{FF2B5EF4-FFF2-40B4-BE49-F238E27FC236}">
                      <a16:creationId xmlns:a16="http://schemas.microsoft.com/office/drawing/2014/main" id="{0455DC68-96EA-7441-8A88-D21D991C80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11" name="Group 137">
                  <a:extLst>
                    <a:ext uri="{FF2B5EF4-FFF2-40B4-BE49-F238E27FC236}">
                      <a16:creationId xmlns:a16="http://schemas.microsoft.com/office/drawing/2014/main" id="{A70E3948-269D-1043-981F-069B6B9466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>
                    <a:extLst>
                      <a:ext uri="{FF2B5EF4-FFF2-40B4-BE49-F238E27FC236}">
                        <a16:creationId xmlns:a16="http://schemas.microsoft.com/office/drawing/2014/main" id="{4D2E9F7C-6625-1D46-B345-89632F209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15" name="Freeform 139">
                    <a:extLst>
                      <a:ext uri="{FF2B5EF4-FFF2-40B4-BE49-F238E27FC236}">
                        <a16:creationId xmlns:a16="http://schemas.microsoft.com/office/drawing/2014/main" id="{38702A10-8A63-4041-A2E6-19D0700CDE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12" name="Line 140">
                  <a:extLst>
                    <a:ext uri="{FF2B5EF4-FFF2-40B4-BE49-F238E27FC236}">
                      <a16:creationId xmlns:a16="http://schemas.microsoft.com/office/drawing/2014/main" id="{DB3D42B8-1E0B-2141-AC34-40F5DB748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3" name="Line 141">
                  <a:extLst>
                    <a:ext uri="{FF2B5EF4-FFF2-40B4-BE49-F238E27FC236}">
                      <a16:creationId xmlns:a16="http://schemas.microsoft.com/office/drawing/2014/main" id="{ACF706A7-798D-A346-9CF3-ABA839EB33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4" name="Group 133">
                <a:extLst>
                  <a:ext uri="{FF2B5EF4-FFF2-40B4-BE49-F238E27FC236}">
                    <a16:creationId xmlns:a16="http://schemas.microsoft.com/office/drawing/2014/main" id="{06A6101F-46E0-3B4D-AECC-DD3071E624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>
                  <a:extLst>
                    <a:ext uri="{FF2B5EF4-FFF2-40B4-BE49-F238E27FC236}">
                      <a16:creationId xmlns:a16="http://schemas.microsoft.com/office/drawing/2014/main" id="{3C6918EF-EA4A-BB45-BB58-B11A1CBCCA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01" name="Rectangle 410">
                  <a:extLst>
                    <a:ext uri="{FF2B5EF4-FFF2-40B4-BE49-F238E27FC236}">
                      <a16:creationId xmlns:a16="http://schemas.microsoft.com/office/drawing/2014/main" id="{1E018DCB-4971-CE48-A256-AA4362913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502" name="Oval 411">
                  <a:extLst>
                    <a:ext uri="{FF2B5EF4-FFF2-40B4-BE49-F238E27FC236}">
                      <a16:creationId xmlns:a16="http://schemas.microsoft.com/office/drawing/2014/main" id="{F09DC61A-8AB3-E645-AB67-B820BC5A88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503" name="Group 137">
                  <a:extLst>
                    <a:ext uri="{FF2B5EF4-FFF2-40B4-BE49-F238E27FC236}">
                      <a16:creationId xmlns:a16="http://schemas.microsoft.com/office/drawing/2014/main" id="{079DAECD-11B3-AF46-83BC-DC7102A4C9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>
                    <a:extLst>
                      <a:ext uri="{FF2B5EF4-FFF2-40B4-BE49-F238E27FC236}">
                        <a16:creationId xmlns:a16="http://schemas.microsoft.com/office/drawing/2014/main" id="{6CF13D1B-9091-9C49-A731-C3B1BD2994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07" name="Freeform 139">
                    <a:extLst>
                      <a:ext uri="{FF2B5EF4-FFF2-40B4-BE49-F238E27FC236}">
                        <a16:creationId xmlns:a16="http://schemas.microsoft.com/office/drawing/2014/main" id="{1112B24D-A91B-6345-8904-3311A6EF37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04" name="Line 140">
                  <a:extLst>
                    <a:ext uri="{FF2B5EF4-FFF2-40B4-BE49-F238E27FC236}">
                      <a16:creationId xmlns:a16="http://schemas.microsoft.com/office/drawing/2014/main" id="{F4E2AE18-3DFD-6F4A-9AAD-78CC47F25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5" name="Line 141">
                  <a:extLst>
                    <a:ext uri="{FF2B5EF4-FFF2-40B4-BE49-F238E27FC236}">
                      <a16:creationId xmlns:a16="http://schemas.microsoft.com/office/drawing/2014/main" id="{A102C4D1-EDAF-0C49-BE0C-0530A350DC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5" name="Group 133">
                <a:extLst>
                  <a:ext uri="{FF2B5EF4-FFF2-40B4-BE49-F238E27FC236}">
                    <a16:creationId xmlns:a16="http://schemas.microsoft.com/office/drawing/2014/main" id="{4C3582DA-B6CF-0D48-AAC3-41E294C933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>
                  <a:extLst>
                    <a:ext uri="{FF2B5EF4-FFF2-40B4-BE49-F238E27FC236}">
                      <a16:creationId xmlns:a16="http://schemas.microsoft.com/office/drawing/2014/main" id="{6E059628-B008-424D-8E3C-9AAA3EF6C9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93" name="Rectangle 410">
                  <a:extLst>
                    <a:ext uri="{FF2B5EF4-FFF2-40B4-BE49-F238E27FC236}">
                      <a16:creationId xmlns:a16="http://schemas.microsoft.com/office/drawing/2014/main" id="{9B0DAB25-8759-7C4C-ACC2-288100B5B1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94" name="Oval 411">
                  <a:extLst>
                    <a:ext uri="{FF2B5EF4-FFF2-40B4-BE49-F238E27FC236}">
                      <a16:creationId xmlns:a16="http://schemas.microsoft.com/office/drawing/2014/main" id="{BD574B09-1737-2942-BEA1-07433C4F3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495" name="Group 137">
                  <a:extLst>
                    <a:ext uri="{FF2B5EF4-FFF2-40B4-BE49-F238E27FC236}">
                      <a16:creationId xmlns:a16="http://schemas.microsoft.com/office/drawing/2014/main" id="{40226B75-332A-6C49-AD5D-F7B0F900E1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>
                    <a:extLst>
                      <a:ext uri="{FF2B5EF4-FFF2-40B4-BE49-F238E27FC236}">
                        <a16:creationId xmlns:a16="http://schemas.microsoft.com/office/drawing/2014/main" id="{D4734774-D18E-F44F-A5B6-A70189E1E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99" name="Freeform 139">
                    <a:extLst>
                      <a:ext uri="{FF2B5EF4-FFF2-40B4-BE49-F238E27FC236}">
                        <a16:creationId xmlns:a16="http://schemas.microsoft.com/office/drawing/2014/main" id="{949C6A4F-BB8B-7C49-9178-2224D4F76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96" name="Line 140">
                  <a:extLst>
                    <a:ext uri="{FF2B5EF4-FFF2-40B4-BE49-F238E27FC236}">
                      <a16:creationId xmlns:a16="http://schemas.microsoft.com/office/drawing/2014/main" id="{5026986B-2A1D-1A4B-AA0E-09376B1A5A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7" name="Line 141">
                  <a:extLst>
                    <a:ext uri="{FF2B5EF4-FFF2-40B4-BE49-F238E27FC236}">
                      <a16:creationId xmlns:a16="http://schemas.microsoft.com/office/drawing/2014/main" id="{FAB277D9-41F4-B347-A4EB-B251DFAA6C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6" name="Group 133">
                <a:extLst>
                  <a:ext uri="{FF2B5EF4-FFF2-40B4-BE49-F238E27FC236}">
                    <a16:creationId xmlns:a16="http://schemas.microsoft.com/office/drawing/2014/main" id="{78F96BC6-C625-FB44-A46C-A50621DE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>
                  <a:extLst>
                    <a:ext uri="{FF2B5EF4-FFF2-40B4-BE49-F238E27FC236}">
                      <a16:creationId xmlns:a16="http://schemas.microsoft.com/office/drawing/2014/main" id="{3BCF7842-1314-FB40-87A2-521057A848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85" name="Rectangle 410">
                  <a:extLst>
                    <a:ext uri="{FF2B5EF4-FFF2-40B4-BE49-F238E27FC236}">
                      <a16:creationId xmlns:a16="http://schemas.microsoft.com/office/drawing/2014/main" id="{E1FF86B2-59E7-AC4E-A526-C279FB716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86" name="Oval 411">
                  <a:extLst>
                    <a:ext uri="{FF2B5EF4-FFF2-40B4-BE49-F238E27FC236}">
                      <a16:creationId xmlns:a16="http://schemas.microsoft.com/office/drawing/2014/main" id="{9F8413E9-C48E-264A-8591-2C0B204D1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487" name="Group 137">
                  <a:extLst>
                    <a:ext uri="{FF2B5EF4-FFF2-40B4-BE49-F238E27FC236}">
                      <a16:creationId xmlns:a16="http://schemas.microsoft.com/office/drawing/2014/main" id="{99B838FA-6F6C-CE46-BA53-7674D71F97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>
                    <a:extLst>
                      <a:ext uri="{FF2B5EF4-FFF2-40B4-BE49-F238E27FC236}">
                        <a16:creationId xmlns:a16="http://schemas.microsoft.com/office/drawing/2014/main" id="{6638E85E-FA8E-E44D-8090-88DD58519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91" name="Freeform 139">
                    <a:extLst>
                      <a:ext uri="{FF2B5EF4-FFF2-40B4-BE49-F238E27FC236}">
                        <a16:creationId xmlns:a16="http://schemas.microsoft.com/office/drawing/2014/main" id="{CC4C1859-B092-FF46-A11F-4532415AC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88" name="Line 140">
                  <a:extLst>
                    <a:ext uri="{FF2B5EF4-FFF2-40B4-BE49-F238E27FC236}">
                      <a16:creationId xmlns:a16="http://schemas.microsoft.com/office/drawing/2014/main" id="{2706917F-DCBC-6648-B7E0-2EF70D0848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9" name="Line 141">
                  <a:extLst>
                    <a:ext uri="{FF2B5EF4-FFF2-40B4-BE49-F238E27FC236}">
                      <a16:creationId xmlns:a16="http://schemas.microsoft.com/office/drawing/2014/main" id="{EA36D1C6-AAAC-7642-862E-993275FFE2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7" name="Group 133">
                <a:extLst>
                  <a:ext uri="{FF2B5EF4-FFF2-40B4-BE49-F238E27FC236}">
                    <a16:creationId xmlns:a16="http://schemas.microsoft.com/office/drawing/2014/main" id="{6F71D3B3-5368-9F47-9279-5F4EC716AA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>
                  <a:extLst>
                    <a:ext uri="{FF2B5EF4-FFF2-40B4-BE49-F238E27FC236}">
                      <a16:creationId xmlns:a16="http://schemas.microsoft.com/office/drawing/2014/main" id="{03EBCB07-3B8C-F04D-87C2-120934D041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77" name="Rectangle 410">
                  <a:extLst>
                    <a:ext uri="{FF2B5EF4-FFF2-40B4-BE49-F238E27FC236}">
                      <a16:creationId xmlns:a16="http://schemas.microsoft.com/office/drawing/2014/main" id="{F054508A-5C7E-0F43-B114-28281D9060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78" name="Oval 411">
                  <a:extLst>
                    <a:ext uri="{FF2B5EF4-FFF2-40B4-BE49-F238E27FC236}">
                      <a16:creationId xmlns:a16="http://schemas.microsoft.com/office/drawing/2014/main" id="{DD0AC63F-E6BE-C442-9820-042A46C046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479" name="Group 137">
                  <a:extLst>
                    <a:ext uri="{FF2B5EF4-FFF2-40B4-BE49-F238E27FC236}">
                      <a16:creationId xmlns:a16="http://schemas.microsoft.com/office/drawing/2014/main" id="{99E9D08B-F159-E345-A669-BEB0E58C7E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>
                    <a:extLst>
                      <a:ext uri="{FF2B5EF4-FFF2-40B4-BE49-F238E27FC236}">
                        <a16:creationId xmlns:a16="http://schemas.microsoft.com/office/drawing/2014/main" id="{A4A63597-6D29-6B49-84DD-2CC90577A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83" name="Freeform 139">
                    <a:extLst>
                      <a:ext uri="{FF2B5EF4-FFF2-40B4-BE49-F238E27FC236}">
                        <a16:creationId xmlns:a16="http://schemas.microsoft.com/office/drawing/2014/main" id="{E9B40649-7213-5A4C-85C3-4E5D2E0D05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80" name="Line 140">
                  <a:extLst>
                    <a:ext uri="{FF2B5EF4-FFF2-40B4-BE49-F238E27FC236}">
                      <a16:creationId xmlns:a16="http://schemas.microsoft.com/office/drawing/2014/main" id="{6A2D1502-F648-694C-B2A3-2DCA8217C7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1" name="Line 141">
                  <a:extLst>
                    <a:ext uri="{FF2B5EF4-FFF2-40B4-BE49-F238E27FC236}">
                      <a16:creationId xmlns:a16="http://schemas.microsoft.com/office/drawing/2014/main" id="{69384DF4-2CEC-D343-B40D-8276244976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8" name="Group 133">
                <a:extLst>
                  <a:ext uri="{FF2B5EF4-FFF2-40B4-BE49-F238E27FC236}">
                    <a16:creationId xmlns:a16="http://schemas.microsoft.com/office/drawing/2014/main" id="{C11F5225-9372-7245-B837-0402FFE85C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>
                  <a:extLst>
                    <a:ext uri="{FF2B5EF4-FFF2-40B4-BE49-F238E27FC236}">
                      <a16:creationId xmlns:a16="http://schemas.microsoft.com/office/drawing/2014/main" id="{AC8D4647-F840-2C47-90A4-1E045B3D3C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69" name="Rectangle 410">
                  <a:extLst>
                    <a:ext uri="{FF2B5EF4-FFF2-40B4-BE49-F238E27FC236}">
                      <a16:creationId xmlns:a16="http://schemas.microsoft.com/office/drawing/2014/main" id="{B1A62944-EAE7-7E43-8999-85E502468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70" name="Oval 411">
                  <a:extLst>
                    <a:ext uri="{FF2B5EF4-FFF2-40B4-BE49-F238E27FC236}">
                      <a16:creationId xmlns:a16="http://schemas.microsoft.com/office/drawing/2014/main" id="{B55CEF74-BD0A-E14F-8F62-E62882EFC5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471" name="Group 137">
                  <a:extLst>
                    <a:ext uri="{FF2B5EF4-FFF2-40B4-BE49-F238E27FC236}">
                      <a16:creationId xmlns:a16="http://schemas.microsoft.com/office/drawing/2014/main" id="{86BE8552-DE6E-1441-8E62-8C5E44AF14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>
                    <a:extLst>
                      <a:ext uri="{FF2B5EF4-FFF2-40B4-BE49-F238E27FC236}">
                        <a16:creationId xmlns:a16="http://schemas.microsoft.com/office/drawing/2014/main" id="{011886F2-634D-7A43-9E3F-B0D5E4B082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75" name="Freeform 139">
                    <a:extLst>
                      <a:ext uri="{FF2B5EF4-FFF2-40B4-BE49-F238E27FC236}">
                        <a16:creationId xmlns:a16="http://schemas.microsoft.com/office/drawing/2014/main" id="{745E875F-3D57-B149-AE3A-24D67211D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72" name="Line 140">
                  <a:extLst>
                    <a:ext uri="{FF2B5EF4-FFF2-40B4-BE49-F238E27FC236}">
                      <a16:creationId xmlns:a16="http://schemas.microsoft.com/office/drawing/2014/main" id="{6C7DCEF3-5492-9E41-98F4-1D0E7669B4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3" name="Line 141">
                  <a:extLst>
                    <a:ext uri="{FF2B5EF4-FFF2-40B4-BE49-F238E27FC236}">
                      <a16:creationId xmlns:a16="http://schemas.microsoft.com/office/drawing/2014/main" id="{C1E95F02-6F0C-AD4B-940D-EE552827D8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9" name="Group 133">
                <a:extLst>
                  <a:ext uri="{FF2B5EF4-FFF2-40B4-BE49-F238E27FC236}">
                    <a16:creationId xmlns:a16="http://schemas.microsoft.com/office/drawing/2014/main" id="{116A8522-2EEF-994E-BBD0-5F4D5716BF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>
                  <a:extLst>
                    <a:ext uri="{FF2B5EF4-FFF2-40B4-BE49-F238E27FC236}">
                      <a16:creationId xmlns:a16="http://schemas.microsoft.com/office/drawing/2014/main" id="{26DE0F20-7688-3E47-81FC-67B64A0C3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61" name="Rectangle 410">
                  <a:extLst>
                    <a:ext uri="{FF2B5EF4-FFF2-40B4-BE49-F238E27FC236}">
                      <a16:creationId xmlns:a16="http://schemas.microsoft.com/office/drawing/2014/main" id="{87617361-E2F8-5441-947A-836C2D471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sp>
              <p:nvSpPr>
                <p:cNvPr id="212462" name="Oval 411">
                  <a:extLst>
                    <a:ext uri="{FF2B5EF4-FFF2-40B4-BE49-F238E27FC236}">
                      <a16:creationId xmlns:a16="http://schemas.microsoft.com/office/drawing/2014/main" id="{55B9E919-C891-114A-9F2B-91C55602F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/>
                  </a:endParaRPr>
                </a:p>
              </p:txBody>
            </p:sp>
            <p:grpSp>
              <p:nvGrpSpPr>
                <p:cNvPr id="212463" name="Group 137">
                  <a:extLst>
                    <a:ext uri="{FF2B5EF4-FFF2-40B4-BE49-F238E27FC236}">
                      <a16:creationId xmlns:a16="http://schemas.microsoft.com/office/drawing/2014/main" id="{2FAEA4A7-AF75-7A42-B3A6-CA73C06FE0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>
                    <a:extLst>
                      <a:ext uri="{FF2B5EF4-FFF2-40B4-BE49-F238E27FC236}">
                        <a16:creationId xmlns:a16="http://schemas.microsoft.com/office/drawing/2014/main" id="{8F8C2317-F654-1644-8A93-893FD07168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67" name="Freeform 139">
                    <a:extLst>
                      <a:ext uri="{FF2B5EF4-FFF2-40B4-BE49-F238E27FC236}">
                        <a16:creationId xmlns:a16="http://schemas.microsoft.com/office/drawing/2014/main" id="{FCC37B34-91F2-B84D-9A8D-F842612E4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</a:pPr>
                    <a:endParaRPr lang="en-US" sz="20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64" name="Line 140">
                  <a:extLst>
                    <a:ext uri="{FF2B5EF4-FFF2-40B4-BE49-F238E27FC236}">
                      <a16:creationId xmlns:a16="http://schemas.microsoft.com/office/drawing/2014/main" id="{22D337FE-9DD1-3246-8616-2EA35C6680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5" name="Line 141">
                  <a:extLst>
                    <a:ext uri="{FF2B5EF4-FFF2-40B4-BE49-F238E27FC236}">
                      <a16:creationId xmlns:a16="http://schemas.microsoft.com/office/drawing/2014/main" id="{CC422D8F-3988-784B-BEBA-5F1200A73E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212330" name="Oval 417">
              <a:extLst>
                <a:ext uri="{FF2B5EF4-FFF2-40B4-BE49-F238E27FC236}">
                  <a16:creationId xmlns:a16="http://schemas.microsoft.com/office/drawing/2014/main" id="{F3EB77C2-B4A7-E04E-86B3-4302FFACE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rgbClr val="3C6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400">
                <a:solidFill>
                  <a:srgbClr val="000000"/>
                </a:solidFill>
                <a:cs typeface="Arial"/>
              </a:endParaRPr>
            </a:p>
          </p:txBody>
        </p:sp>
        <p:grpSp>
          <p:nvGrpSpPr>
            <p:cNvPr id="212331" name="Group 133">
              <a:extLst>
                <a:ext uri="{FF2B5EF4-FFF2-40B4-BE49-F238E27FC236}">
                  <a16:creationId xmlns:a16="http://schemas.microsoft.com/office/drawing/2014/main" id="{E7351890-CEBA-A646-89FA-AF22BBF32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>
                <a:extLst>
                  <a:ext uri="{FF2B5EF4-FFF2-40B4-BE49-F238E27FC236}">
                    <a16:creationId xmlns:a16="http://schemas.microsoft.com/office/drawing/2014/main" id="{EEBD2308-D2A0-AC49-9242-53715D186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35" name="Rectangle 410">
                <a:extLst>
                  <a:ext uri="{FF2B5EF4-FFF2-40B4-BE49-F238E27FC236}">
                    <a16:creationId xmlns:a16="http://schemas.microsoft.com/office/drawing/2014/main" id="{532FA6EB-1ED3-8B41-9477-C8FD35FEE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36" name="Oval 411">
                <a:extLst>
                  <a:ext uri="{FF2B5EF4-FFF2-40B4-BE49-F238E27FC236}">
                    <a16:creationId xmlns:a16="http://schemas.microsoft.com/office/drawing/2014/main" id="{7B459852-FD3F-344F-B1D8-5499EFA31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212437" name="Group 137">
                <a:extLst>
                  <a:ext uri="{FF2B5EF4-FFF2-40B4-BE49-F238E27FC236}">
                    <a16:creationId xmlns:a16="http://schemas.microsoft.com/office/drawing/2014/main" id="{ED6A6714-077A-F745-B1C2-F48388EAF9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>
                  <a:extLst>
                    <a:ext uri="{FF2B5EF4-FFF2-40B4-BE49-F238E27FC236}">
                      <a16:creationId xmlns:a16="http://schemas.microsoft.com/office/drawing/2014/main" id="{FC08ABC9-D715-6C4C-B404-5FAE1905B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41" name="Freeform 139">
                  <a:extLst>
                    <a:ext uri="{FF2B5EF4-FFF2-40B4-BE49-F238E27FC236}">
                      <a16:creationId xmlns:a16="http://schemas.microsoft.com/office/drawing/2014/main" id="{67601DD4-804A-B34E-BDC9-E672FC8A4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38" name="Line 140">
                <a:extLst>
                  <a:ext uri="{FF2B5EF4-FFF2-40B4-BE49-F238E27FC236}">
                    <a16:creationId xmlns:a16="http://schemas.microsoft.com/office/drawing/2014/main" id="{41294936-6401-5640-9DE5-9B9F307CD1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9" name="Line 141">
                <a:extLst>
                  <a:ext uri="{FF2B5EF4-FFF2-40B4-BE49-F238E27FC236}">
                    <a16:creationId xmlns:a16="http://schemas.microsoft.com/office/drawing/2014/main" id="{FAB6011B-18DC-7041-93B1-5B583D1FF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cxnSp>
          <p:nvCxnSpPr>
            <p:cNvPr id="212332" name="Straight Connector 419">
              <a:extLst>
                <a:ext uri="{FF2B5EF4-FFF2-40B4-BE49-F238E27FC236}">
                  <a16:creationId xmlns:a16="http://schemas.microsoft.com/office/drawing/2014/main" id="{092470B9-25E6-754D-8107-D52A201D7C5C}"/>
                </a:ext>
              </a:extLst>
            </p:cNvPr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>
              <a:extLst>
                <a:ext uri="{FF2B5EF4-FFF2-40B4-BE49-F238E27FC236}">
                  <a16:creationId xmlns:a16="http://schemas.microsoft.com/office/drawing/2014/main" id="{1D46469C-FF4A-124C-9333-1C53B88741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>
              <a:extLst>
                <a:ext uri="{FF2B5EF4-FFF2-40B4-BE49-F238E27FC236}">
                  <a16:creationId xmlns:a16="http://schemas.microsoft.com/office/drawing/2014/main" id="{DD95A713-4EED-B644-8C9C-300479A1AF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>
              <a:extLst>
                <a:ext uri="{FF2B5EF4-FFF2-40B4-BE49-F238E27FC236}">
                  <a16:creationId xmlns:a16="http://schemas.microsoft.com/office/drawing/2014/main" id="{9FD77C7D-708D-3B42-A3AD-E02039445C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>
              <a:extLst>
                <a:ext uri="{FF2B5EF4-FFF2-40B4-BE49-F238E27FC236}">
                  <a16:creationId xmlns:a16="http://schemas.microsoft.com/office/drawing/2014/main" id="{B22933AE-4816-BF44-845B-6E3CC3BA11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>
              <a:extLst>
                <a:ext uri="{FF2B5EF4-FFF2-40B4-BE49-F238E27FC236}">
                  <a16:creationId xmlns:a16="http://schemas.microsoft.com/office/drawing/2014/main" id="{BDBAB80A-A0DD-C949-AD2F-A30A123B17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>
              <a:extLst>
                <a:ext uri="{FF2B5EF4-FFF2-40B4-BE49-F238E27FC236}">
                  <a16:creationId xmlns:a16="http://schemas.microsoft.com/office/drawing/2014/main" id="{E14B2FE8-04B9-424A-BCE8-28E93F1095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>
              <a:extLst>
                <a:ext uri="{FF2B5EF4-FFF2-40B4-BE49-F238E27FC236}">
                  <a16:creationId xmlns:a16="http://schemas.microsoft.com/office/drawing/2014/main" id="{34E7F923-3A06-0F4D-9346-BAD76B407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>
              <a:extLst>
                <a:ext uri="{FF2B5EF4-FFF2-40B4-BE49-F238E27FC236}">
                  <a16:creationId xmlns:a16="http://schemas.microsoft.com/office/drawing/2014/main" id="{BB80891E-C3E0-3D4D-BA0B-513467907B5F}"/>
                </a:ext>
              </a:extLst>
            </p:cNvPr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>
              <a:extLst>
                <a:ext uri="{FF2B5EF4-FFF2-40B4-BE49-F238E27FC236}">
                  <a16:creationId xmlns:a16="http://schemas.microsoft.com/office/drawing/2014/main" id="{3C9B9C79-44AB-9845-B93F-243C03D2B6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>
                <a:extLst>
                  <a:ext uri="{FF2B5EF4-FFF2-40B4-BE49-F238E27FC236}">
                    <a16:creationId xmlns:a16="http://schemas.microsoft.com/office/drawing/2014/main" id="{5B9F3A69-ABCA-854D-9577-C62049D3F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27" name="Rectangle 410">
                <a:extLst>
                  <a:ext uri="{FF2B5EF4-FFF2-40B4-BE49-F238E27FC236}">
                    <a16:creationId xmlns:a16="http://schemas.microsoft.com/office/drawing/2014/main" id="{2639C9AF-BEE6-1E42-B232-4DD8FD712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28" name="Oval 411">
                <a:extLst>
                  <a:ext uri="{FF2B5EF4-FFF2-40B4-BE49-F238E27FC236}">
                    <a16:creationId xmlns:a16="http://schemas.microsoft.com/office/drawing/2014/main" id="{28499526-DF01-DB46-85E7-6C99CE6E7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212429" name="Group 137">
                <a:extLst>
                  <a:ext uri="{FF2B5EF4-FFF2-40B4-BE49-F238E27FC236}">
                    <a16:creationId xmlns:a16="http://schemas.microsoft.com/office/drawing/2014/main" id="{40CB12FB-1915-6846-9842-91B6EE7C0A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>
                  <a:extLst>
                    <a:ext uri="{FF2B5EF4-FFF2-40B4-BE49-F238E27FC236}">
                      <a16:creationId xmlns:a16="http://schemas.microsoft.com/office/drawing/2014/main" id="{847CB771-DA3E-AC42-B8DF-A1BF5BDEC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33" name="Freeform 139">
                  <a:extLst>
                    <a:ext uri="{FF2B5EF4-FFF2-40B4-BE49-F238E27FC236}">
                      <a16:creationId xmlns:a16="http://schemas.microsoft.com/office/drawing/2014/main" id="{E3E08C2B-917B-D346-AA4E-B5EBC713C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30" name="Line 140">
                <a:extLst>
                  <a:ext uri="{FF2B5EF4-FFF2-40B4-BE49-F238E27FC236}">
                    <a16:creationId xmlns:a16="http://schemas.microsoft.com/office/drawing/2014/main" id="{99A7E912-C929-E946-B023-45C8446B1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1" name="Line 141">
                <a:extLst>
                  <a:ext uri="{FF2B5EF4-FFF2-40B4-BE49-F238E27FC236}">
                    <a16:creationId xmlns:a16="http://schemas.microsoft.com/office/drawing/2014/main" id="{832EA990-9C84-BB4E-879A-E24BB2127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2" name="Group 133">
              <a:extLst>
                <a:ext uri="{FF2B5EF4-FFF2-40B4-BE49-F238E27FC236}">
                  <a16:creationId xmlns:a16="http://schemas.microsoft.com/office/drawing/2014/main" id="{1FD19532-3C6A-6944-B7A0-491DBB859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>
                <a:extLst>
                  <a:ext uri="{FF2B5EF4-FFF2-40B4-BE49-F238E27FC236}">
                    <a16:creationId xmlns:a16="http://schemas.microsoft.com/office/drawing/2014/main" id="{EF59029F-35B4-5849-B931-B02AC2AB1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19" name="Rectangle 410">
                <a:extLst>
                  <a:ext uri="{FF2B5EF4-FFF2-40B4-BE49-F238E27FC236}">
                    <a16:creationId xmlns:a16="http://schemas.microsoft.com/office/drawing/2014/main" id="{08EBCE26-9B87-5E46-B45E-E25C0C68F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20" name="Oval 411">
                <a:extLst>
                  <a:ext uri="{FF2B5EF4-FFF2-40B4-BE49-F238E27FC236}">
                    <a16:creationId xmlns:a16="http://schemas.microsoft.com/office/drawing/2014/main" id="{0F10270F-362A-6542-AE2B-5ADF00F2B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212421" name="Group 137">
                <a:extLst>
                  <a:ext uri="{FF2B5EF4-FFF2-40B4-BE49-F238E27FC236}">
                    <a16:creationId xmlns:a16="http://schemas.microsoft.com/office/drawing/2014/main" id="{B2B95FB2-765D-8E40-8C40-F185E5E13D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>
                  <a:extLst>
                    <a:ext uri="{FF2B5EF4-FFF2-40B4-BE49-F238E27FC236}">
                      <a16:creationId xmlns:a16="http://schemas.microsoft.com/office/drawing/2014/main" id="{CE942ADE-85A2-6D40-8786-3982111C0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25" name="Freeform 139">
                  <a:extLst>
                    <a:ext uri="{FF2B5EF4-FFF2-40B4-BE49-F238E27FC236}">
                      <a16:creationId xmlns:a16="http://schemas.microsoft.com/office/drawing/2014/main" id="{4709E040-8779-E148-8461-4E6DD6FF3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22" name="Line 140">
                <a:extLst>
                  <a:ext uri="{FF2B5EF4-FFF2-40B4-BE49-F238E27FC236}">
                    <a16:creationId xmlns:a16="http://schemas.microsoft.com/office/drawing/2014/main" id="{2EC5C348-D5F7-E848-916C-C461A6C48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3" name="Line 141">
                <a:extLst>
                  <a:ext uri="{FF2B5EF4-FFF2-40B4-BE49-F238E27FC236}">
                    <a16:creationId xmlns:a16="http://schemas.microsoft.com/office/drawing/2014/main" id="{53C8DA15-629E-8D47-9DC4-63C6A069C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3" name="Group 133">
              <a:extLst>
                <a:ext uri="{FF2B5EF4-FFF2-40B4-BE49-F238E27FC236}">
                  <a16:creationId xmlns:a16="http://schemas.microsoft.com/office/drawing/2014/main" id="{765B90C5-892F-0246-B0AA-9171237C36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>
                <a:extLst>
                  <a:ext uri="{FF2B5EF4-FFF2-40B4-BE49-F238E27FC236}">
                    <a16:creationId xmlns:a16="http://schemas.microsoft.com/office/drawing/2014/main" id="{8450505A-D0E4-334D-A6D2-E56B9DCE2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11" name="Rectangle 410">
                <a:extLst>
                  <a:ext uri="{FF2B5EF4-FFF2-40B4-BE49-F238E27FC236}">
                    <a16:creationId xmlns:a16="http://schemas.microsoft.com/office/drawing/2014/main" id="{ACCBA3C4-5E92-5D42-822C-E712FCFC3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12" name="Oval 411">
                <a:extLst>
                  <a:ext uri="{FF2B5EF4-FFF2-40B4-BE49-F238E27FC236}">
                    <a16:creationId xmlns:a16="http://schemas.microsoft.com/office/drawing/2014/main" id="{A3386F0E-8B2D-5841-A6BD-B8C379AA9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212413" name="Group 137">
                <a:extLst>
                  <a:ext uri="{FF2B5EF4-FFF2-40B4-BE49-F238E27FC236}">
                    <a16:creationId xmlns:a16="http://schemas.microsoft.com/office/drawing/2014/main" id="{26F2B019-E293-DC4E-9699-082AD56AFB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>
                  <a:extLst>
                    <a:ext uri="{FF2B5EF4-FFF2-40B4-BE49-F238E27FC236}">
                      <a16:creationId xmlns:a16="http://schemas.microsoft.com/office/drawing/2014/main" id="{DB730DFB-10CF-834A-8A1F-8D99EAB4C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17" name="Freeform 139">
                  <a:extLst>
                    <a:ext uri="{FF2B5EF4-FFF2-40B4-BE49-F238E27FC236}">
                      <a16:creationId xmlns:a16="http://schemas.microsoft.com/office/drawing/2014/main" id="{294C6390-D20F-8D4E-92C7-D8D0368A0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14" name="Line 140">
                <a:extLst>
                  <a:ext uri="{FF2B5EF4-FFF2-40B4-BE49-F238E27FC236}">
                    <a16:creationId xmlns:a16="http://schemas.microsoft.com/office/drawing/2014/main" id="{0CC4C051-92D9-0C4A-BA08-6AA3F7B6C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5" name="Line 141">
                <a:extLst>
                  <a:ext uri="{FF2B5EF4-FFF2-40B4-BE49-F238E27FC236}">
                    <a16:creationId xmlns:a16="http://schemas.microsoft.com/office/drawing/2014/main" id="{DADFDC5E-543D-1A4F-9535-A63BAF4AD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4" name="Group 133">
              <a:extLst>
                <a:ext uri="{FF2B5EF4-FFF2-40B4-BE49-F238E27FC236}">
                  <a16:creationId xmlns:a16="http://schemas.microsoft.com/office/drawing/2014/main" id="{AC489919-23DC-A74F-BC5E-03B0780A3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>
                <a:extLst>
                  <a:ext uri="{FF2B5EF4-FFF2-40B4-BE49-F238E27FC236}">
                    <a16:creationId xmlns:a16="http://schemas.microsoft.com/office/drawing/2014/main" id="{8F62846A-7ED3-0D41-893C-AA8ABCCEC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03" name="Rectangle 410">
                <a:extLst>
                  <a:ext uri="{FF2B5EF4-FFF2-40B4-BE49-F238E27FC236}">
                    <a16:creationId xmlns:a16="http://schemas.microsoft.com/office/drawing/2014/main" id="{1A61DF7E-4CE5-2E4D-87F9-D1A9222C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404" name="Oval 411">
                <a:extLst>
                  <a:ext uri="{FF2B5EF4-FFF2-40B4-BE49-F238E27FC236}">
                    <a16:creationId xmlns:a16="http://schemas.microsoft.com/office/drawing/2014/main" id="{AF3C5BB6-1980-E74F-937E-401D386C5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212405" name="Group 137">
                <a:extLst>
                  <a:ext uri="{FF2B5EF4-FFF2-40B4-BE49-F238E27FC236}">
                    <a16:creationId xmlns:a16="http://schemas.microsoft.com/office/drawing/2014/main" id="{E7951780-FF12-1D42-AE17-FA840E6A5C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>
                  <a:extLst>
                    <a:ext uri="{FF2B5EF4-FFF2-40B4-BE49-F238E27FC236}">
                      <a16:creationId xmlns:a16="http://schemas.microsoft.com/office/drawing/2014/main" id="{C3EB81B5-31D1-674A-8C3D-F4835472A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09" name="Freeform 139">
                  <a:extLst>
                    <a:ext uri="{FF2B5EF4-FFF2-40B4-BE49-F238E27FC236}">
                      <a16:creationId xmlns:a16="http://schemas.microsoft.com/office/drawing/2014/main" id="{AFA1D2D9-AC22-6C46-9804-C3A0F0221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06" name="Line 140">
                <a:extLst>
                  <a:ext uri="{FF2B5EF4-FFF2-40B4-BE49-F238E27FC236}">
                    <a16:creationId xmlns:a16="http://schemas.microsoft.com/office/drawing/2014/main" id="{3BE3CB23-B550-B24A-961B-B7696B2657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7" name="Line 141">
                <a:extLst>
                  <a:ext uri="{FF2B5EF4-FFF2-40B4-BE49-F238E27FC236}">
                    <a16:creationId xmlns:a16="http://schemas.microsoft.com/office/drawing/2014/main" id="{056EB8FE-8CB2-3D4C-A84C-9CF5FF1D0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5" name="Group 133">
              <a:extLst>
                <a:ext uri="{FF2B5EF4-FFF2-40B4-BE49-F238E27FC236}">
                  <a16:creationId xmlns:a16="http://schemas.microsoft.com/office/drawing/2014/main" id="{9708FB44-81F0-8F46-A168-91749747E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>
                <a:extLst>
                  <a:ext uri="{FF2B5EF4-FFF2-40B4-BE49-F238E27FC236}">
                    <a16:creationId xmlns:a16="http://schemas.microsoft.com/office/drawing/2014/main" id="{2F33FFD2-A75D-DD42-873F-D60991883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395" name="Rectangle 410">
                <a:extLst>
                  <a:ext uri="{FF2B5EF4-FFF2-40B4-BE49-F238E27FC236}">
                    <a16:creationId xmlns:a16="http://schemas.microsoft.com/office/drawing/2014/main" id="{C19BA767-E55C-584A-A7CA-8D0E63010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396" name="Oval 411">
                <a:extLst>
                  <a:ext uri="{FF2B5EF4-FFF2-40B4-BE49-F238E27FC236}">
                    <a16:creationId xmlns:a16="http://schemas.microsoft.com/office/drawing/2014/main" id="{0AA72197-3A39-014C-AEC8-CA58E95E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212397" name="Group 137">
                <a:extLst>
                  <a:ext uri="{FF2B5EF4-FFF2-40B4-BE49-F238E27FC236}">
                    <a16:creationId xmlns:a16="http://schemas.microsoft.com/office/drawing/2014/main" id="{6C0714E0-0094-2940-B423-9E87F53FA0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>
                  <a:extLst>
                    <a:ext uri="{FF2B5EF4-FFF2-40B4-BE49-F238E27FC236}">
                      <a16:creationId xmlns:a16="http://schemas.microsoft.com/office/drawing/2014/main" id="{1DEC0890-CFB3-D142-BDBA-01853CAC8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01" name="Freeform 139">
                  <a:extLst>
                    <a:ext uri="{FF2B5EF4-FFF2-40B4-BE49-F238E27FC236}">
                      <a16:creationId xmlns:a16="http://schemas.microsoft.com/office/drawing/2014/main" id="{55989B49-AAF6-3949-BAD4-D234242AC8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98" name="Line 140">
                <a:extLst>
                  <a:ext uri="{FF2B5EF4-FFF2-40B4-BE49-F238E27FC236}">
                    <a16:creationId xmlns:a16="http://schemas.microsoft.com/office/drawing/2014/main" id="{1C513002-E3FB-3243-8B2D-E2410BA08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9" name="Line 141">
                <a:extLst>
                  <a:ext uri="{FF2B5EF4-FFF2-40B4-BE49-F238E27FC236}">
                    <a16:creationId xmlns:a16="http://schemas.microsoft.com/office/drawing/2014/main" id="{667FCE78-4768-944A-AC97-0F371A72C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6" name="Group 133">
              <a:extLst>
                <a:ext uri="{FF2B5EF4-FFF2-40B4-BE49-F238E27FC236}">
                  <a16:creationId xmlns:a16="http://schemas.microsoft.com/office/drawing/2014/main" id="{BAC969A7-FBF2-7E4A-83B2-CEC18BF31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>
                <a:extLst>
                  <a:ext uri="{FF2B5EF4-FFF2-40B4-BE49-F238E27FC236}">
                    <a16:creationId xmlns:a16="http://schemas.microsoft.com/office/drawing/2014/main" id="{F9C686C5-20E3-4D4C-9476-74BB5092C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387" name="Rectangle 410">
                <a:extLst>
                  <a:ext uri="{FF2B5EF4-FFF2-40B4-BE49-F238E27FC236}">
                    <a16:creationId xmlns:a16="http://schemas.microsoft.com/office/drawing/2014/main" id="{303650D4-5E03-4C4E-A363-372D37C53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388" name="Oval 411">
                <a:extLst>
                  <a:ext uri="{FF2B5EF4-FFF2-40B4-BE49-F238E27FC236}">
                    <a16:creationId xmlns:a16="http://schemas.microsoft.com/office/drawing/2014/main" id="{C3921D9A-BB10-C74A-9C49-2E9FFB4B5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212389" name="Group 137">
                <a:extLst>
                  <a:ext uri="{FF2B5EF4-FFF2-40B4-BE49-F238E27FC236}">
                    <a16:creationId xmlns:a16="http://schemas.microsoft.com/office/drawing/2014/main" id="{1368B42A-E1D4-4E41-A535-6A0F08ED5C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>
                  <a:extLst>
                    <a:ext uri="{FF2B5EF4-FFF2-40B4-BE49-F238E27FC236}">
                      <a16:creationId xmlns:a16="http://schemas.microsoft.com/office/drawing/2014/main" id="{DC2B0CDE-E5F3-8B4D-AEBE-6210B3949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93" name="Freeform 139">
                  <a:extLst>
                    <a:ext uri="{FF2B5EF4-FFF2-40B4-BE49-F238E27FC236}">
                      <a16:creationId xmlns:a16="http://schemas.microsoft.com/office/drawing/2014/main" id="{AE410816-FCD6-7E45-A8F5-619164B60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90" name="Line 140">
                <a:extLst>
                  <a:ext uri="{FF2B5EF4-FFF2-40B4-BE49-F238E27FC236}">
                    <a16:creationId xmlns:a16="http://schemas.microsoft.com/office/drawing/2014/main" id="{97701F79-D645-3040-823B-E562904B5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1" name="Line 141">
                <a:extLst>
                  <a:ext uri="{FF2B5EF4-FFF2-40B4-BE49-F238E27FC236}">
                    <a16:creationId xmlns:a16="http://schemas.microsoft.com/office/drawing/2014/main" id="{C2C3393C-A20E-2546-BA69-6E66D108EE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7" name="Group 133">
              <a:extLst>
                <a:ext uri="{FF2B5EF4-FFF2-40B4-BE49-F238E27FC236}">
                  <a16:creationId xmlns:a16="http://schemas.microsoft.com/office/drawing/2014/main" id="{52520BE8-E097-9D4A-90EB-4DB743A57D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>
                <a:extLst>
                  <a:ext uri="{FF2B5EF4-FFF2-40B4-BE49-F238E27FC236}">
                    <a16:creationId xmlns:a16="http://schemas.microsoft.com/office/drawing/2014/main" id="{17851E51-11FE-E54F-9828-F63F52408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379" name="Rectangle 410">
                <a:extLst>
                  <a:ext uri="{FF2B5EF4-FFF2-40B4-BE49-F238E27FC236}">
                    <a16:creationId xmlns:a16="http://schemas.microsoft.com/office/drawing/2014/main" id="{652E2E03-B9B4-8844-A236-4B0AE6464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sp>
            <p:nvSpPr>
              <p:cNvPr id="212380" name="Oval 411">
                <a:extLst>
                  <a:ext uri="{FF2B5EF4-FFF2-40B4-BE49-F238E27FC236}">
                    <a16:creationId xmlns:a16="http://schemas.microsoft.com/office/drawing/2014/main" id="{7B869092-152F-8849-94DF-C2E8EEB81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  <a:cs typeface="Arial"/>
                </a:endParaRPr>
              </a:p>
            </p:txBody>
          </p:sp>
          <p:grpSp>
            <p:nvGrpSpPr>
              <p:cNvPr id="212381" name="Group 137">
                <a:extLst>
                  <a:ext uri="{FF2B5EF4-FFF2-40B4-BE49-F238E27FC236}">
                    <a16:creationId xmlns:a16="http://schemas.microsoft.com/office/drawing/2014/main" id="{D7AB1565-C144-CF40-923D-62CBCCEB8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>
                  <a:extLst>
                    <a:ext uri="{FF2B5EF4-FFF2-40B4-BE49-F238E27FC236}">
                      <a16:creationId xmlns:a16="http://schemas.microsoft.com/office/drawing/2014/main" id="{79DCBDC9-25CB-D04A-B18F-49C0271ECB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85" name="Freeform 139">
                  <a:extLst>
                    <a:ext uri="{FF2B5EF4-FFF2-40B4-BE49-F238E27FC236}">
                      <a16:creationId xmlns:a16="http://schemas.microsoft.com/office/drawing/2014/main" id="{EE1506B3-91A9-8545-BF42-773A7261D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</a:pPr>
                  <a:endParaRPr lang="en-US" sz="20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82" name="Line 140">
                <a:extLst>
                  <a:ext uri="{FF2B5EF4-FFF2-40B4-BE49-F238E27FC236}">
                    <a16:creationId xmlns:a16="http://schemas.microsoft.com/office/drawing/2014/main" id="{6D758495-4525-1840-9108-433D7676F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3" name="Line 141">
                <a:extLst>
                  <a:ext uri="{FF2B5EF4-FFF2-40B4-BE49-F238E27FC236}">
                    <a16:creationId xmlns:a16="http://schemas.microsoft.com/office/drawing/2014/main" id="{F9EE4465-F2B1-6849-A118-0B1C30F33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cxnSp>
          <p:nvCxnSpPr>
            <p:cNvPr id="212348" name="Straight Connector 12">
              <a:extLst>
                <a:ext uri="{FF2B5EF4-FFF2-40B4-BE49-F238E27FC236}">
                  <a16:creationId xmlns:a16="http://schemas.microsoft.com/office/drawing/2014/main" id="{B6714E0E-0D31-C84D-8D9E-9FCB38926A94}"/>
                </a:ext>
              </a:extLst>
            </p:cNvPr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>
              <a:extLst>
                <a:ext uri="{FF2B5EF4-FFF2-40B4-BE49-F238E27FC236}">
                  <a16:creationId xmlns:a16="http://schemas.microsoft.com/office/drawing/2014/main" id="{8155903A-B103-D14E-8CCC-1DFA8FB2545E}"/>
                </a:ext>
              </a:extLst>
            </p:cNvPr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>
              <a:extLst>
                <a:ext uri="{FF2B5EF4-FFF2-40B4-BE49-F238E27FC236}">
                  <a16:creationId xmlns:a16="http://schemas.microsoft.com/office/drawing/2014/main" id="{7AC7E695-EA07-3046-99DC-F8FD9D67454A}"/>
                </a:ext>
              </a:extLst>
            </p:cNvPr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>
              <a:extLst>
                <a:ext uri="{FF2B5EF4-FFF2-40B4-BE49-F238E27FC236}">
                  <a16:creationId xmlns:a16="http://schemas.microsoft.com/office/drawing/2014/main" id="{FBEF241B-F253-EF47-B879-F39C832F0097}"/>
                </a:ext>
              </a:extLst>
            </p:cNvPr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>
              <a:extLst>
                <a:ext uri="{FF2B5EF4-FFF2-40B4-BE49-F238E27FC236}">
                  <a16:creationId xmlns:a16="http://schemas.microsoft.com/office/drawing/2014/main" id="{0A2E296A-C992-6B43-B5B6-1F149E2F6438}"/>
                </a:ext>
              </a:extLst>
            </p:cNvPr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>
              <a:extLst>
                <a:ext uri="{FF2B5EF4-FFF2-40B4-BE49-F238E27FC236}">
                  <a16:creationId xmlns:a16="http://schemas.microsoft.com/office/drawing/2014/main" id="{0BB8E01C-35B8-5443-AA35-94FD0ED7D221}"/>
                </a:ext>
              </a:extLst>
            </p:cNvPr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>
              <a:extLst>
                <a:ext uri="{FF2B5EF4-FFF2-40B4-BE49-F238E27FC236}">
                  <a16:creationId xmlns:a16="http://schemas.microsoft.com/office/drawing/2014/main" id="{3F481430-2BCB-0248-A5BC-932728EDBE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>
              <a:extLst>
                <a:ext uri="{FF2B5EF4-FFF2-40B4-BE49-F238E27FC236}">
                  <a16:creationId xmlns:a16="http://schemas.microsoft.com/office/drawing/2014/main" id="{DCE29518-A483-9A4A-8A10-D89316C48683}"/>
                </a:ext>
              </a:extLst>
            </p:cNvPr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>
              <a:extLst>
                <a:ext uri="{FF2B5EF4-FFF2-40B4-BE49-F238E27FC236}">
                  <a16:creationId xmlns:a16="http://schemas.microsoft.com/office/drawing/2014/main" id="{062098A9-49C1-FC4F-BB79-741CE6EB84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>
              <a:extLst>
                <a:ext uri="{FF2B5EF4-FFF2-40B4-BE49-F238E27FC236}">
                  <a16:creationId xmlns:a16="http://schemas.microsoft.com/office/drawing/2014/main" id="{90054380-151A-B141-BDB3-3E4AA2C38869}"/>
                </a:ext>
              </a:extLst>
            </p:cNvPr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>
              <a:extLst>
                <a:ext uri="{FF2B5EF4-FFF2-40B4-BE49-F238E27FC236}">
                  <a16:creationId xmlns:a16="http://schemas.microsoft.com/office/drawing/2014/main" id="{21C0B679-0C15-6945-A3BB-B0ACE9DA5808}"/>
                </a:ext>
              </a:extLst>
            </p:cNvPr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>
              <a:extLst>
                <a:ext uri="{FF2B5EF4-FFF2-40B4-BE49-F238E27FC236}">
                  <a16:creationId xmlns:a16="http://schemas.microsoft.com/office/drawing/2014/main" id="{33131352-7320-7646-AD94-144B19056B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>
              <a:extLst>
                <a:ext uri="{FF2B5EF4-FFF2-40B4-BE49-F238E27FC236}">
                  <a16:creationId xmlns:a16="http://schemas.microsoft.com/office/drawing/2014/main" id="{519C1488-2E54-214C-8E4D-12B6C39EB8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>
              <a:extLst>
                <a:ext uri="{FF2B5EF4-FFF2-40B4-BE49-F238E27FC236}">
                  <a16:creationId xmlns:a16="http://schemas.microsoft.com/office/drawing/2014/main" id="{20D11DEC-F7C3-0641-8F5E-C7D41BE01B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>
              <a:extLst>
                <a:ext uri="{FF2B5EF4-FFF2-40B4-BE49-F238E27FC236}">
                  <a16:creationId xmlns:a16="http://schemas.microsoft.com/office/drawing/2014/main" id="{88CCB251-E7F3-D446-8226-8B6A817959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>
              <a:extLst>
                <a:ext uri="{FF2B5EF4-FFF2-40B4-BE49-F238E27FC236}">
                  <a16:creationId xmlns:a16="http://schemas.microsoft.com/office/drawing/2014/main" id="{8C9C682C-C537-0B4A-8C35-5EF72924B2CF}"/>
                </a:ext>
              </a:extLst>
            </p:cNvPr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>
              <a:extLst>
                <a:ext uri="{FF2B5EF4-FFF2-40B4-BE49-F238E27FC236}">
                  <a16:creationId xmlns:a16="http://schemas.microsoft.com/office/drawing/2014/main" id="{12CB2B5E-74D5-1247-86F8-7D424C4B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400">
                <a:solidFill>
                  <a:srgbClr val="000000"/>
                </a:solidFill>
                <a:cs typeface="Arial"/>
              </a:endParaRPr>
            </a:p>
          </p:txBody>
        </p:sp>
        <p:cxnSp>
          <p:nvCxnSpPr>
            <p:cNvPr id="212365" name="Straight Connector 18">
              <a:extLst>
                <a:ext uri="{FF2B5EF4-FFF2-40B4-BE49-F238E27FC236}">
                  <a16:creationId xmlns:a16="http://schemas.microsoft.com/office/drawing/2014/main" id="{C9A493C6-7E3B-8F4B-9C35-7487DBD21B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>
              <a:extLst>
                <a:ext uri="{FF2B5EF4-FFF2-40B4-BE49-F238E27FC236}">
                  <a16:creationId xmlns:a16="http://schemas.microsoft.com/office/drawing/2014/main" id="{EA165901-B4F4-9149-8D94-F5D1EF46D0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>
              <a:extLst>
                <a:ext uri="{FF2B5EF4-FFF2-40B4-BE49-F238E27FC236}">
                  <a16:creationId xmlns:a16="http://schemas.microsoft.com/office/drawing/2014/main" id="{8F5D51C1-226C-6041-A49C-77285E66A8F2}"/>
                </a:ext>
              </a:extLst>
            </p:cNvPr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>
              <a:extLst>
                <a:ext uri="{FF2B5EF4-FFF2-40B4-BE49-F238E27FC236}">
                  <a16:creationId xmlns:a16="http://schemas.microsoft.com/office/drawing/2014/main" id="{A11BC0A9-92CD-6445-B4EA-5AB7ECED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2400">
                  <a:solidFill>
                    <a:srgbClr val="000000"/>
                  </a:solidFill>
                  <a:cs typeface="Arial"/>
                </a:rPr>
                <a:t>   </a:t>
              </a:r>
            </a:p>
          </p:txBody>
        </p:sp>
        <p:cxnSp>
          <p:nvCxnSpPr>
            <p:cNvPr id="212369" name="Straight Connector 519">
              <a:extLst>
                <a:ext uri="{FF2B5EF4-FFF2-40B4-BE49-F238E27FC236}">
                  <a16:creationId xmlns:a16="http://schemas.microsoft.com/office/drawing/2014/main" id="{0D76712C-6BAC-0F4F-83BA-864634AFEA71}"/>
                </a:ext>
              </a:extLst>
            </p:cNvPr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>
              <a:extLst>
                <a:ext uri="{FF2B5EF4-FFF2-40B4-BE49-F238E27FC236}">
                  <a16:creationId xmlns:a16="http://schemas.microsoft.com/office/drawing/2014/main" id="{BF1055A1-7731-DD4B-9C17-14D79C2BE2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>
              <a:extLst>
                <a:ext uri="{FF2B5EF4-FFF2-40B4-BE49-F238E27FC236}">
                  <a16:creationId xmlns:a16="http://schemas.microsoft.com/office/drawing/2014/main" id="{DD44BBBA-67CC-324B-82FA-1F06761240E6}"/>
                </a:ext>
              </a:extLst>
            </p:cNvPr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>
              <a:extLst>
                <a:ext uri="{FF2B5EF4-FFF2-40B4-BE49-F238E27FC236}">
                  <a16:creationId xmlns:a16="http://schemas.microsoft.com/office/drawing/2014/main" id="{E5879C3B-C51B-F044-AB12-0AC49119D6A9}"/>
                </a:ext>
              </a:extLst>
            </p:cNvPr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>
              <a:extLst>
                <a:ext uri="{FF2B5EF4-FFF2-40B4-BE49-F238E27FC236}">
                  <a16:creationId xmlns:a16="http://schemas.microsoft.com/office/drawing/2014/main" id="{38228BDF-4479-0A49-B534-DBFBE9AC9F97}"/>
                </a:ext>
              </a:extLst>
            </p:cNvPr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>
              <a:extLst>
                <a:ext uri="{FF2B5EF4-FFF2-40B4-BE49-F238E27FC236}">
                  <a16:creationId xmlns:a16="http://schemas.microsoft.com/office/drawing/2014/main" id="{E8F4E564-B0C5-094F-B054-D95E2EB4D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40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212375" name="Oval 517">
              <a:extLst>
                <a:ext uri="{FF2B5EF4-FFF2-40B4-BE49-F238E27FC236}">
                  <a16:creationId xmlns:a16="http://schemas.microsoft.com/office/drawing/2014/main" id="{3E941375-17AE-A444-BC58-27E4F58BCB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400">
                <a:solidFill>
                  <a:srgbClr val="000000"/>
                </a:solidFill>
                <a:cs typeface="Arial"/>
              </a:endParaRPr>
            </a:p>
          </p:txBody>
        </p:sp>
        <p:cxnSp>
          <p:nvCxnSpPr>
            <p:cNvPr id="212376" name="Straight Connector 39941">
              <a:extLst>
                <a:ext uri="{FF2B5EF4-FFF2-40B4-BE49-F238E27FC236}">
                  <a16:creationId xmlns:a16="http://schemas.microsoft.com/office/drawing/2014/main" id="{88CB59FF-B4E1-3045-B6B9-87E198A0A2F4}"/>
                </a:ext>
              </a:extLst>
            </p:cNvPr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>
              <a:extLst>
                <a:ext uri="{FF2B5EF4-FFF2-40B4-BE49-F238E27FC236}">
                  <a16:creationId xmlns:a16="http://schemas.microsoft.com/office/drawing/2014/main" id="{54823C0A-DE8A-3A46-9135-EC29ADC3944E}"/>
                </a:ext>
              </a:extLst>
            </p:cNvPr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>
            <a:extLst>
              <a:ext uri="{FF2B5EF4-FFF2-40B4-BE49-F238E27FC236}">
                <a16:creationId xmlns:a16="http://schemas.microsoft.com/office/drawing/2014/main" id="{64878C9C-88A7-1B45-89D7-909D79798F1A}"/>
              </a:ext>
            </a:extLst>
          </p:cNvPr>
          <p:cNvGrpSpPr>
            <a:grpSpLocks/>
          </p:cNvGrpSpPr>
          <p:nvPr/>
        </p:nvGrpSpPr>
        <p:grpSpPr bwMode="auto">
          <a:xfrm>
            <a:off x="1963738" y="4827588"/>
            <a:ext cx="874712" cy="506412"/>
            <a:chOff x="2889" y="1631"/>
            <a:chExt cx="980" cy="743"/>
          </a:xfrm>
        </p:grpSpPr>
        <p:sp>
          <p:nvSpPr>
            <p:cNvPr id="212304" name="Rectangle 419">
              <a:extLst>
                <a:ext uri="{FF2B5EF4-FFF2-40B4-BE49-F238E27FC236}">
                  <a16:creationId xmlns:a16="http://schemas.microsoft.com/office/drawing/2014/main" id="{33B94C50-17C9-004C-8B35-6F999C043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40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35249" name="AutoShape 420">
              <a:extLst>
                <a:ext uri="{FF2B5EF4-FFF2-40B4-BE49-F238E27FC236}">
                  <a16:creationId xmlns:a16="http://schemas.microsoft.com/office/drawing/2014/main" id="{2546187A-576B-DE46-A64B-440FC485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2400" dirty="0">
                <a:solidFill>
                  <a:srgbClr val="00CC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>
            <a:extLst>
              <a:ext uri="{FF2B5EF4-FFF2-40B4-BE49-F238E27FC236}">
                <a16:creationId xmlns:a16="http://schemas.microsoft.com/office/drawing/2014/main" id="{2ADD125E-0DE3-4D46-882E-73961DE431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6051" y="5280026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DAA6B4B-E4A2-4841-8AC1-82CFF7FBD6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57280" y="2197875"/>
            <a:ext cx="9113837" cy="1306512"/>
          </a:xfrm>
        </p:spPr>
        <p:txBody>
          <a:bodyPr/>
          <a:lstStyle/>
          <a:p>
            <a:pPr>
              <a:buSzPct val="100000"/>
              <a:buFont typeface="Wingdings" pitchFamily="2" charset="2"/>
              <a:buChar char="§"/>
            </a:pPr>
            <a:r>
              <a:rPr lang="en-US" altLang="en-US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subscriber requests content from CDN</a:t>
            </a:r>
          </a:p>
        </p:txBody>
      </p:sp>
      <p:sp>
        <p:nvSpPr>
          <p:cNvPr id="673" name="Title 1">
            <a:extLst>
              <a:ext uri="{FF2B5EF4-FFF2-40B4-BE49-F238E27FC236}">
                <a16:creationId xmlns:a16="http://schemas.microsoft.com/office/drawing/2014/main" id="{21721E23-9F57-904C-BFCA-C4CD4A1EA5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0F460B63-6ED8-F347-BBCA-6234C05E84AA}"/>
              </a:ext>
            </a:extLst>
          </p:cNvPr>
          <p:cNvGrpSpPr>
            <a:grpSpLocks/>
          </p:cNvGrpSpPr>
          <p:nvPr/>
        </p:nvGrpSpPr>
        <p:grpSpPr bwMode="auto">
          <a:xfrm>
            <a:off x="4745038" y="5776913"/>
            <a:ext cx="349250" cy="679450"/>
            <a:chOff x="7923189" y="2486664"/>
            <a:chExt cx="360377" cy="884585"/>
          </a:xfrm>
        </p:grpSpPr>
        <p:pic>
          <p:nvPicPr>
            <p:cNvPr id="212270" name="Picture 3">
              <a:extLst>
                <a:ext uri="{FF2B5EF4-FFF2-40B4-BE49-F238E27FC236}">
                  <a16:creationId xmlns:a16="http://schemas.microsoft.com/office/drawing/2014/main" id="{C6D635F6-BB30-AA4D-BE52-460EABB84F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71" name="Group 950">
              <a:extLst>
                <a:ext uri="{FF2B5EF4-FFF2-40B4-BE49-F238E27FC236}">
                  <a16:creationId xmlns:a16="http://schemas.microsoft.com/office/drawing/2014/main" id="{59A02A58-675C-9B46-A67F-C1008EA98B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72" name="Freeform 951">
                <a:extLst>
                  <a:ext uri="{FF2B5EF4-FFF2-40B4-BE49-F238E27FC236}">
                    <a16:creationId xmlns:a16="http://schemas.microsoft.com/office/drawing/2014/main" id="{DB6BE476-FB59-564D-A7CD-F63CB4F03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3" name="Rectangle 952">
                <a:extLst>
                  <a:ext uri="{FF2B5EF4-FFF2-40B4-BE49-F238E27FC236}">
                    <a16:creationId xmlns:a16="http://schemas.microsoft.com/office/drawing/2014/main" id="{97AAE496-AF52-7646-BE1B-C5175383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74" name="Freeform 953">
                <a:extLst>
                  <a:ext uri="{FF2B5EF4-FFF2-40B4-BE49-F238E27FC236}">
                    <a16:creationId xmlns:a16="http://schemas.microsoft.com/office/drawing/2014/main" id="{78FEEF1E-CBB8-154D-9E0A-4C30741DF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5" name="Freeform 954">
                <a:extLst>
                  <a:ext uri="{FF2B5EF4-FFF2-40B4-BE49-F238E27FC236}">
                    <a16:creationId xmlns:a16="http://schemas.microsoft.com/office/drawing/2014/main" id="{064546A9-BF2A-C14D-B11A-3FF7F8D60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6" name="Rectangle 955">
                <a:extLst>
                  <a:ext uri="{FF2B5EF4-FFF2-40B4-BE49-F238E27FC236}">
                    <a16:creationId xmlns:a16="http://schemas.microsoft.com/office/drawing/2014/main" id="{A14329CB-23B1-7B4E-8E21-1EBE2CA83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277" name="Group 956">
                <a:extLst>
                  <a:ext uri="{FF2B5EF4-FFF2-40B4-BE49-F238E27FC236}">
                    <a16:creationId xmlns:a16="http://schemas.microsoft.com/office/drawing/2014/main" id="{ABBB6008-BA37-504A-BF1C-773E127FD1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>
                  <a:extLst>
                    <a:ext uri="{FF2B5EF4-FFF2-40B4-BE49-F238E27FC236}">
                      <a16:creationId xmlns:a16="http://schemas.microsoft.com/office/drawing/2014/main" id="{BBAE6B6F-A278-9C4B-9012-71D473E84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303" name="AutoShape 958">
                  <a:extLst>
                    <a:ext uri="{FF2B5EF4-FFF2-40B4-BE49-F238E27FC236}">
                      <a16:creationId xmlns:a16="http://schemas.microsoft.com/office/drawing/2014/main" id="{D5A328A7-1DE3-2945-A17E-0EFC3C10CE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78" name="Rectangle 959">
                <a:extLst>
                  <a:ext uri="{FF2B5EF4-FFF2-40B4-BE49-F238E27FC236}">
                    <a16:creationId xmlns:a16="http://schemas.microsoft.com/office/drawing/2014/main" id="{E94A5BB5-420E-DC4D-9F7A-0609BE927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279" name="Group 960">
                <a:extLst>
                  <a:ext uri="{FF2B5EF4-FFF2-40B4-BE49-F238E27FC236}">
                    <a16:creationId xmlns:a16="http://schemas.microsoft.com/office/drawing/2014/main" id="{3D4E0B35-7745-E646-B62C-A5C8F87D5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>
                  <a:extLst>
                    <a:ext uri="{FF2B5EF4-FFF2-40B4-BE49-F238E27FC236}">
                      <a16:creationId xmlns:a16="http://schemas.microsoft.com/office/drawing/2014/main" id="{8FC74A8B-A6FF-B244-8B1B-563D2AB45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301" name="AutoShape 962">
                  <a:extLst>
                    <a:ext uri="{FF2B5EF4-FFF2-40B4-BE49-F238E27FC236}">
                      <a16:creationId xmlns:a16="http://schemas.microsoft.com/office/drawing/2014/main" id="{C7F8F30F-76CD-9F4D-89A1-5C6AA373A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80" name="Rectangle 963">
                <a:extLst>
                  <a:ext uri="{FF2B5EF4-FFF2-40B4-BE49-F238E27FC236}">
                    <a16:creationId xmlns:a16="http://schemas.microsoft.com/office/drawing/2014/main" id="{54329010-4880-A040-AD13-FB0ED9120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81" name="Rectangle 964">
                <a:extLst>
                  <a:ext uri="{FF2B5EF4-FFF2-40B4-BE49-F238E27FC236}">
                    <a16:creationId xmlns:a16="http://schemas.microsoft.com/office/drawing/2014/main" id="{F146D8E2-272F-AD4F-9647-0F00A3C6C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282" name="Group 965">
                <a:extLst>
                  <a:ext uri="{FF2B5EF4-FFF2-40B4-BE49-F238E27FC236}">
                    <a16:creationId xmlns:a16="http://schemas.microsoft.com/office/drawing/2014/main" id="{49F50C06-AA65-234D-A544-F6D40F37DA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>
                  <a:extLst>
                    <a:ext uri="{FF2B5EF4-FFF2-40B4-BE49-F238E27FC236}">
                      <a16:creationId xmlns:a16="http://schemas.microsoft.com/office/drawing/2014/main" id="{34251BE9-6C6E-D04E-82DB-F51792556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99" name="AutoShape 967">
                  <a:extLst>
                    <a:ext uri="{FF2B5EF4-FFF2-40B4-BE49-F238E27FC236}">
                      <a16:creationId xmlns:a16="http://schemas.microsoft.com/office/drawing/2014/main" id="{9D9A0088-82D8-4746-A7D1-565EE50033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83" name="Freeform 968">
                <a:extLst>
                  <a:ext uri="{FF2B5EF4-FFF2-40B4-BE49-F238E27FC236}">
                    <a16:creationId xmlns:a16="http://schemas.microsoft.com/office/drawing/2014/main" id="{03A5D088-1D4E-204F-A05A-E1A04117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84" name="Group 969">
                <a:extLst>
                  <a:ext uri="{FF2B5EF4-FFF2-40B4-BE49-F238E27FC236}">
                    <a16:creationId xmlns:a16="http://schemas.microsoft.com/office/drawing/2014/main" id="{45751AFB-3CB8-E54E-A420-3ACBD2CD82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>
                  <a:extLst>
                    <a:ext uri="{FF2B5EF4-FFF2-40B4-BE49-F238E27FC236}">
                      <a16:creationId xmlns:a16="http://schemas.microsoft.com/office/drawing/2014/main" id="{4879D096-1F5A-AB4B-8699-DC85555DF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97" name="AutoShape 971">
                  <a:extLst>
                    <a:ext uri="{FF2B5EF4-FFF2-40B4-BE49-F238E27FC236}">
                      <a16:creationId xmlns:a16="http://schemas.microsoft.com/office/drawing/2014/main" id="{2020F25C-85BE-E041-A122-B889A1FC7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85" name="Rectangle 972">
                <a:extLst>
                  <a:ext uri="{FF2B5EF4-FFF2-40B4-BE49-F238E27FC236}">
                    <a16:creationId xmlns:a16="http://schemas.microsoft.com/office/drawing/2014/main" id="{51EEB386-9A5D-8143-9E96-9E2A9E93C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86" name="Freeform 973">
                <a:extLst>
                  <a:ext uri="{FF2B5EF4-FFF2-40B4-BE49-F238E27FC236}">
                    <a16:creationId xmlns:a16="http://schemas.microsoft.com/office/drawing/2014/main" id="{0B1578A9-2AA4-BD43-968E-863FA89B7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7" name="Freeform 974">
                <a:extLst>
                  <a:ext uri="{FF2B5EF4-FFF2-40B4-BE49-F238E27FC236}">
                    <a16:creationId xmlns:a16="http://schemas.microsoft.com/office/drawing/2014/main" id="{0D66B690-4369-6843-AC31-6837F93D4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8" name="Oval 975">
                <a:extLst>
                  <a:ext uri="{FF2B5EF4-FFF2-40B4-BE49-F238E27FC236}">
                    <a16:creationId xmlns:a16="http://schemas.microsoft.com/office/drawing/2014/main" id="{EA324AF1-34AF-944A-B93E-B7199E644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89" name="Freeform 976">
                <a:extLst>
                  <a:ext uri="{FF2B5EF4-FFF2-40B4-BE49-F238E27FC236}">
                    <a16:creationId xmlns:a16="http://schemas.microsoft.com/office/drawing/2014/main" id="{10570BA8-EB42-3F43-AEF6-B1A43EC3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0" name="AutoShape 977">
                <a:extLst>
                  <a:ext uri="{FF2B5EF4-FFF2-40B4-BE49-F238E27FC236}">
                    <a16:creationId xmlns:a16="http://schemas.microsoft.com/office/drawing/2014/main" id="{A02D527D-524E-5148-9599-FEFBEDBBA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91" name="AutoShape 978">
                <a:extLst>
                  <a:ext uri="{FF2B5EF4-FFF2-40B4-BE49-F238E27FC236}">
                    <a16:creationId xmlns:a16="http://schemas.microsoft.com/office/drawing/2014/main" id="{62A7C374-701B-C84E-8D0A-330805A21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92" name="Oval 979">
                <a:extLst>
                  <a:ext uri="{FF2B5EF4-FFF2-40B4-BE49-F238E27FC236}">
                    <a16:creationId xmlns:a16="http://schemas.microsoft.com/office/drawing/2014/main" id="{641B2959-5FF9-8242-8CA2-86E1B7EF1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93" name="Oval 980">
                <a:extLst>
                  <a:ext uri="{FF2B5EF4-FFF2-40B4-BE49-F238E27FC236}">
                    <a16:creationId xmlns:a16="http://schemas.microsoft.com/office/drawing/2014/main" id="{DF26E7E9-F21E-5042-88DE-2D51E4D2A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1800">
                  <a:solidFill>
                    <a:srgbClr val="FF0000"/>
                  </a:solidFill>
                  <a:cs typeface="Arial"/>
                </a:endParaRPr>
              </a:p>
            </p:txBody>
          </p:sp>
          <p:sp>
            <p:nvSpPr>
              <p:cNvPr id="212294" name="Oval 981">
                <a:extLst>
                  <a:ext uri="{FF2B5EF4-FFF2-40B4-BE49-F238E27FC236}">
                    <a16:creationId xmlns:a16="http://schemas.microsoft.com/office/drawing/2014/main" id="{E0268560-5AEC-064D-8B59-F87E954E8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95" name="Rectangle 982">
                <a:extLst>
                  <a:ext uri="{FF2B5EF4-FFF2-40B4-BE49-F238E27FC236}">
                    <a16:creationId xmlns:a16="http://schemas.microsoft.com/office/drawing/2014/main" id="{902ABD3D-7CF5-C146-88D3-3E605B61B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grpSp>
        <p:nvGrpSpPr>
          <p:cNvPr id="828" name="Group 827">
            <a:extLst>
              <a:ext uri="{FF2B5EF4-FFF2-40B4-BE49-F238E27FC236}">
                <a16:creationId xmlns:a16="http://schemas.microsoft.com/office/drawing/2014/main" id="{FD173FB9-420D-9E49-8542-9E15A51B5B09}"/>
              </a:ext>
            </a:extLst>
          </p:cNvPr>
          <p:cNvGrpSpPr>
            <a:grpSpLocks/>
          </p:cNvGrpSpPr>
          <p:nvPr/>
        </p:nvGrpSpPr>
        <p:grpSpPr bwMode="auto">
          <a:xfrm>
            <a:off x="5911851" y="3556000"/>
            <a:ext cx="347663" cy="679450"/>
            <a:chOff x="7923189" y="2486664"/>
            <a:chExt cx="360377" cy="884585"/>
          </a:xfrm>
        </p:grpSpPr>
        <p:pic>
          <p:nvPicPr>
            <p:cNvPr id="212236" name="Picture 3">
              <a:extLst>
                <a:ext uri="{FF2B5EF4-FFF2-40B4-BE49-F238E27FC236}">
                  <a16:creationId xmlns:a16="http://schemas.microsoft.com/office/drawing/2014/main" id="{90425795-A848-3A47-92DB-4B71A439E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37" name="Group 950">
              <a:extLst>
                <a:ext uri="{FF2B5EF4-FFF2-40B4-BE49-F238E27FC236}">
                  <a16:creationId xmlns:a16="http://schemas.microsoft.com/office/drawing/2014/main" id="{7B27B3BB-E951-9C4A-930D-20B82F341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38" name="Freeform 951">
                <a:extLst>
                  <a:ext uri="{FF2B5EF4-FFF2-40B4-BE49-F238E27FC236}">
                    <a16:creationId xmlns:a16="http://schemas.microsoft.com/office/drawing/2014/main" id="{5033C289-EBE7-F848-A6AE-24C3C3AB1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39" name="Rectangle 952">
                <a:extLst>
                  <a:ext uri="{FF2B5EF4-FFF2-40B4-BE49-F238E27FC236}">
                    <a16:creationId xmlns:a16="http://schemas.microsoft.com/office/drawing/2014/main" id="{77C6B579-50BF-3B4F-A9D7-6554742C2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40" name="Freeform 953">
                <a:extLst>
                  <a:ext uri="{FF2B5EF4-FFF2-40B4-BE49-F238E27FC236}">
                    <a16:creationId xmlns:a16="http://schemas.microsoft.com/office/drawing/2014/main" id="{FF2FDFD9-CD89-314D-B9A1-9F93F6EF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1" name="Freeform 954">
                <a:extLst>
                  <a:ext uri="{FF2B5EF4-FFF2-40B4-BE49-F238E27FC236}">
                    <a16:creationId xmlns:a16="http://schemas.microsoft.com/office/drawing/2014/main" id="{2A85F77C-9CD7-1340-B6C7-E191256EF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2" name="Rectangle 955">
                <a:extLst>
                  <a:ext uri="{FF2B5EF4-FFF2-40B4-BE49-F238E27FC236}">
                    <a16:creationId xmlns:a16="http://schemas.microsoft.com/office/drawing/2014/main" id="{B001DC54-DB13-4B42-8FE5-F8CB8979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243" name="Group 956">
                <a:extLst>
                  <a:ext uri="{FF2B5EF4-FFF2-40B4-BE49-F238E27FC236}">
                    <a16:creationId xmlns:a16="http://schemas.microsoft.com/office/drawing/2014/main" id="{F307D979-FCCD-E64A-947D-6475D5D531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>
                  <a:extLst>
                    <a:ext uri="{FF2B5EF4-FFF2-40B4-BE49-F238E27FC236}">
                      <a16:creationId xmlns:a16="http://schemas.microsoft.com/office/drawing/2014/main" id="{283264BF-AD70-D540-9407-216C36471C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69" name="AutoShape 958">
                  <a:extLst>
                    <a:ext uri="{FF2B5EF4-FFF2-40B4-BE49-F238E27FC236}">
                      <a16:creationId xmlns:a16="http://schemas.microsoft.com/office/drawing/2014/main" id="{DCC2AABB-6D70-B348-A2EA-B6234E7A9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44" name="Rectangle 959">
                <a:extLst>
                  <a:ext uri="{FF2B5EF4-FFF2-40B4-BE49-F238E27FC236}">
                    <a16:creationId xmlns:a16="http://schemas.microsoft.com/office/drawing/2014/main" id="{07023E65-53C3-0540-B684-1268D0C0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245" name="Group 960">
                <a:extLst>
                  <a:ext uri="{FF2B5EF4-FFF2-40B4-BE49-F238E27FC236}">
                    <a16:creationId xmlns:a16="http://schemas.microsoft.com/office/drawing/2014/main" id="{0122A50B-D2CA-7D4E-A10A-A1D62BC5F6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>
                  <a:extLst>
                    <a:ext uri="{FF2B5EF4-FFF2-40B4-BE49-F238E27FC236}">
                      <a16:creationId xmlns:a16="http://schemas.microsoft.com/office/drawing/2014/main" id="{B6781CF3-69CF-0F44-A5BE-A0BAE8C18F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67" name="AutoShape 962">
                  <a:extLst>
                    <a:ext uri="{FF2B5EF4-FFF2-40B4-BE49-F238E27FC236}">
                      <a16:creationId xmlns:a16="http://schemas.microsoft.com/office/drawing/2014/main" id="{969E0336-AAFA-7A4F-BA7F-D3F8604DEA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46" name="Rectangle 963">
                <a:extLst>
                  <a:ext uri="{FF2B5EF4-FFF2-40B4-BE49-F238E27FC236}">
                    <a16:creationId xmlns:a16="http://schemas.microsoft.com/office/drawing/2014/main" id="{4D89ED35-E659-664A-B10E-59BABA71A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47" name="Rectangle 964">
                <a:extLst>
                  <a:ext uri="{FF2B5EF4-FFF2-40B4-BE49-F238E27FC236}">
                    <a16:creationId xmlns:a16="http://schemas.microsoft.com/office/drawing/2014/main" id="{5EF7E283-572F-1F46-9FE8-78C8353E0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248" name="Group 965">
                <a:extLst>
                  <a:ext uri="{FF2B5EF4-FFF2-40B4-BE49-F238E27FC236}">
                    <a16:creationId xmlns:a16="http://schemas.microsoft.com/office/drawing/2014/main" id="{E00FE29F-6519-8D48-A0C8-DD298702A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>
                  <a:extLst>
                    <a:ext uri="{FF2B5EF4-FFF2-40B4-BE49-F238E27FC236}">
                      <a16:creationId xmlns:a16="http://schemas.microsoft.com/office/drawing/2014/main" id="{EA079B44-83A2-FA4D-9076-317C7FFED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65" name="AutoShape 967">
                  <a:extLst>
                    <a:ext uri="{FF2B5EF4-FFF2-40B4-BE49-F238E27FC236}">
                      <a16:creationId xmlns:a16="http://schemas.microsoft.com/office/drawing/2014/main" id="{8C117DA6-5F38-3041-B5DB-50F0F1014C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49" name="Freeform 968">
                <a:extLst>
                  <a:ext uri="{FF2B5EF4-FFF2-40B4-BE49-F238E27FC236}">
                    <a16:creationId xmlns:a16="http://schemas.microsoft.com/office/drawing/2014/main" id="{0CC5EDB9-BF34-0249-A545-5721A8460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50" name="Group 969">
                <a:extLst>
                  <a:ext uri="{FF2B5EF4-FFF2-40B4-BE49-F238E27FC236}">
                    <a16:creationId xmlns:a16="http://schemas.microsoft.com/office/drawing/2014/main" id="{6E1330CB-ECAA-1B49-ACA9-C508640CD4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>
                  <a:extLst>
                    <a:ext uri="{FF2B5EF4-FFF2-40B4-BE49-F238E27FC236}">
                      <a16:creationId xmlns:a16="http://schemas.microsoft.com/office/drawing/2014/main" id="{C6558777-A4A1-C646-8E74-917A3274C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63" name="AutoShape 971">
                  <a:extLst>
                    <a:ext uri="{FF2B5EF4-FFF2-40B4-BE49-F238E27FC236}">
                      <a16:creationId xmlns:a16="http://schemas.microsoft.com/office/drawing/2014/main" id="{6DCCB63F-4676-FA47-B3AD-6CC1AEA10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51" name="Rectangle 972">
                <a:extLst>
                  <a:ext uri="{FF2B5EF4-FFF2-40B4-BE49-F238E27FC236}">
                    <a16:creationId xmlns:a16="http://schemas.microsoft.com/office/drawing/2014/main" id="{8C0E6A33-5A00-3140-A409-5527D4414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52" name="Freeform 973">
                <a:extLst>
                  <a:ext uri="{FF2B5EF4-FFF2-40B4-BE49-F238E27FC236}">
                    <a16:creationId xmlns:a16="http://schemas.microsoft.com/office/drawing/2014/main" id="{55371F00-39A2-7C47-81C6-A2FE626C9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3" name="Freeform 974">
                <a:extLst>
                  <a:ext uri="{FF2B5EF4-FFF2-40B4-BE49-F238E27FC236}">
                    <a16:creationId xmlns:a16="http://schemas.microsoft.com/office/drawing/2014/main" id="{B7196671-27D9-0047-BDD1-2B6410E40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4" name="Oval 975">
                <a:extLst>
                  <a:ext uri="{FF2B5EF4-FFF2-40B4-BE49-F238E27FC236}">
                    <a16:creationId xmlns:a16="http://schemas.microsoft.com/office/drawing/2014/main" id="{EFC22A25-5441-8F4F-BDA4-0DE691080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55" name="Freeform 976">
                <a:extLst>
                  <a:ext uri="{FF2B5EF4-FFF2-40B4-BE49-F238E27FC236}">
                    <a16:creationId xmlns:a16="http://schemas.microsoft.com/office/drawing/2014/main" id="{4826D924-9056-EA4B-A7A3-D23BC1DEB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6" name="AutoShape 977">
                <a:extLst>
                  <a:ext uri="{FF2B5EF4-FFF2-40B4-BE49-F238E27FC236}">
                    <a16:creationId xmlns:a16="http://schemas.microsoft.com/office/drawing/2014/main" id="{520B3BCF-295E-094B-8D59-AFBB8842A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57" name="AutoShape 978">
                <a:extLst>
                  <a:ext uri="{FF2B5EF4-FFF2-40B4-BE49-F238E27FC236}">
                    <a16:creationId xmlns:a16="http://schemas.microsoft.com/office/drawing/2014/main" id="{6D12D94D-F27B-0E4A-9F7C-D6E95D960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58" name="Oval 979">
                <a:extLst>
                  <a:ext uri="{FF2B5EF4-FFF2-40B4-BE49-F238E27FC236}">
                    <a16:creationId xmlns:a16="http://schemas.microsoft.com/office/drawing/2014/main" id="{807B1B62-B16D-8D4B-8BD9-5DF1512A8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59" name="Oval 980">
                <a:extLst>
                  <a:ext uri="{FF2B5EF4-FFF2-40B4-BE49-F238E27FC236}">
                    <a16:creationId xmlns:a16="http://schemas.microsoft.com/office/drawing/2014/main" id="{ADE21467-D624-904E-838D-70813E94C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1800">
                  <a:solidFill>
                    <a:srgbClr val="FF0000"/>
                  </a:solidFill>
                  <a:cs typeface="Arial"/>
                </a:endParaRPr>
              </a:p>
            </p:txBody>
          </p:sp>
          <p:sp>
            <p:nvSpPr>
              <p:cNvPr id="212260" name="Oval 981">
                <a:extLst>
                  <a:ext uri="{FF2B5EF4-FFF2-40B4-BE49-F238E27FC236}">
                    <a16:creationId xmlns:a16="http://schemas.microsoft.com/office/drawing/2014/main" id="{BCA56903-72E4-7C4E-9D04-96A1C7CA7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61" name="Rectangle 982">
                <a:extLst>
                  <a:ext uri="{FF2B5EF4-FFF2-40B4-BE49-F238E27FC236}">
                    <a16:creationId xmlns:a16="http://schemas.microsoft.com/office/drawing/2014/main" id="{BC789B8C-4E82-B640-9321-FB2652EB2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B67E4C73-2DDE-0644-8B08-03343E467221}"/>
              </a:ext>
            </a:extLst>
          </p:cNvPr>
          <p:cNvGrpSpPr>
            <a:grpSpLocks/>
          </p:cNvGrpSpPr>
          <p:nvPr/>
        </p:nvGrpSpPr>
        <p:grpSpPr bwMode="auto">
          <a:xfrm>
            <a:off x="6608763" y="5611814"/>
            <a:ext cx="347662" cy="681037"/>
            <a:chOff x="7923189" y="2486664"/>
            <a:chExt cx="360377" cy="884585"/>
          </a:xfrm>
        </p:grpSpPr>
        <p:pic>
          <p:nvPicPr>
            <p:cNvPr id="212202" name="Picture 3">
              <a:extLst>
                <a:ext uri="{FF2B5EF4-FFF2-40B4-BE49-F238E27FC236}">
                  <a16:creationId xmlns:a16="http://schemas.microsoft.com/office/drawing/2014/main" id="{6BE77C42-6E06-D245-9F37-1EF256CCB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03" name="Group 950">
              <a:extLst>
                <a:ext uri="{FF2B5EF4-FFF2-40B4-BE49-F238E27FC236}">
                  <a16:creationId xmlns:a16="http://schemas.microsoft.com/office/drawing/2014/main" id="{2D8EE99D-8E17-8845-94FD-64E4F97576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04" name="Freeform 951">
                <a:extLst>
                  <a:ext uri="{FF2B5EF4-FFF2-40B4-BE49-F238E27FC236}">
                    <a16:creationId xmlns:a16="http://schemas.microsoft.com/office/drawing/2014/main" id="{6F3FE0D4-A2DA-D34C-A4AD-632E7C043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5" name="Rectangle 952">
                <a:extLst>
                  <a:ext uri="{FF2B5EF4-FFF2-40B4-BE49-F238E27FC236}">
                    <a16:creationId xmlns:a16="http://schemas.microsoft.com/office/drawing/2014/main" id="{9B968662-8399-C947-A725-3C2079D16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06" name="Freeform 953">
                <a:extLst>
                  <a:ext uri="{FF2B5EF4-FFF2-40B4-BE49-F238E27FC236}">
                    <a16:creationId xmlns:a16="http://schemas.microsoft.com/office/drawing/2014/main" id="{6FF771FD-7D10-FE46-814D-5741EB171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7" name="Freeform 954">
                <a:extLst>
                  <a:ext uri="{FF2B5EF4-FFF2-40B4-BE49-F238E27FC236}">
                    <a16:creationId xmlns:a16="http://schemas.microsoft.com/office/drawing/2014/main" id="{47B7976F-E40D-504C-9923-5650F7F50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8" name="Rectangle 955">
                <a:extLst>
                  <a:ext uri="{FF2B5EF4-FFF2-40B4-BE49-F238E27FC236}">
                    <a16:creationId xmlns:a16="http://schemas.microsoft.com/office/drawing/2014/main" id="{D61E8183-E04F-F349-944A-852A5E098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209" name="Group 956">
                <a:extLst>
                  <a:ext uri="{FF2B5EF4-FFF2-40B4-BE49-F238E27FC236}">
                    <a16:creationId xmlns:a16="http://schemas.microsoft.com/office/drawing/2014/main" id="{05AC9BA8-A48D-914F-8353-9911B2724B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>
                  <a:extLst>
                    <a:ext uri="{FF2B5EF4-FFF2-40B4-BE49-F238E27FC236}">
                      <a16:creationId xmlns:a16="http://schemas.microsoft.com/office/drawing/2014/main" id="{3F913976-31DA-6747-B323-80805A82D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35" name="AutoShape 958">
                  <a:extLst>
                    <a:ext uri="{FF2B5EF4-FFF2-40B4-BE49-F238E27FC236}">
                      <a16:creationId xmlns:a16="http://schemas.microsoft.com/office/drawing/2014/main" id="{268B330D-5EC4-4F41-A9C9-73694EE3B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10" name="Rectangle 959">
                <a:extLst>
                  <a:ext uri="{FF2B5EF4-FFF2-40B4-BE49-F238E27FC236}">
                    <a16:creationId xmlns:a16="http://schemas.microsoft.com/office/drawing/2014/main" id="{F126082E-80A4-F148-B67A-5F8B0C9C9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211" name="Group 960">
                <a:extLst>
                  <a:ext uri="{FF2B5EF4-FFF2-40B4-BE49-F238E27FC236}">
                    <a16:creationId xmlns:a16="http://schemas.microsoft.com/office/drawing/2014/main" id="{F4E60FF0-40E9-0743-8AB9-132F35646F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>
                  <a:extLst>
                    <a:ext uri="{FF2B5EF4-FFF2-40B4-BE49-F238E27FC236}">
                      <a16:creationId xmlns:a16="http://schemas.microsoft.com/office/drawing/2014/main" id="{5D38D0E1-95B8-7644-916C-223FF4B01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33" name="AutoShape 962">
                  <a:extLst>
                    <a:ext uri="{FF2B5EF4-FFF2-40B4-BE49-F238E27FC236}">
                      <a16:creationId xmlns:a16="http://schemas.microsoft.com/office/drawing/2014/main" id="{228AF174-642C-DA45-8700-9B23D5A60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12" name="Rectangle 963">
                <a:extLst>
                  <a:ext uri="{FF2B5EF4-FFF2-40B4-BE49-F238E27FC236}">
                    <a16:creationId xmlns:a16="http://schemas.microsoft.com/office/drawing/2014/main" id="{CF598B88-9E11-634B-8D65-DC6DF3DBC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13" name="Rectangle 964">
                <a:extLst>
                  <a:ext uri="{FF2B5EF4-FFF2-40B4-BE49-F238E27FC236}">
                    <a16:creationId xmlns:a16="http://schemas.microsoft.com/office/drawing/2014/main" id="{3DAF1C69-3CE3-2C41-BA83-14BA5205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214" name="Group 965">
                <a:extLst>
                  <a:ext uri="{FF2B5EF4-FFF2-40B4-BE49-F238E27FC236}">
                    <a16:creationId xmlns:a16="http://schemas.microsoft.com/office/drawing/2014/main" id="{7B9A1861-AEA3-F045-AD80-7CE3F47B2E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>
                  <a:extLst>
                    <a:ext uri="{FF2B5EF4-FFF2-40B4-BE49-F238E27FC236}">
                      <a16:creationId xmlns:a16="http://schemas.microsoft.com/office/drawing/2014/main" id="{B5264E03-832D-0442-AA60-A277EBB25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31" name="AutoShape 967">
                  <a:extLst>
                    <a:ext uri="{FF2B5EF4-FFF2-40B4-BE49-F238E27FC236}">
                      <a16:creationId xmlns:a16="http://schemas.microsoft.com/office/drawing/2014/main" id="{BC5DFBD9-986C-9546-8DFA-938688D9C6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15" name="Freeform 968">
                <a:extLst>
                  <a:ext uri="{FF2B5EF4-FFF2-40B4-BE49-F238E27FC236}">
                    <a16:creationId xmlns:a16="http://schemas.microsoft.com/office/drawing/2014/main" id="{17C79002-8148-4349-81F7-D0445F6C5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6" name="Group 969">
                <a:extLst>
                  <a:ext uri="{FF2B5EF4-FFF2-40B4-BE49-F238E27FC236}">
                    <a16:creationId xmlns:a16="http://schemas.microsoft.com/office/drawing/2014/main" id="{BCA5C138-F65F-2545-ABFC-EC5A6979BC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>
                  <a:extLst>
                    <a:ext uri="{FF2B5EF4-FFF2-40B4-BE49-F238E27FC236}">
                      <a16:creationId xmlns:a16="http://schemas.microsoft.com/office/drawing/2014/main" id="{A4C75F99-C790-654E-A3EF-2597B53BC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29" name="AutoShape 971">
                  <a:extLst>
                    <a:ext uri="{FF2B5EF4-FFF2-40B4-BE49-F238E27FC236}">
                      <a16:creationId xmlns:a16="http://schemas.microsoft.com/office/drawing/2014/main" id="{DC4E3392-CF09-9F4D-8083-86B7B49CE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217" name="Rectangle 972">
                <a:extLst>
                  <a:ext uri="{FF2B5EF4-FFF2-40B4-BE49-F238E27FC236}">
                    <a16:creationId xmlns:a16="http://schemas.microsoft.com/office/drawing/2014/main" id="{8AEF6CD3-3A6F-724B-ADAB-C671D4892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18" name="Freeform 973">
                <a:extLst>
                  <a:ext uri="{FF2B5EF4-FFF2-40B4-BE49-F238E27FC236}">
                    <a16:creationId xmlns:a16="http://schemas.microsoft.com/office/drawing/2014/main" id="{9BBA2597-DB7B-AE46-A90F-87B6493FC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9" name="Freeform 974">
                <a:extLst>
                  <a:ext uri="{FF2B5EF4-FFF2-40B4-BE49-F238E27FC236}">
                    <a16:creationId xmlns:a16="http://schemas.microsoft.com/office/drawing/2014/main" id="{25FCD4A9-4884-DD44-A180-0BFA16E1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0" name="Oval 975">
                <a:extLst>
                  <a:ext uri="{FF2B5EF4-FFF2-40B4-BE49-F238E27FC236}">
                    <a16:creationId xmlns:a16="http://schemas.microsoft.com/office/drawing/2014/main" id="{E681610F-842C-3E44-8DBD-486A7E47D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21" name="Freeform 976">
                <a:extLst>
                  <a:ext uri="{FF2B5EF4-FFF2-40B4-BE49-F238E27FC236}">
                    <a16:creationId xmlns:a16="http://schemas.microsoft.com/office/drawing/2014/main" id="{9EEC1478-561A-DE4F-ADD8-E95A681EB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2" name="AutoShape 977">
                <a:extLst>
                  <a:ext uri="{FF2B5EF4-FFF2-40B4-BE49-F238E27FC236}">
                    <a16:creationId xmlns:a16="http://schemas.microsoft.com/office/drawing/2014/main" id="{D655FF6C-082E-CF4D-B0BC-6AE679FE0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23" name="AutoShape 978">
                <a:extLst>
                  <a:ext uri="{FF2B5EF4-FFF2-40B4-BE49-F238E27FC236}">
                    <a16:creationId xmlns:a16="http://schemas.microsoft.com/office/drawing/2014/main" id="{23BC460A-708D-1748-BBB0-A8F3360ED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24" name="Oval 979">
                <a:extLst>
                  <a:ext uri="{FF2B5EF4-FFF2-40B4-BE49-F238E27FC236}">
                    <a16:creationId xmlns:a16="http://schemas.microsoft.com/office/drawing/2014/main" id="{56D8CE25-AF6D-274E-83E8-370B8A28A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25" name="Oval 980">
                <a:extLst>
                  <a:ext uri="{FF2B5EF4-FFF2-40B4-BE49-F238E27FC236}">
                    <a16:creationId xmlns:a16="http://schemas.microsoft.com/office/drawing/2014/main" id="{A5B49612-4308-FD40-8B73-6D4D3A7C5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1800">
                  <a:solidFill>
                    <a:srgbClr val="FF0000"/>
                  </a:solidFill>
                  <a:cs typeface="Arial"/>
                </a:endParaRPr>
              </a:p>
            </p:txBody>
          </p:sp>
          <p:sp>
            <p:nvSpPr>
              <p:cNvPr id="212226" name="Oval 981">
                <a:extLst>
                  <a:ext uri="{FF2B5EF4-FFF2-40B4-BE49-F238E27FC236}">
                    <a16:creationId xmlns:a16="http://schemas.microsoft.com/office/drawing/2014/main" id="{BE2B8944-FFDF-6545-A30D-61506BE12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227" name="Rectangle 982">
                <a:extLst>
                  <a:ext uri="{FF2B5EF4-FFF2-40B4-BE49-F238E27FC236}">
                    <a16:creationId xmlns:a16="http://schemas.microsoft.com/office/drawing/2014/main" id="{7320C232-24CD-644E-AA66-E1EC4338B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598C6C67-F8C4-A042-A92C-2B94B91C364A}"/>
              </a:ext>
            </a:extLst>
          </p:cNvPr>
          <p:cNvGrpSpPr>
            <a:grpSpLocks/>
          </p:cNvGrpSpPr>
          <p:nvPr/>
        </p:nvGrpSpPr>
        <p:grpSpPr bwMode="auto">
          <a:xfrm>
            <a:off x="7591426" y="3829050"/>
            <a:ext cx="347663" cy="681038"/>
            <a:chOff x="7923189" y="2486664"/>
            <a:chExt cx="360377" cy="884585"/>
          </a:xfrm>
        </p:grpSpPr>
        <p:pic>
          <p:nvPicPr>
            <p:cNvPr id="212168" name="Picture 3">
              <a:extLst>
                <a:ext uri="{FF2B5EF4-FFF2-40B4-BE49-F238E27FC236}">
                  <a16:creationId xmlns:a16="http://schemas.microsoft.com/office/drawing/2014/main" id="{4811B01E-BE38-934F-86FF-4F6DAF8B71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69" name="Group 950">
              <a:extLst>
                <a:ext uri="{FF2B5EF4-FFF2-40B4-BE49-F238E27FC236}">
                  <a16:creationId xmlns:a16="http://schemas.microsoft.com/office/drawing/2014/main" id="{0AFCE7C2-7232-154A-8E71-844BC22B8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70" name="Freeform 951">
                <a:extLst>
                  <a:ext uri="{FF2B5EF4-FFF2-40B4-BE49-F238E27FC236}">
                    <a16:creationId xmlns:a16="http://schemas.microsoft.com/office/drawing/2014/main" id="{39714E75-C662-9640-8E8B-EF48CF2C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1" name="Rectangle 952">
                <a:extLst>
                  <a:ext uri="{FF2B5EF4-FFF2-40B4-BE49-F238E27FC236}">
                    <a16:creationId xmlns:a16="http://schemas.microsoft.com/office/drawing/2014/main" id="{C10B9719-3E0A-294C-8D8E-31A4E02C0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72" name="Freeform 953">
                <a:extLst>
                  <a:ext uri="{FF2B5EF4-FFF2-40B4-BE49-F238E27FC236}">
                    <a16:creationId xmlns:a16="http://schemas.microsoft.com/office/drawing/2014/main" id="{EA1D806A-F3BB-AD4C-A7EA-E1F699CCB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3" name="Freeform 954">
                <a:extLst>
                  <a:ext uri="{FF2B5EF4-FFF2-40B4-BE49-F238E27FC236}">
                    <a16:creationId xmlns:a16="http://schemas.microsoft.com/office/drawing/2014/main" id="{209C3040-DFFE-2641-B3F6-A6040A3E9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4" name="Rectangle 955">
                <a:extLst>
                  <a:ext uri="{FF2B5EF4-FFF2-40B4-BE49-F238E27FC236}">
                    <a16:creationId xmlns:a16="http://schemas.microsoft.com/office/drawing/2014/main" id="{258645F2-B091-BE46-A175-384298581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175" name="Group 956">
                <a:extLst>
                  <a:ext uri="{FF2B5EF4-FFF2-40B4-BE49-F238E27FC236}">
                    <a16:creationId xmlns:a16="http://schemas.microsoft.com/office/drawing/2014/main" id="{500CBD05-0E32-7148-AC0F-508B79C363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>
                  <a:extLst>
                    <a:ext uri="{FF2B5EF4-FFF2-40B4-BE49-F238E27FC236}">
                      <a16:creationId xmlns:a16="http://schemas.microsoft.com/office/drawing/2014/main" id="{D6E1CE8A-CD27-864E-BD7C-9FA86CA6C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201" name="AutoShape 958">
                  <a:extLst>
                    <a:ext uri="{FF2B5EF4-FFF2-40B4-BE49-F238E27FC236}">
                      <a16:creationId xmlns:a16="http://schemas.microsoft.com/office/drawing/2014/main" id="{631EEAAD-9EF2-1648-AD2A-A84D22BC5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176" name="Rectangle 959">
                <a:extLst>
                  <a:ext uri="{FF2B5EF4-FFF2-40B4-BE49-F238E27FC236}">
                    <a16:creationId xmlns:a16="http://schemas.microsoft.com/office/drawing/2014/main" id="{FED5732B-4C99-5E4F-99DA-07D855FE9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177" name="Group 960">
                <a:extLst>
                  <a:ext uri="{FF2B5EF4-FFF2-40B4-BE49-F238E27FC236}">
                    <a16:creationId xmlns:a16="http://schemas.microsoft.com/office/drawing/2014/main" id="{34868CC0-C56E-CF45-A807-8A35936DF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>
                  <a:extLst>
                    <a:ext uri="{FF2B5EF4-FFF2-40B4-BE49-F238E27FC236}">
                      <a16:creationId xmlns:a16="http://schemas.microsoft.com/office/drawing/2014/main" id="{8D2DB165-0043-0C4D-8CED-139DE529E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199" name="AutoShape 962">
                  <a:extLst>
                    <a:ext uri="{FF2B5EF4-FFF2-40B4-BE49-F238E27FC236}">
                      <a16:creationId xmlns:a16="http://schemas.microsoft.com/office/drawing/2014/main" id="{18927EE1-4ED6-C545-92EA-69A661ED62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178" name="Rectangle 963">
                <a:extLst>
                  <a:ext uri="{FF2B5EF4-FFF2-40B4-BE49-F238E27FC236}">
                    <a16:creationId xmlns:a16="http://schemas.microsoft.com/office/drawing/2014/main" id="{288D5BE5-BAD9-8C4A-A0D2-74549D638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79" name="Rectangle 964">
                <a:extLst>
                  <a:ext uri="{FF2B5EF4-FFF2-40B4-BE49-F238E27FC236}">
                    <a16:creationId xmlns:a16="http://schemas.microsoft.com/office/drawing/2014/main" id="{3664781E-2307-BA41-B3D4-74745B587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180" name="Group 965">
                <a:extLst>
                  <a:ext uri="{FF2B5EF4-FFF2-40B4-BE49-F238E27FC236}">
                    <a16:creationId xmlns:a16="http://schemas.microsoft.com/office/drawing/2014/main" id="{368937B0-7AA4-1F4A-99AF-EE23A1E3BE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>
                  <a:extLst>
                    <a:ext uri="{FF2B5EF4-FFF2-40B4-BE49-F238E27FC236}">
                      <a16:creationId xmlns:a16="http://schemas.microsoft.com/office/drawing/2014/main" id="{9A01E07B-F452-0042-8749-AA6F9BF6C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197" name="AutoShape 967">
                  <a:extLst>
                    <a:ext uri="{FF2B5EF4-FFF2-40B4-BE49-F238E27FC236}">
                      <a16:creationId xmlns:a16="http://schemas.microsoft.com/office/drawing/2014/main" id="{86F022B9-0E4F-5E4D-BC55-48B091D24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181" name="Freeform 968">
                <a:extLst>
                  <a:ext uri="{FF2B5EF4-FFF2-40B4-BE49-F238E27FC236}">
                    <a16:creationId xmlns:a16="http://schemas.microsoft.com/office/drawing/2014/main" id="{B11B2A5F-302B-5541-A5DE-AD5D7B7C4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82" name="Group 969">
                <a:extLst>
                  <a:ext uri="{FF2B5EF4-FFF2-40B4-BE49-F238E27FC236}">
                    <a16:creationId xmlns:a16="http://schemas.microsoft.com/office/drawing/2014/main" id="{7FE8D8CA-4E8D-5142-84B2-6764BB308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>
                  <a:extLst>
                    <a:ext uri="{FF2B5EF4-FFF2-40B4-BE49-F238E27FC236}">
                      <a16:creationId xmlns:a16="http://schemas.microsoft.com/office/drawing/2014/main" id="{A178714F-4081-7A47-88BA-AA5CE7D94D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195" name="AutoShape 971">
                  <a:extLst>
                    <a:ext uri="{FF2B5EF4-FFF2-40B4-BE49-F238E27FC236}">
                      <a16:creationId xmlns:a16="http://schemas.microsoft.com/office/drawing/2014/main" id="{A2F330D8-AB17-ED4F-ABCD-791AB236A7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183" name="Rectangle 972">
                <a:extLst>
                  <a:ext uri="{FF2B5EF4-FFF2-40B4-BE49-F238E27FC236}">
                    <a16:creationId xmlns:a16="http://schemas.microsoft.com/office/drawing/2014/main" id="{CC1F60B5-CA5E-BD4F-9AF8-DEEC0D112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84" name="Freeform 973">
                <a:extLst>
                  <a:ext uri="{FF2B5EF4-FFF2-40B4-BE49-F238E27FC236}">
                    <a16:creationId xmlns:a16="http://schemas.microsoft.com/office/drawing/2014/main" id="{D876F67F-BA0F-2D43-88EA-D11665D31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5" name="Freeform 974">
                <a:extLst>
                  <a:ext uri="{FF2B5EF4-FFF2-40B4-BE49-F238E27FC236}">
                    <a16:creationId xmlns:a16="http://schemas.microsoft.com/office/drawing/2014/main" id="{8EB4073B-CBA0-F147-819E-7A79A09A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6" name="Oval 975">
                <a:extLst>
                  <a:ext uri="{FF2B5EF4-FFF2-40B4-BE49-F238E27FC236}">
                    <a16:creationId xmlns:a16="http://schemas.microsoft.com/office/drawing/2014/main" id="{E2F102C3-9141-D841-8851-BF47814C0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87" name="Freeform 976">
                <a:extLst>
                  <a:ext uri="{FF2B5EF4-FFF2-40B4-BE49-F238E27FC236}">
                    <a16:creationId xmlns:a16="http://schemas.microsoft.com/office/drawing/2014/main" id="{0104F114-0BF8-2D43-BD35-9FA4B0D49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8" name="AutoShape 977">
                <a:extLst>
                  <a:ext uri="{FF2B5EF4-FFF2-40B4-BE49-F238E27FC236}">
                    <a16:creationId xmlns:a16="http://schemas.microsoft.com/office/drawing/2014/main" id="{D6BD11DA-56DB-E643-953D-CBDA9EDD4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89" name="AutoShape 978">
                <a:extLst>
                  <a:ext uri="{FF2B5EF4-FFF2-40B4-BE49-F238E27FC236}">
                    <a16:creationId xmlns:a16="http://schemas.microsoft.com/office/drawing/2014/main" id="{33F250C2-C7BC-6149-AF22-2F888BE5C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90" name="Oval 979">
                <a:extLst>
                  <a:ext uri="{FF2B5EF4-FFF2-40B4-BE49-F238E27FC236}">
                    <a16:creationId xmlns:a16="http://schemas.microsoft.com/office/drawing/2014/main" id="{60C7C83F-7932-2E43-A5E5-D8F782F5E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91" name="Oval 980">
                <a:extLst>
                  <a:ext uri="{FF2B5EF4-FFF2-40B4-BE49-F238E27FC236}">
                    <a16:creationId xmlns:a16="http://schemas.microsoft.com/office/drawing/2014/main" id="{1E249C40-73FE-0443-BB83-42FB4430A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1800">
                  <a:solidFill>
                    <a:srgbClr val="FF0000"/>
                  </a:solidFill>
                  <a:cs typeface="Arial"/>
                </a:endParaRPr>
              </a:p>
            </p:txBody>
          </p:sp>
          <p:sp>
            <p:nvSpPr>
              <p:cNvPr id="212192" name="Oval 981">
                <a:extLst>
                  <a:ext uri="{FF2B5EF4-FFF2-40B4-BE49-F238E27FC236}">
                    <a16:creationId xmlns:a16="http://schemas.microsoft.com/office/drawing/2014/main" id="{5EE279AB-829B-3348-9C50-79468AA66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93" name="Rectangle 982">
                <a:extLst>
                  <a:ext uri="{FF2B5EF4-FFF2-40B4-BE49-F238E27FC236}">
                    <a16:creationId xmlns:a16="http://schemas.microsoft.com/office/drawing/2014/main" id="{63496167-DD4B-4A45-89C4-CD008FB15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26671DE5-CC5E-9346-9241-9C4B9744E98A}"/>
              </a:ext>
            </a:extLst>
          </p:cNvPr>
          <p:cNvGrpSpPr>
            <a:grpSpLocks/>
          </p:cNvGrpSpPr>
          <p:nvPr/>
        </p:nvGrpSpPr>
        <p:grpSpPr bwMode="auto">
          <a:xfrm>
            <a:off x="3646488" y="5629275"/>
            <a:ext cx="347662" cy="681038"/>
            <a:chOff x="7923189" y="2486664"/>
            <a:chExt cx="360377" cy="884585"/>
          </a:xfrm>
        </p:grpSpPr>
        <p:pic>
          <p:nvPicPr>
            <p:cNvPr id="212134" name="Picture 3">
              <a:extLst>
                <a:ext uri="{FF2B5EF4-FFF2-40B4-BE49-F238E27FC236}">
                  <a16:creationId xmlns:a16="http://schemas.microsoft.com/office/drawing/2014/main" id="{F6C700AB-F01A-1347-84B4-44C9C003CD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35" name="Group 950">
              <a:extLst>
                <a:ext uri="{FF2B5EF4-FFF2-40B4-BE49-F238E27FC236}">
                  <a16:creationId xmlns:a16="http://schemas.microsoft.com/office/drawing/2014/main" id="{32504C01-C290-2247-ADAA-2B64BFCC32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36" name="Freeform 951">
                <a:extLst>
                  <a:ext uri="{FF2B5EF4-FFF2-40B4-BE49-F238E27FC236}">
                    <a16:creationId xmlns:a16="http://schemas.microsoft.com/office/drawing/2014/main" id="{A3F65C23-57BF-4346-A71B-85EF12EA4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7" name="Rectangle 952">
                <a:extLst>
                  <a:ext uri="{FF2B5EF4-FFF2-40B4-BE49-F238E27FC236}">
                    <a16:creationId xmlns:a16="http://schemas.microsoft.com/office/drawing/2014/main" id="{AFA7DEA9-FBEC-8E4B-B053-097F8A2BC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38" name="Freeform 953">
                <a:extLst>
                  <a:ext uri="{FF2B5EF4-FFF2-40B4-BE49-F238E27FC236}">
                    <a16:creationId xmlns:a16="http://schemas.microsoft.com/office/drawing/2014/main" id="{CE2B5BAF-9ECC-8B4C-903A-3EB26128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9" name="Freeform 954">
                <a:extLst>
                  <a:ext uri="{FF2B5EF4-FFF2-40B4-BE49-F238E27FC236}">
                    <a16:creationId xmlns:a16="http://schemas.microsoft.com/office/drawing/2014/main" id="{B5AE0A6A-DBAA-BA47-96F5-185131C31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40" name="Rectangle 955">
                <a:extLst>
                  <a:ext uri="{FF2B5EF4-FFF2-40B4-BE49-F238E27FC236}">
                    <a16:creationId xmlns:a16="http://schemas.microsoft.com/office/drawing/2014/main" id="{C80FC0E7-6E02-9E44-B34F-8DA670B4D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141" name="Group 956">
                <a:extLst>
                  <a:ext uri="{FF2B5EF4-FFF2-40B4-BE49-F238E27FC236}">
                    <a16:creationId xmlns:a16="http://schemas.microsoft.com/office/drawing/2014/main" id="{F3FFBBB1-E716-F246-87A6-21C20BE85E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>
                  <a:extLst>
                    <a:ext uri="{FF2B5EF4-FFF2-40B4-BE49-F238E27FC236}">
                      <a16:creationId xmlns:a16="http://schemas.microsoft.com/office/drawing/2014/main" id="{BAA4262B-8BD5-704A-8117-BB630AEDED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167" name="AutoShape 958">
                  <a:extLst>
                    <a:ext uri="{FF2B5EF4-FFF2-40B4-BE49-F238E27FC236}">
                      <a16:creationId xmlns:a16="http://schemas.microsoft.com/office/drawing/2014/main" id="{B8FD5B39-D818-294D-8B5A-FF9FD6FA9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142" name="Rectangle 959">
                <a:extLst>
                  <a:ext uri="{FF2B5EF4-FFF2-40B4-BE49-F238E27FC236}">
                    <a16:creationId xmlns:a16="http://schemas.microsoft.com/office/drawing/2014/main" id="{99B8C3DB-28D5-F243-AA1A-7520585C8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143" name="Group 960">
                <a:extLst>
                  <a:ext uri="{FF2B5EF4-FFF2-40B4-BE49-F238E27FC236}">
                    <a16:creationId xmlns:a16="http://schemas.microsoft.com/office/drawing/2014/main" id="{2EFE68E7-EF42-4A41-83D7-7FF8796B6B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>
                  <a:extLst>
                    <a:ext uri="{FF2B5EF4-FFF2-40B4-BE49-F238E27FC236}">
                      <a16:creationId xmlns:a16="http://schemas.microsoft.com/office/drawing/2014/main" id="{D7F94DC5-0471-184D-AF96-A9F0657DBE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165" name="AutoShape 962">
                  <a:extLst>
                    <a:ext uri="{FF2B5EF4-FFF2-40B4-BE49-F238E27FC236}">
                      <a16:creationId xmlns:a16="http://schemas.microsoft.com/office/drawing/2014/main" id="{388CA56D-4F65-824D-9B87-B3BF08D74F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144" name="Rectangle 963">
                <a:extLst>
                  <a:ext uri="{FF2B5EF4-FFF2-40B4-BE49-F238E27FC236}">
                    <a16:creationId xmlns:a16="http://schemas.microsoft.com/office/drawing/2014/main" id="{1B5C1CAA-DAAD-334E-9523-BF2607F87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45" name="Rectangle 964">
                <a:extLst>
                  <a:ext uri="{FF2B5EF4-FFF2-40B4-BE49-F238E27FC236}">
                    <a16:creationId xmlns:a16="http://schemas.microsoft.com/office/drawing/2014/main" id="{28765756-7F30-3441-9655-066D5CF89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146" name="Group 965">
                <a:extLst>
                  <a:ext uri="{FF2B5EF4-FFF2-40B4-BE49-F238E27FC236}">
                    <a16:creationId xmlns:a16="http://schemas.microsoft.com/office/drawing/2014/main" id="{55E7875B-A50E-ED4A-8FAF-CF245117B1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>
                  <a:extLst>
                    <a:ext uri="{FF2B5EF4-FFF2-40B4-BE49-F238E27FC236}">
                      <a16:creationId xmlns:a16="http://schemas.microsoft.com/office/drawing/2014/main" id="{C761D5B6-6EA5-844D-AB83-C03BD6A532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163" name="AutoShape 967">
                  <a:extLst>
                    <a:ext uri="{FF2B5EF4-FFF2-40B4-BE49-F238E27FC236}">
                      <a16:creationId xmlns:a16="http://schemas.microsoft.com/office/drawing/2014/main" id="{B74D090B-9CD9-FC46-A626-7015CF797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147" name="Freeform 968">
                <a:extLst>
                  <a:ext uri="{FF2B5EF4-FFF2-40B4-BE49-F238E27FC236}">
                    <a16:creationId xmlns:a16="http://schemas.microsoft.com/office/drawing/2014/main" id="{4089A926-43BB-464C-A49C-15A16876F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8" name="Group 969">
                <a:extLst>
                  <a:ext uri="{FF2B5EF4-FFF2-40B4-BE49-F238E27FC236}">
                    <a16:creationId xmlns:a16="http://schemas.microsoft.com/office/drawing/2014/main" id="{AC193393-9A29-4849-8F04-4BD4E2C15F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>
                  <a:extLst>
                    <a:ext uri="{FF2B5EF4-FFF2-40B4-BE49-F238E27FC236}">
                      <a16:creationId xmlns:a16="http://schemas.microsoft.com/office/drawing/2014/main" id="{74196E03-85F3-A048-8080-DE4576B21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161" name="AutoShape 971">
                  <a:extLst>
                    <a:ext uri="{FF2B5EF4-FFF2-40B4-BE49-F238E27FC236}">
                      <a16:creationId xmlns:a16="http://schemas.microsoft.com/office/drawing/2014/main" id="{64EA9132-B3BD-9743-92C8-D9855B70B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149" name="Rectangle 972">
                <a:extLst>
                  <a:ext uri="{FF2B5EF4-FFF2-40B4-BE49-F238E27FC236}">
                    <a16:creationId xmlns:a16="http://schemas.microsoft.com/office/drawing/2014/main" id="{739522D9-F086-524F-A7A8-F771DEEB4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50" name="Freeform 973">
                <a:extLst>
                  <a:ext uri="{FF2B5EF4-FFF2-40B4-BE49-F238E27FC236}">
                    <a16:creationId xmlns:a16="http://schemas.microsoft.com/office/drawing/2014/main" id="{C331812E-5700-4848-B297-E38F2A89C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1" name="Freeform 974">
                <a:extLst>
                  <a:ext uri="{FF2B5EF4-FFF2-40B4-BE49-F238E27FC236}">
                    <a16:creationId xmlns:a16="http://schemas.microsoft.com/office/drawing/2014/main" id="{3AC61ABC-ADB4-B643-A136-E766F6160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2" name="Oval 975">
                <a:extLst>
                  <a:ext uri="{FF2B5EF4-FFF2-40B4-BE49-F238E27FC236}">
                    <a16:creationId xmlns:a16="http://schemas.microsoft.com/office/drawing/2014/main" id="{9DDFFEF5-B6AB-0548-AD01-6520F0568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53" name="Freeform 976">
                <a:extLst>
                  <a:ext uri="{FF2B5EF4-FFF2-40B4-BE49-F238E27FC236}">
                    <a16:creationId xmlns:a16="http://schemas.microsoft.com/office/drawing/2014/main" id="{49F8424A-C2C9-1B47-8658-BB2195297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4" name="AutoShape 977">
                <a:extLst>
                  <a:ext uri="{FF2B5EF4-FFF2-40B4-BE49-F238E27FC236}">
                    <a16:creationId xmlns:a16="http://schemas.microsoft.com/office/drawing/2014/main" id="{420D232B-869E-6249-961C-01A12E952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55" name="AutoShape 978">
                <a:extLst>
                  <a:ext uri="{FF2B5EF4-FFF2-40B4-BE49-F238E27FC236}">
                    <a16:creationId xmlns:a16="http://schemas.microsoft.com/office/drawing/2014/main" id="{010A3C00-5438-3042-9454-AAC01B2DB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56" name="Oval 979">
                <a:extLst>
                  <a:ext uri="{FF2B5EF4-FFF2-40B4-BE49-F238E27FC236}">
                    <a16:creationId xmlns:a16="http://schemas.microsoft.com/office/drawing/2014/main" id="{7D0F0111-3F7C-684D-A0A6-09260ABBD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57" name="Oval 980">
                <a:extLst>
                  <a:ext uri="{FF2B5EF4-FFF2-40B4-BE49-F238E27FC236}">
                    <a16:creationId xmlns:a16="http://schemas.microsoft.com/office/drawing/2014/main" id="{28FE3FF0-2975-284F-AEEF-32347D4FF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1800">
                  <a:solidFill>
                    <a:srgbClr val="FF0000"/>
                  </a:solidFill>
                  <a:cs typeface="Arial"/>
                </a:endParaRPr>
              </a:p>
            </p:txBody>
          </p:sp>
          <p:sp>
            <p:nvSpPr>
              <p:cNvPr id="212158" name="Oval 981">
                <a:extLst>
                  <a:ext uri="{FF2B5EF4-FFF2-40B4-BE49-F238E27FC236}">
                    <a16:creationId xmlns:a16="http://schemas.microsoft.com/office/drawing/2014/main" id="{228744DD-C103-F449-A6A9-99E3785C8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159" name="Rectangle 982">
                <a:extLst>
                  <a:ext uri="{FF2B5EF4-FFF2-40B4-BE49-F238E27FC236}">
                    <a16:creationId xmlns:a16="http://schemas.microsoft.com/office/drawing/2014/main" id="{C5E078A0-718D-474B-9E4C-EB46718FE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grpSp>
        <p:nvGrpSpPr>
          <p:cNvPr id="211981" name="Group 15">
            <a:extLst>
              <a:ext uri="{FF2B5EF4-FFF2-40B4-BE49-F238E27FC236}">
                <a16:creationId xmlns:a16="http://schemas.microsoft.com/office/drawing/2014/main" id="{246C61B4-2DD0-DC41-8DDB-58BD5215DB8E}"/>
              </a:ext>
            </a:extLst>
          </p:cNvPr>
          <p:cNvGrpSpPr>
            <a:grpSpLocks/>
          </p:cNvGrpSpPr>
          <p:nvPr/>
        </p:nvGrpSpPr>
        <p:grpSpPr bwMode="auto">
          <a:xfrm>
            <a:off x="9231313" y="4368800"/>
            <a:ext cx="990600" cy="731838"/>
            <a:chOff x="7707615" y="4368892"/>
            <a:chExt cx="990551" cy="731635"/>
          </a:xfrm>
        </p:grpSpPr>
        <p:pic>
          <p:nvPicPr>
            <p:cNvPr id="212034" name="Picture 14">
              <a:extLst>
                <a:ext uri="{FF2B5EF4-FFF2-40B4-BE49-F238E27FC236}">
                  <a16:creationId xmlns:a16="http://schemas.microsoft.com/office/drawing/2014/main" id="{8B49AFDD-88BF-0644-9165-905D6328861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>
              <a:extLst>
                <a:ext uri="{FF2B5EF4-FFF2-40B4-BE49-F238E27FC236}">
                  <a16:creationId xmlns:a16="http://schemas.microsoft.com/office/drawing/2014/main" id="{9428D587-7D5E-A643-B7C2-33D002F2E1E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212102" name="Freeform 250">
                <a:extLst>
                  <a:ext uri="{FF2B5EF4-FFF2-40B4-BE49-F238E27FC236}">
                    <a16:creationId xmlns:a16="http://schemas.microsoft.com/office/drawing/2014/main" id="{AE3FB9AE-64F1-CE4C-93BD-CBDB1EDA6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71" name="Rectangle 251">
                <a:extLst>
                  <a:ext uri="{FF2B5EF4-FFF2-40B4-BE49-F238E27FC236}">
                    <a16:creationId xmlns:a16="http://schemas.microsoft.com/office/drawing/2014/main" id="{69BF4E0E-3E93-6C45-A153-F5956ABB6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04" name="Freeform 252">
                <a:extLst>
                  <a:ext uri="{FF2B5EF4-FFF2-40B4-BE49-F238E27FC236}">
                    <a16:creationId xmlns:a16="http://schemas.microsoft.com/office/drawing/2014/main" id="{E8FDBF27-0875-B54D-A203-35B111948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05" name="Freeform 253">
                <a:extLst>
                  <a:ext uri="{FF2B5EF4-FFF2-40B4-BE49-F238E27FC236}">
                    <a16:creationId xmlns:a16="http://schemas.microsoft.com/office/drawing/2014/main" id="{04B3FED4-C9E5-084B-BFDE-FBC238885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74" name="Rectangle 254">
                <a:extLst>
                  <a:ext uri="{FF2B5EF4-FFF2-40B4-BE49-F238E27FC236}">
                    <a16:creationId xmlns:a16="http://schemas.microsoft.com/office/drawing/2014/main" id="{C103B347-0D35-E648-8B92-D51438E05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07" name="Group 255">
                <a:extLst>
                  <a:ext uri="{FF2B5EF4-FFF2-40B4-BE49-F238E27FC236}">
                    <a16:creationId xmlns:a16="http://schemas.microsoft.com/office/drawing/2014/main" id="{6BA830CF-5591-9E42-87E4-7706ACB3FC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00" name="AutoShape 256">
                  <a:extLst>
                    <a:ext uri="{FF2B5EF4-FFF2-40B4-BE49-F238E27FC236}">
                      <a16:creationId xmlns:a16="http://schemas.microsoft.com/office/drawing/2014/main" id="{44C87939-08C0-D24F-8B6B-28CC0BEDA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01" name="AutoShape 257">
                  <a:extLst>
                    <a:ext uri="{FF2B5EF4-FFF2-40B4-BE49-F238E27FC236}">
                      <a16:creationId xmlns:a16="http://schemas.microsoft.com/office/drawing/2014/main" id="{B98D89D4-9360-984B-B2E0-C8BE02A09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76" name="Rectangle 258">
                <a:extLst>
                  <a:ext uri="{FF2B5EF4-FFF2-40B4-BE49-F238E27FC236}">
                    <a16:creationId xmlns:a16="http://schemas.microsoft.com/office/drawing/2014/main" id="{9C47E505-2EEC-3F48-91A3-F88B03ED8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09" name="Group 259">
                <a:extLst>
                  <a:ext uri="{FF2B5EF4-FFF2-40B4-BE49-F238E27FC236}">
                    <a16:creationId xmlns:a16="http://schemas.microsoft.com/office/drawing/2014/main" id="{B778C37F-D08E-114D-963F-D52DE65878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98" name="AutoShape 260">
                  <a:extLst>
                    <a:ext uri="{FF2B5EF4-FFF2-40B4-BE49-F238E27FC236}">
                      <a16:creationId xmlns:a16="http://schemas.microsoft.com/office/drawing/2014/main" id="{9550A1B1-82EE-7841-9D81-E42FD6937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9" name="AutoShape 261">
                  <a:extLst>
                    <a:ext uri="{FF2B5EF4-FFF2-40B4-BE49-F238E27FC236}">
                      <a16:creationId xmlns:a16="http://schemas.microsoft.com/office/drawing/2014/main" id="{2BDF4C6F-6870-1143-B70C-D158AFE7C5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78" name="Rectangle 262">
                <a:extLst>
                  <a:ext uri="{FF2B5EF4-FFF2-40B4-BE49-F238E27FC236}">
                    <a16:creationId xmlns:a16="http://schemas.microsoft.com/office/drawing/2014/main" id="{58CCE7C7-9C37-DB41-806E-3AB578456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79" name="Rectangle 263">
                <a:extLst>
                  <a:ext uri="{FF2B5EF4-FFF2-40B4-BE49-F238E27FC236}">
                    <a16:creationId xmlns:a16="http://schemas.microsoft.com/office/drawing/2014/main" id="{DBF18367-F728-D847-BD54-067CD14D0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12" name="Group 264">
                <a:extLst>
                  <a:ext uri="{FF2B5EF4-FFF2-40B4-BE49-F238E27FC236}">
                    <a16:creationId xmlns:a16="http://schemas.microsoft.com/office/drawing/2014/main" id="{22E148B0-0037-E54C-9F98-077BC4E1BC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96" name="AutoShape 265">
                  <a:extLst>
                    <a:ext uri="{FF2B5EF4-FFF2-40B4-BE49-F238E27FC236}">
                      <a16:creationId xmlns:a16="http://schemas.microsoft.com/office/drawing/2014/main" id="{758460B7-51F1-D94D-B6F3-4A98A312D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7" name="AutoShape 266">
                  <a:extLst>
                    <a:ext uri="{FF2B5EF4-FFF2-40B4-BE49-F238E27FC236}">
                      <a16:creationId xmlns:a16="http://schemas.microsoft.com/office/drawing/2014/main" id="{B1FE75B0-8411-8E43-BF34-3814B0D1E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113" name="Freeform 267">
                <a:extLst>
                  <a:ext uri="{FF2B5EF4-FFF2-40B4-BE49-F238E27FC236}">
                    <a16:creationId xmlns:a16="http://schemas.microsoft.com/office/drawing/2014/main" id="{34C14115-826E-C047-A5AC-61450FA59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14" name="Group 268">
                <a:extLst>
                  <a:ext uri="{FF2B5EF4-FFF2-40B4-BE49-F238E27FC236}">
                    <a16:creationId xmlns:a16="http://schemas.microsoft.com/office/drawing/2014/main" id="{475038A4-EE1A-674A-B169-D29EBCE6A8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94" name="AutoShape 269">
                  <a:extLst>
                    <a:ext uri="{FF2B5EF4-FFF2-40B4-BE49-F238E27FC236}">
                      <a16:creationId xmlns:a16="http://schemas.microsoft.com/office/drawing/2014/main" id="{3EA6A658-1C4E-C347-92D9-308B53694B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5" name="AutoShape 270">
                  <a:extLst>
                    <a:ext uri="{FF2B5EF4-FFF2-40B4-BE49-F238E27FC236}">
                      <a16:creationId xmlns:a16="http://schemas.microsoft.com/office/drawing/2014/main" id="{303A1AB4-A521-4C46-929C-FE93FAEA70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83" name="Rectangle 271">
                <a:extLst>
                  <a:ext uri="{FF2B5EF4-FFF2-40B4-BE49-F238E27FC236}">
                    <a16:creationId xmlns:a16="http://schemas.microsoft.com/office/drawing/2014/main" id="{F20799A2-C0C0-BC41-B794-662788F2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16" name="Freeform 272">
                <a:extLst>
                  <a:ext uri="{FF2B5EF4-FFF2-40B4-BE49-F238E27FC236}">
                    <a16:creationId xmlns:a16="http://schemas.microsoft.com/office/drawing/2014/main" id="{D8EB6300-A48F-4842-8305-F21FD306D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17" name="Freeform 273">
                <a:extLst>
                  <a:ext uri="{FF2B5EF4-FFF2-40B4-BE49-F238E27FC236}">
                    <a16:creationId xmlns:a16="http://schemas.microsoft.com/office/drawing/2014/main" id="{5069FF5B-6D12-3E48-8698-D0E32C787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6" name="Oval 274">
                <a:extLst>
                  <a:ext uri="{FF2B5EF4-FFF2-40B4-BE49-F238E27FC236}">
                    <a16:creationId xmlns:a16="http://schemas.microsoft.com/office/drawing/2014/main" id="{AFEF1B60-D4F2-134C-8C57-605795353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19" name="Freeform 275">
                <a:extLst>
                  <a:ext uri="{FF2B5EF4-FFF2-40B4-BE49-F238E27FC236}">
                    <a16:creationId xmlns:a16="http://schemas.microsoft.com/office/drawing/2014/main" id="{0200803D-62FF-4441-B044-371B60B47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8" name="AutoShape 276">
                <a:extLst>
                  <a:ext uri="{FF2B5EF4-FFF2-40B4-BE49-F238E27FC236}">
                    <a16:creationId xmlns:a16="http://schemas.microsoft.com/office/drawing/2014/main" id="{6C7C58BA-3FAC-F540-8627-EF780D622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89" name="AutoShape 277">
                <a:extLst>
                  <a:ext uri="{FF2B5EF4-FFF2-40B4-BE49-F238E27FC236}">
                    <a16:creationId xmlns:a16="http://schemas.microsoft.com/office/drawing/2014/main" id="{84DCA700-1BB9-6F4F-9BFB-8C71C31C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0" name="Oval 278">
                <a:extLst>
                  <a:ext uri="{FF2B5EF4-FFF2-40B4-BE49-F238E27FC236}">
                    <a16:creationId xmlns:a16="http://schemas.microsoft.com/office/drawing/2014/main" id="{4DB7668B-A53B-204F-B691-E9B86D643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1" name="Oval 279">
                <a:extLst>
                  <a:ext uri="{FF2B5EF4-FFF2-40B4-BE49-F238E27FC236}">
                    <a16:creationId xmlns:a16="http://schemas.microsoft.com/office/drawing/2014/main" id="{734493BB-E4C9-364B-BE72-1ED56D27A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2" name="Oval 280">
                <a:extLst>
                  <a:ext uri="{FF2B5EF4-FFF2-40B4-BE49-F238E27FC236}">
                    <a16:creationId xmlns:a16="http://schemas.microsoft.com/office/drawing/2014/main" id="{4FFB10A2-7D14-FB42-81F1-AC7500333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3" name="Rectangle 281">
                <a:extLst>
                  <a:ext uri="{FF2B5EF4-FFF2-40B4-BE49-F238E27FC236}">
                    <a16:creationId xmlns:a16="http://schemas.microsoft.com/office/drawing/2014/main" id="{0C4D4532-5385-5144-B156-410652EF6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12036" name="Group 249">
              <a:extLst>
                <a:ext uri="{FF2B5EF4-FFF2-40B4-BE49-F238E27FC236}">
                  <a16:creationId xmlns:a16="http://schemas.microsoft.com/office/drawing/2014/main" id="{4E9454F6-8C78-1B44-A45E-659D47F7104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212070" name="Freeform 250">
                <a:extLst>
                  <a:ext uri="{FF2B5EF4-FFF2-40B4-BE49-F238E27FC236}">
                    <a16:creationId xmlns:a16="http://schemas.microsoft.com/office/drawing/2014/main" id="{A03C8245-84E8-1547-98F3-D419F0F3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04" name="Rectangle 251">
                <a:extLst>
                  <a:ext uri="{FF2B5EF4-FFF2-40B4-BE49-F238E27FC236}">
                    <a16:creationId xmlns:a16="http://schemas.microsoft.com/office/drawing/2014/main" id="{D4658AF0-46BC-3C41-9BE0-B3058E157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72" name="Freeform 252">
                <a:extLst>
                  <a:ext uri="{FF2B5EF4-FFF2-40B4-BE49-F238E27FC236}">
                    <a16:creationId xmlns:a16="http://schemas.microsoft.com/office/drawing/2014/main" id="{C051241D-9938-2247-81A7-005E60E6A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73" name="Freeform 253">
                <a:extLst>
                  <a:ext uri="{FF2B5EF4-FFF2-40B4-BE49-F238E27FC236}">
                    <a16:creationId xmlns:a16="http://schemas.microsoft.com/office/drawing/2014/main" id="{D1D41A11-05E7-684B-A0AE-EC2C9DD52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07" name="Rectangle 254">
                <a:extLst>
                  <a:ext uri="{FF2B5EF4-FFF2-40B4-BE49-F238E27FC236}">
                    <a16:creationId xmlns:a16="http://schemas.microsoft.com/office/drawing/2014/main" id="{CDB6110C-F2A9-2A42-A814-225C606AF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75" name="Group 255">
                <a:extLst>
                  <a:ext uri="{FF2B5EF4-FFF2-40B4-BE49-F238E27FC236}">
                    <a16:creationId xmlns:a16="http://schemas.microsoft.com/office/drawing/2014/main" id="{4AA01198-881E-674B-8D85-89B4A423F0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33" name="AutoShape 256">
                  <a:extLst>
                    <a:ext uri="{FF2B5EF4-FFF2-40B4-BE49-F238E27FC236}">
                      <a16:creationId xmlns:a16="http://schemas.microsoft.com/office/drawing/2014/main" id="{68DC4A52-F420-DE43-A08E-43238B4C5A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4" name="AutoShape 257">
                  <a:extLst>
                    <a:ext uri="{FF2B5EF4-FFF2-40B4-BE49-F238E27FC236}">
                      <a16:creationId xmlns:a16="http://schemas.microsoft.com/office/drawing/2014/main" id="{1F90C38E-6529-6D43-AF3F-FCF2C27269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09" name="Rectangle 258">
                <a:extLst>
                  <a:ext uri="{FF2B5EF4-FFF2-40B4-BE49-F238E27FC236}">
                    <a16:creationId xmlns:a16="http://schemas.microsoft.com/office/drawing/2014/main" id="{A6C50548-B5A8-DD41-960F-934AB506C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77" name="Group 259">
                <a:extLst>
                  <a:ext uri="{FF2B5EF4-FFF2-40B4-BE49-F238E27FC236}">
                    <a16:creationId xmlns:a16="http://schemas.microsoft.com/office/drawing/2014/main" id="{B50052D3-6E51-A24F-8DA6-1A1FB1E76A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31" name="AutoShape 260">
                  <a:extLst>
                    <a:ext uri="{FF2B5EF4-FFF2-40B4-BE49-F238E27FC236}">
                      <a16:creationId xmlns:a16="http://schemas.microsoft.com/office/drawing/2014/main" id="{F197C4B6-E0DE-F849-B48E-BCEE5E7A9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2" name="AutoShape 261">
                  <a:extLst>
                    <a:ext uri="{FF2B5EF4-FFF2-40B4-BE49-F238E27FC236}">
                      <a16:creationId xmlns:a16="http://schemas.microsoft.com/office/drawing/2014/main" id="{93DD5F29-0A86-D349-B160-42359A1BE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11" name="Rectangle 262">
                <a:extLst>
                  <a:ext uri="{FF2B5EF4-FFF2-40B4-BE49-F238E27FC236}">
                    <a16:creationId xmlns:a16="http://schemas.microsoft.com/office/drawing/2014/main" id="{2CEEAE7B-F0C2-3741-812C-E68B25F42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12" name="Rectangle 263">
                <a:extLst>
                  <a:ext uri="{FF2B5EF4-FFF2-40B4-BE49-F238E27FC236}">
                    <a16:creationId xmlns:a16="http://schemas.microsoft.com/office/drawing/2014/main" id="{D214CDE3-D2A8-274C-8077-E1A2A229E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80" name="Group 264">
                <a:extLst>
                  <a:ext uri="{FF2B5EF4-FFF2-40B4-BE49-F238E27FC236}">
                    <a16:creationId xmlns:a16="http://schemas.microsoft.com/office/drawing/2014/main" id="{6E439FEA-F5FC-3B4E-9319-CE3BAECB55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29" name="AutoShape 265">
                  <a:extLst>
                    <a:ext uri="{FF2B5EF4-FFF2-40B4-BE49-F238E27FC236}">
                      <a16:creationId xmlns:a16="http://schemas.microsoft.com/office/drawing/2014/main" id="{C9355DB6-C6B8-FF44-B122-7F1B0154AD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0" name="AutoShape 266">
                  <a:extLst>
                    <a:ext uri="{FF2B5EF4-FFF2-40B4-BE49-F238E27FC236}">
                      <a16:creationId xmlns:a16="http://schemas.microsoft.com/office/drawing/2014/main" id="{49670351-9F5F-4D49-B71A-D4248C3860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081" name="Freeform 267">
                <a:extLst>
                  <a:ext uri="{FF2B5EF4-FFF2-40B4-BE49-F238E27FC236}">
                    <a16:creationId xmlns:a16="http://schemas.microsoft.com/office/drawing/2014/main" id="{8C813492-9EA7-3A44-9D0E-5EE281C2F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82" name="Group 268">
                <a:extLst>
                  <a:ext uri="{FF2B5EF4-FFF2-40B4-BE49-F238E27FC236}">
                    <a16:creationId xmlns:a16="http://schemas.microsoft.com/office/drawing/2014/main" id="{401906C0-A649-EA4C-AD29-60A7328EFA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27" name="AutoShape 269">
                  <a:extLst>
                    <a:ext uri="{FF2B5EF4-FFF2-40B4-BE49-F238E27FC236}">
                      <a16:creationId xmlns:a16="http://schemas.microsoft.com/office/drawing/2014/main" id="{6D630F50-E03D-D54B-AD8B-C27CDE09F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28" name="AutoShape 270">
                  <a:extLst>
                    <a:ext uri="{FF2B5EF4-FFF2-40B4-BE49-F238E27FC236}">
                      <a16:creationId xmlns:a16="http://schemas.microsoft.com/office/drawing/2014/main" id="{3017E51C-7609-2E48-8538-5848C41247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16" name="Rectangle 271">
                <a:extLst>
                  <a:ext uri="{FF2B5EF4-FFF2-40B4-BE49-F238E27FC236}">
                    <a16:creationId xmlns:a16="http://schemas.microsoft.com/office/drawing/2014/main" id="{651B996A-729D-A14F-9266-27B9137CB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84" name="Freeform 272">
                <a:extLst>
                  <a:ext uri="{FF2B5EF4-FFF2-40B4-BE49-F238E27FC236}">
                    <a16:creationId xmlns:a16="http://schemas.microsoft.com/office/drawing/2014/main" id="{6B82CA0B-96B1-5C4F-BD88-422C7BF99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85" name="Freeform 273">
                <a:extLst>
                  <a:ext uri="{FF2B5EF4-FFF2-40B4-BE49-F238E27FC236}">
                    <a16:creationId xmlns:a16="http://schemas.microsoft.com/office/drawing/2014/main" id="{45542DB4-486A-8545-8B5E-F0F0A314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19" name="Oval 274">
                <a:extLst>
                  <a:ext uri="{FF2B5EF4-FFF2-40B4-BE49-F238E27FC236}">
                    <a16:creationId xmlns:a16="http://schemas.microsoft.com/office/drawing/2014/main" id="{435B7EFD-D157-2C4F-8DF0-32699F988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87" name="Freeform 275">
                <a:extLst>
                  <a:ext uri="{FF2B5EF4-FFF2-40B4-BE49-F238E27FC236}">
                    <a16:creationId xmlns:a16="http://schemas.microsoft.com/office/drawing/2014/main" id="{91EEEC1B-222B-2041-8B74-71DB5108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21" name="AutoShape 276">
                <a:extLst>
                  <a:ext uri="{FF2B5EF4-FFF2-40B4-BE49-F238E27FC236}">
                    <a16:creationId xmlns:a16="http://schemas.microsoft.com/office/drawing/2014/main" id="{2E4D5386-12FD-904A-A597-3248471B1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2" name="AutoShape 277">
                <a:extLst>
                  <a:ext uri="{FF2B5EF4-FFF2-40B4-BE49-F238E27FC236}">
                    <a16:creationId xmlns:a16="http://schemas.microsoft.com/office/drawing/2014/main" id="{405DC85D-D545-9549-815B-7EF5CE6A7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3" name="Oval 278">
                <a:extLst>
                  <a:ext uri="{FF2B5EF4-FFF2-40B4-BE49-F238E27FC236}">
                    <a16:creationId xmlns:a16="http://schemas.microsoft.com/office/drawing/2014/main" id="{E7D84189-0B0B-2344-A5F0-0C10C7C1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4" name="Oval 279">
                <a:extLst>
                  <a:ext uri="{FF2B5EF4-FFF2-40B4-BE49-F238E27FC236}">
                    <a16:creationId xmlns:a16="http://schemas.microsoft.com/office/drawing/2014/main" id="{5EAF772E-478C-8E4A-93CB-26B379E18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5" name="Oval 280">
                <a:extLst>
                  <a:ext uri="{FF2B5EF4-FFF2-40B4-BE49-F238E27FC236}">
                    <a16:creationId xmlns:a16="http://schemas.microsoft.com/office/drawing/2014/main" id="{27AE0AC9-B7B9-4E40-B5F3-DEC4F7D4D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6" name="Rectangle 281">
                <a:extLst>
                  <a:ext uri="{FF2B5EF4-FFF2-40B4-BE49-F238E27FC236}">
                    <a16:creationId xmlns:a16="http://schemas.microsoft.com/office/drawing/2014/main" id="{FBC56F80-E750-304F-95F3-C043C627A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12037" name="Group 249">
              <a:extLst>
                <a:ext uri="{FF2B5EF4-FFF2-40B4-BE49-F238E27FC236}">
                  <a16:creationId xmlns:a16="http://schemas.microsoft.com/office/drawing/2014/main" id="{063CADA8-4BAC-AB4C-87C1-F68FF3A8BFF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212038" name="Freeform 250">
                <a:extLst>
                  <a:ext uri="{FF2B5EF4-FFF2-40B4-BE49-F238E27FC236}">
                    <a16:creationId xmlns:a16="http://schemas.microsoft.com/office/drawing/2014/main" id="{83609DD9-788C-B34B-A84D-5AF80A7E8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37" name="Rectangle 251">
                <a:extLst>
                  <a:ext uri="{FF2B5EF4-FFF2-40B4-BE49-F238E27FC236}">
                    <a16:creationId xmlns:a16="http://schemas.microsoft.com/office/drawing/2014/main" id="{9A83466C-E4FD-704C-B5A3-73372A72E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40" name="Freeform 252">
                <a:extLst>
                  <a:ext uri="{FF2B5EF4-FFF2-40B4-BE49-F238E27FC236}">
                    <a16:creationId xmlns:a16="http://schemas.microsoft.com/office/drawing/2014/main" id="{6B912C6A-CA11-6241-B86E-7D90B796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41" name="Freeform 253">
                <a:extLst>
                  <a:ext uri="{FF2B5EF4-FFF2-40B4-BE49-F238E27FC236}">
                    <a16:creationId xmlns:a16="http://schemas.microsoft.com/office/drawing/2014/main" id="{4EF65B28-986F-2941-82BF-82235F3C0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40" name="Rectangle 254">
                <a:extLst>
                  <a:ext uri="{FF2B5EF4-FFF2-40B4-BE49-F238E27FC236}">
                    <a16:creationId xmlns:a16="http://schemas.microsoft.com/office/drawing/2014/main" id="{2E0706E9-4632-5147-9763-45281A5F5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3" name="Group 255">
                <a:extLst>
                  <a:ext uri="{FF2B5EF4-FFF2-40B4-BE49-F238E27FC236}">
                    <a16:creationId xmlns:a16="http://schemas.microsoft.com/office/drawing/2014/main" id="{AFDA2183-F275-5945-8D00-53B62203DF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66" name="AutoShape 256">
                  <a:extLst>
                    <a:ext uri="{FF2B5EF4-FFF2-40B4-BE49-F238E27FC236}">
                      <a16:creationId xmlns:a16="http://schemas.microsoft.com/office/drawing/2014/main" id="{6771E5BD-9EAE-334D-A62A-489F0A6F3B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7" name="AutoShape 257">
                  <a:extLst>
                    <a:ext uri="{FF2B5EF4-FFF2-40B4-BE49-F238E27FC236}">
                      <a16:creationId xmlns:a16="http://schemas.microsoft.com/office/drawing/2014/main" id="{EDB32EF2-BB3C-FA43-98D2-E17A7C0B2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2" name="Rectangle 258">
                <a:extLst>
                  <a:ext uri="{FF2B5EF4-FFF2-40B4-BE49-F238E27FC236}">
                    <a16:creationId xmlns:a16="http://schemas.microsoft.com/office/drawing/2014/main" id="{BC61EC3E-F484-3D44-8AB5-E7A307F17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5" name="Group 259">
                <a:extLst>
                  <a:ext uri="{FF2B5EF4-FFF2-40B4-BE49-F238E27FC236}">
                    <a16:creationId xmlns:a16="http://schemas.microsoft.com/office/drawing/2014/main" id="{59D9A9D5-9943-2D41-B20D-6F38276B0D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64" name="AutoShape 260">
                  <a:extLst>
                    <a:ext uri="{FF2B5EF4-FFF2-40B4-BE49-F238E27FC236}">
                      <a16:creationId xmlns:a16="http://schemas.microsoft.com/office/drawing/2014/main" id="{8D06F510-A5A6-DE4C-9A08-7E75EB9E6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5" name="AutoShape 261">
                  <a:extLst>
                    <a:ext uri="{FF2B5EF4-FFF2-40B4-BE49-F238E27FC236}">
                      <a16:creationId xmlns:a16="http://schemas.microsoft.com/office/drawing/2014/main" id="{8FF0110B-B100-9542-B3BF-7AA2C9E42D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4" name="Rectangle 262">
                <a:extLst>
                  <a:ext uri="{FF2B5EF4-FFF2-40B4-BE49-F238E27FC236}">
                    <a16:creationId xmlns:a16="http://schemas.microsoft.com/office/drawing/2014/main" id="{3DC50D41-35CD-1341-A6D5-D950C8EDB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45" name="Rectangle 263">
                <a:extLst>
                  <a:ext uri="{FF2B5EF4-FFF2-40B4-BE49-F238E27FC236}">
                    <a16:creationId xmlns:a16="http://schemas.microsoft.com/office/drawing/2014/main" id="{7337A979-AD5D-9D44-B53F-15B562751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8" name="Group 264">
                <a:extLst>
                  <a:ext uri="{FF2B5EF4-FFF2-40B4-BE49-F238E27FC236}">
                    <a16:creationId xmlns:a16="http://schemas.microsoft.com/office/drawing/2014/main" id="{941F8FDA-8D7F-2346-A6C2-6EA10A4250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62" name="AutoShape 265">
                  <a:extLst>
                    <a:ext uri="{FF2B5EF4-FFF2-40B4-BE49-F238E27FC236}">
                      <a16:creationId xmlns:a16="http://schemas.microsoft.com/office/drawing/2014/main" id="{EECF23DE-461B-6144-AED7-04E1E12852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3" name="AutoShape 266">
                  <a:extLst>
                    <a:ext uri="{FF2B5EF4-FFF2-40B4-BE49-F238E27FC236}">
                      <a16:creationId xmlns:a16="http://schemas.microsoft.com/office/drawing/2014/main" id="{0A68C799-922E-B342-9C3E-D7370E6F6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049" name="Freeform 267">
                <a:extLst>
                  <a:ext uri="{FF2B5EF4-FFF2-40B4-BE49-F238E27FC236}">
                    <a16:creationId xmlns:a16="http://schemas.microsoft.com/office/drawing/2014/main" id="{936DB453-D72B-EF48-B4DE-1F4AA2CB6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50" name="Group 268">
                <a:extLst>
                  <a:ext uri="{FF2B5EF4-FFF2-40B4-BE49-F238E27FC236}">
                    <a16:creationId xmlns:a16="http://schemas.microsoft.com/office/drawing/2014/main" id="{C294DBB1-7698-5440-AE7E-BC967A3440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60" name="AutoShape 269">
                  <a:extLst>
                    <a:ext uri="{FF2B5EF4-FFF2-40B4-BE49-F238E27FC236}">
                      <a16:creationId xmlns:a16="http://schemas.microsoft.com/office/drawing/2014/main" id="{1C28E9A7-7F8C-7448-8072-16825BD7A1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1" name="AutoShape 270">
                  <a:extLst>
                    <a:ext uri="{FF2B5EF4-FFF2-40B4-BE49-F238E27FC236}">
                      <a16:creationId xmlns:a16="http://schemas.microsoft.com/office/drawing/2014/main" id="{F487AB71-1F45-EB49-A690-2C22A7507D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9" name="Rectangle 271">
                <a:extLst>
                  <a:ext uri="{FF2B5EF4-FFF2-40B4-BE49-F238E27FC236}">
                    <a16:creationId xmlns:a16="http://schemas.microsoft.com/office/drawing/2014/main" id="{72F89151-6238-B74D-867E-21A9ECE3B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52" name="Freeform 272">
                <a:extLst>
                  <a:ext uri="{FF2B5EF4-FFF2-40B4-BE49-F238E27FC236}">
                    <a16:creationId xmlns:a16="http://schemas.microsoft.com/office/drawing/2014/main" id="{2D301E59-F089-F146-9D78-8606C4C6E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53" name="Freeform 273">
                <a:extLst>
                  <a:ext uri="{FF2B5EF4-FFF2-40B4-BE49-F238E27FC236}">
                    <a16:creationId xmlns:a16="http://schemas.microsoft.com/office/drawing/2014/main" id="{58EE3F91-4AF5-C142-BEAE-95FF763AA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52" name="Oval 274">
                <a:extLst>
                  <a:ext uri="{FF2B5EF4-FFF2-40B4-BE49-F238E27FC236}">
                    <a16:creationId xmlns:a16="http://schemas.microsoft.com/office/drawing/2014/main" id="{1DBFAAB7-01C0-0142-B148-67BAAC23F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55" name="Freeform 275">
                <a:extLst>
                  <a:ext uri="{FF2B5EF4-FFF2-40B4-BE49-F238E27FC236}">
                    <a16:creationId xmlns:a16="http://schemas.microsoft.com/office/drawing/2014/main" id="{6A788E83-B9AD-684D-9098-48CAC937A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54" name="AutoShape 276">
                <a:extLst>
                  <a:ext uri="{FF2B5EF4-FFF2-40B4-BE49-F238E27FC236}">
                    <a16:creationId xmlns:a16="http://schemas.microsoft.com/office/drawing/2014/main" id="{3B10DC55-A939-5F48-BD8F-218473E0B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5" name="AutoShape 277">
                <a:extLst>
                  <a:ext uri="{FF2B5EF4-FFF2-40B4-BE49-F238E27FC236}">
                    <a16:creationId xmlns:a16="http://schemas.microsoft.com/office/drawing/2014/main" id="{21263D7D-4294-5148-B3A9-27122535A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6" name="Oval 278">
                <a:extLst>
                  <a:ext uri="{FF2B5EF4-FFF2-40B4-BE49-F238E27FC236}">
                    <a16:creationId xmlns:a16="http://schemas.microsoft.com/office/drawing/2014/main" id="{43CCDDD0-BFF9-884C-91C4-A05681D8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7" name="Oval 279">
                <a:extLst>
                  <a:ext uri="{FF2B5EF4-FFF2-40B4-BE49-F238E27FC236}">
                    <a16:creationId xmlns:a16="http://schemas.microsoft.com/office/drawing/2014/main" id="{797CAFF6-2540-2A43-A7EB-6DC214987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8" name="Oval 280">
                <a:extLst>
                  <a:ext uri="{FF2B5EF4-FFF2-40B4-BE49-F238E27FC236}">
                    <a16:creationId xmlns:a16="http://schemas.microsoft.com/office/drawing/2014/main" id="{4BB328AC-52B7-0E49-B39E-D6076BDE8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9" name="Rectangle 281">
                <a:extLst>
                  <a:ext uri="{FF2B5EF4-FFF2-40B4-BE49-F238E27FC236}">
                    <a16:creationId xmlns:a16="http://schemas.microsoft.com/office/drawing/2014/main" id="{E9E2B2D4-67FA-DD44-B88A-D47E4481C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ECF8F42F-4B0B-EE47-8918-77C7BC282FB3}"/>
              </a:ext>
            </a:extLst>
          </p:cNvPr>
          <p:cNvGrpSpPr>
            <a:grpSpLocks/>
          </p:cNvGrpSpPr>
          <p:nvPr/>
        </p:nvGrpSpPr>
        <p:grpSpPr bwMode="auto">
          <a:xfrm>
            <a:off x="8710613" y="5734050"/>
            <a:ext cx="347662" cy="681038"/>
            <a:chOff x="7923189" y="2486664"/>
            <a:chExt cx="360377" cy="884585"/>
          </a:xfrm>
        </p:grpSpPr>
        <p:pic>
          <p:nvPicPr>
            <p:cNvPr id="212000" name="Picture 3">
              <a:extLst>
                <a:ext uri="{FF2B5EF4-FFF2-40B4-BE49-F238E27FC236}">
                  <a16:creationId xmlns:a16="http://schemas.microsoft.com/office/drawing/2014/main" id="{1C58FD28-176F-A34A-9878-C60238838E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001" name="Group 950">
              <a:extLst>
                <a:ext uri="{FF2B5EF4-FFF2-40B4-BE49-F238E27FC236}">
                  <a16:creationId xmlns:a16="http://schemas.microsoft.com/office/drawing/2014/main" id="{38988D6D-0BB2-0846-9D57-DEE7A2D049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002" name="Freeform 951">
                <a:extLst>
                  <a:ext uri="{FF2B5EF4-FFF2-40B4-BE49-F238E27FC236}">
                    <a16:creationId xmlns:a16="http://schemas.microsoft.com/office/drawing/2014/main" id="{B75B1ABA-52FC-B043-9608-0D224DBCA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3" name="Rectangle 952">
                <a:extLst>
                  <a:ext uri="{FF2B5EF4-FFF2-40B4-BE49-F238E27FC236}">
                    <a16:creationId xmlns:a16="http://schemas.microsoft.com/office/drawing/2014/main" id="{FD560CD9-2687-F741-8045-AFDB9C46B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004" name="Freeform 953">
                <a:extLst>
                  <a:ext uri="{FF2B5EF4-FFF2-40B4-BE49-F238E27FC236}">
                    <a16:creationId xmlns:a16="http://schemas.microsoft.com/office/drawing/2014/main" id="{F60A9E66-2B31-274F-A9F4-7AE7CEBC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5" name="Freeform 954">
                <a:extLst>
                  <a:ext uri="{FF2B5EF4-FFF2-40B4-BE49-F238E27FC236}">
                    <a16:creationId xmlns:a16="http://schemas.microsoft.com/office/drawing/2014/main" id="{0ECC682E-80A9-664A-B2F9-3809C6B6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6" name="Rectangle 955">
                <a:extLst>
                  <a:ext uri="{FF2B5EF4-FFF2-40B4-BE49-F238E27FC236}">
                    <a16:creationId xmlns:a16="http://schemas.microsoft.com/office/drawing/2014/main" id="{F6363B5D-801C-0745-A1DF-15E7CB71E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007" name="Group 956">
                <a:extLst>
                  <a:ext uri="{FF2B5EF4-FFF2-40B4-BE49-F238E27FC236}">
                    <a16:creationId xmlns:a16="http://schemas.microsoft.com/office/drawing/2014/main" id="{AFFFB009-5079-FF4D-A514-D86A36D905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>
                  <a:extLst>
                    <a:ext uri="{FF2B5EF4-FFF2-40B4-BE49-F238E27FC236}">
                      <a16:creationId xmlns:a16="http://schemas.microsoft.com/office/drawing/2014/main" id="{392483AB-DC02-2A41-962B-95AC6D66F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033" name="AutoShape 958">
                  <a:extLst>
                    <a:ext uri="{FF2B5EF4-FFF2-40B4-BE49-F238E27FC236}">
                      <a16:creationId xmlns:a16="http://schemas.microsoft.com/office/drawing/2014/main" id="{4D194528-5F6A-564B-8E3C-7F849D4B1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008" name="Rectangle 959">
                <a:extLst>
                  <a:ext uri="{FF2B5EF4-FFF2-40B4-BE49-F238E27FC236}">
                    <a16:creationId xmlns:a16="http://schemas.microsoft.com/office/drawing/2014/main" id="{EFB28CCD-CE52-2849-8E9F-099A7003A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009" name="Group 960">
                <a:extLst>
                  <a:ext uri="{FF2B5EF4-FFF2-40B4-BE49-F238E27FC236}">
                    <a16:creationId xmlns:a16="http://schemas.microsoft.com/office/drawing/2014/main" id="{0318F76E-4991-6A48-BA2E-BA8E46990C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>
                  <a:extLst>
                    <a:ext uri="{FF2B5EF4-FFF2-40B4-BE49-F238E27FC236}">
                      <a16:creationId xmlns:a16="http://schemas.microsoft.com/office/drawing/2014/main" id="{A2B7EE78-B743-F742-8B2F-EC7FBB16D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031" name="AutoShape 962">
                  <a:extLst>
                    <a:ext uri="{FF2B5EF4-FFF2-40B4-BE49-F238E27FC236}">
                      <a16:creationId xmlns:a16="http://schemas.microsoft.com/office/drawing/2014/main" id="{2A79FF57-2C38-304A-B360-02B7836D6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010" name="Rectangle 963">
                <a:extLst>
                  <a:ext uri="{FF2B5EF4-FFF2-40B4-BE49-F238E27FC236}">
                    <a16:creationId xmlns:a16="http://schemas.microsoft.com/office/drawing/2014/main" id="{6592F3BD-D910-6142-A498-11CB54CD4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011" name="Rectangle 964">
                <a:extLst>
                  <a:ext uri="{FF2B5EF4-FFF2-40B4-BE49-F238E27FC236}">
                    <a16:creationId xmlns:a16="http://schemas.microsoft.com/office/drawing/2014/main" id="{563B9000-6C65-DB4B-9E12-6CCE3EF8D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grpSp>
            <p:nvGrpSpPr>
              <p:cNvPr id="212012" name="Group 965">
                <a:extLst>
                  <a:ext uri="{FF2B5EF4-FFF2-40B4-BE49-F238E27FC236}">
                    <a16:creationId xmlns:a16="http://schemas.microsoft.com/office/drawing/2014/main" id="{53621790-3635-2346-B3E7-A68A9275BA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>
                  <a:extLst>
                    <a:ext uri="{FF2B5EF4-FFF2-40B4-BE49-F238E27FC236}">
                      <a16:creationId xmlns:a16="http://schemas.microsoft.com/office/drawing/2014/main" id="{8A245C7D-4DEA-A346-BF1B-C7C292B106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029" name="AutoShape 967">
                  <a:extLst>
                    <a:ext uri="{FF2B5EF4-FFF2-40B4-BE49-F238E27FC236}">
                      <a16:creationId xmlns:a16="http://schemas.microsoft.com/office/drawing/2014/main" id="{94A055E6-A46A-4249-BCFD-3019F44F3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013" name="Freeform 968">
                <a:extLst>
                  <a:ext uri="{FF2B5EF4-FFF2-40B4-BE49-F238E27FC236}">
                    <a16:creationId xmlns:a16="http://schemas.microsoft.com/office/drawing/2014/main" id="{D6373BFE-9A2A-9E4F-ADE9-1D8ACBE45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14" name="Group 969">
                <a:extLst>
                  <a:ext uri="{FF2B5EF4-FFF2-40B4-BE49-F238E27FC236}">
                    <a16:creationId xmlns:a16="http://schemas.microsoft.com/office/drawing/2014/main" id="{DE9BEAC1-7B89-2944-A44D-E7DB0D7614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>
                  <a:extLst>
                    <a:ext uri="{FF2B5EF4-FFF2-40B4-BE49-F238E27FC236}">
                      <a16:creationId xmlns:a16="http://schemas.microsoft.com/office/drawing/2014/main" id="{CF59CCD8-E595-4E42-855D-D91D9BCB34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  <p:sp>
              <p:nvSpPr>
                <p:cNvPr id="212027" name="AutoShape 971">
                  <a:extLst>
                    <a:ext uri="{FF2B5EF4-FFF2-40B4-BE49-F238E27FC236}">
                      <a16:creationId xmlns:a16="http://schemas.microsoft.com/office/drawing/2014/main" id="{463C2AF6-3EE5-B94F-A53F-DA988F695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altLang="en-US" sz="2400">
                    <a:solidFill>
                      <a:srgbClr val="000000"/>
                    </a:solidFill>
                    <a:cs typeface="Arial"/>
                  </a:endParaRPr>
                </a:p>
              </p:txBody>
            </p:sp>
          </p:grpSp>
          <p:sp>
            <p:nvSpPr>
              <p:cNvPr id="212015" name="Rectangle 972">
                <a:extLst>
                  <a:ext uri="{FF2B5EF4-FFF2-40B4-BE49-F238E27FC236}">
                    <a16:creationId xmlns:a16="http://schemas.microsoft.com/office/drawing/2014/main" id="{E264C2EF-580A-0B47-9963-02E194A52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016" name="Freeform 973">
                <a:extLst>
                  <a:ext uri="{FF2B5EF4-FFF2-40B4-BE49-F238E27FC236}">
                    <a16:creationId xmlns:a16="http://schemas.microsoft.com/office/drawing/2014/main" id="{811E20A3-FF5B-F547-9AA2-28EE1671E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7" name="Freeform 974">
                <a:extLst>
                  <a:ext uri="{FF2B5EF4-FFF2-40B4-BE49-F238E27FC236}">
                    <a16:creationId xmlns:a16="http://schemas.microsoft.com/office/drawing/2014/main" id="{78C55B6D-9FAA-3A49-A027-B2EC6C0DD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8" name="Oval 975">
                <a:extLst>
                  <a:ext uri="{FF2B5EF4-FFF2-40B4-BE49-F238E27FC236}">
                    <a16:creationId xmlns:a16="http://schemas.microsoft.com/office/drawing/2014/main" id="{B3CCC850-2704-704A-96F9-42E78A493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019" name="Freeform 976">
                <a:extLst>
                  <a:ext uri="{FF2B5EF4-FFF2-40B4-BE49-F238E27FC236}">
                    <a16:creationId xmlns:a16="http://schemas.microsoft.com/office/drawing/2014/main" id="{29EAE530-0285-8147-B69A-8802B8463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</a:pPr>
                <a:endParaRPr lang="en-US" sz="20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0" name="AutoShape 977">
                <a:extLst>
                  <a:ext uri="{FF2B5EF4-FFF2-40B4-BE49-F238E27FC236}">
                    <a16:creationId xmlns:a16="http://schemas.microsoft.com/office/drawing/2014/main" id="{86022980-C111-C14C-BC74-15BE5A0F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021" name="AutoShape 978">
                <a:extLst>
                  <a:ext uri="{FF2B5EF4-FFF2-40B4-BE49-F238E27FC236}">
                    <a16:creationId xmlns:a16="http://schemas.microsoft.com/office/drawing/2014/main" id="{2A511823-DED3-2747-9713-71D6036B7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022" name="Oval 979">
                <a:extLst>
                  <a:ext uri="{FF2B5EF4-FFF2-40B4-BE49-F238E27FC236}">
                    <a16:creationId xmlns:a16="http://schemas.microsoft.com/office/drawing/2014/main" id="{782FCD42-797F-EF44-881F-939D4B842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023" name="Oval 980">
                <a:extLst>
                  <a:ext uri="{FF2B5EF4-FFF2-40B4-BE49-F238E27FC236}">
                    <a16:creationId xmlns:a16="http://schemas.microsoft.com/office/drawing/2014/main" id="{15EB52E1-99F3-F949-8E2B-4AF186BD8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1800">
                  <a:solidFill>
                    <a:srgbClr val="FF0000"/>
                  </a:solidFill>
                  <a:cs typeface="Arial"/>
                </a:endParaRPr>
              </a:p>
            </p:txBody>
          </p:sp>
          <p:sp>
            <p:nvSpPr>
              <p:cNvPr id="212024" name="Oval 981">
                <a:extLst>
                  <a:ext uri="{FF2B5EF4-FFF2-40B4-BE49-F238E27FC236}">
                    <a16:creationId xmlns:a16="http://schemas.microsoft.com/office/drawing/2014/main" id="{7D0BA5EC-A7D4-AB40-A9F6-0CF2C1F2A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  <p:sp>
            <p:nvSpPr>
              <p:cNvPr id="212025" name="Rectangle 982">
                <a:extLst>
                  <a:ext uri="{FF2B5EF4-FFF2-40B4-BE49-F238E27FC236}">
                    <a16:creationId xmlns:a16="http://schemas.microsoft.com/office/drawing/2014/main" id="{7EEC4949-56B9-1446-9711-9818D166C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altLang="en-US" sz="2400">
                  <a:solidFill>
                    <a:srgbClr val="000000"/>
                  </a:solidFill>
                  <a:cs typeface="Arial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6C52556-3B7F-CA46-899E-C10EBF5C4BFA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3719513"/>
            <a:ext cx="982662" cy="1585912"/>
            <a:chOff x="226804" y="3719080"/>
            <a:chExt cx="982820" cy="1586234"/>
          </a:xfrm>
        </p:grpSpPr>
        <p:pic>
          <p:nvPicPr>
            <p:cNvPr id="211997" name="Picture 9">
              <a:extLst>
                <a:ext uri="{FF2B5EF4-FFF2-40B4-BE49-F238E27FC236}">
                  <a16:creationId xmlns:a16="http://schemas.microsoft.com/office/drawing/2014/main" id="{885F0363-C2C7-B040-9A9F-8762313A0D7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>
              <a:extLst>
                <a:ext uri="{FF2B5EF4-FFF2-40B4-BE49-F238E27FC236}">
                  <a16:creationId xmlns:a16="http://schemas.microsoft.com/office/drawing/2014/main" id="{CB6F3878-13F6-7E42-A58F-2603D66CC7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400">
                <a:solidFill>
                  <a:srgbClr val="000000"/>
                </a:solidFill>
                <a:cs typeface="Arial"/>
              </a:endParaRPr>
            </a:p>
          </p:txBody>
        </p:sp>
        <p:pic>
          <p:nvPicPr>
            <p:cNvPr id="211999" name="Picture 18" descr="madman.jpg">
              <a:extLst>
                <a:ext uri="{FF2B5EF4-FFF2-40B4-BE49-F238E27FC236}">
                  <a16:creationId xmlns:a16="http://schemas.microsoft.com/office/drawing/2014/main" id="{22004AD2-F07E-954C-8CB1-F531A6E218E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1984" name="Content Placeholder 12">
            <a:extLst>
              <a:ext uri="{FF2B5EF4-FFF2-40B4-BE49-F238E27FC236}">
                <a16:creationId xmlns:a16="http://schemas.microsoft.com/office/drawing/2014/main" id="{FBA2E74E-4CA0-634D-BA39-6FA14422C4A8}"/>
              </a:ext>
            </a:extLst>
          </p:cNvPr>
          <p:cNvSpPr txBox="1">
            <a:spLocks/>
          </p:cNvSpPr>
          <p:nvPr/>
        </p:nvSpPr>
        <p:spPr bwMode="auto">
          <a:xfrm>
            <a:off x="1112830" y="1397775"/>
            <a:ext cx="9113837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CDN: stores copies of content at CDN nodes </a:t>
            </a:r>
          </a:p>
          <a:p>
            <a:pPr lvl="1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e.g. Netflix stores copies of </a:t>
            </a:r>
            <a:r>
              <a:rPr lang="en-US" altLang="en-US" sz="24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MadMen</a:t>
            </a:r>
            <a:endParaRPr lang="en-US" altLang="en-US" sz="240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C53D66F-2454-534A-B251-EF79F3D2D063}"/>
              </a:ext>
            </a:extLst>
          </p:cNvPr>
          <p:cNvGrpSpPr>
            <a:grpSpLocks/>
          </p:cNvGrpSpPr>
          <p:nvPr/>
        </p:nvGrpSpPr>
        <p:grpSpPr bwMode="auto">
          <a:xfrm>
            <a:off x="1558926" y="5030789"/>
            <a:ext cx="1857375" cy="338137"/>
            <a:chOff x="5957397" y="-30236"/>
            <a:chExt cx="1857399" cy="338554"/>
          </a:xfrm>
        </p:grpSpPr>
        <p:sp>
          <p:nvSpPr>
            <p:cNvPr id="211995" name="Rectangle 20">
              <a:extLst>
                <a:ext uri="{FF2B5EF4-FFF2-40B4-BE49-F238E27FC236}">
                  <a16:creationId xmlns:a16="http://schemas.microsoft.com/office/drawing/2014/main" id="{9DB5E779-F208-9B41-B538-A1AA669BD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40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211996" name="TextBox 21">
              <a:extLst>
                <a:ext uri="{FF2B5EF4-FFF2-40B4-BE49-F238E27FC236}">
                  <a16:creationId xmlns:a16="http://schemas.microsoft.com/office/drawing/2014/main" id="{BC52E3C7-5102-E549-BEF6-5D6E61CFD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85739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600">
                  <a:solidFill>
                    <a:srgbClr val="FFFFFF"/>
                  </a:solidFill>
                  <a:cs typeface="Arial"/>
                </a:rPr>
                <a:t>where’s Madmen?</a:t>
              </a:r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53C9D43F-CF97-804C-AB6A-00DEC2449E31}"/>
              </a:ext>
            </a:extLst>
          </p:cNvPr>
          <p:cNvGrpSpPr>
            <a:grpSpLocks/>
          </p:cNvGrpSpPr>
          <p:nvPr/>
        </p:nvGrpSpPr>
        <p:grpSpPr bwMode="auto">
          <a:xfrm>
            <a:off x="8785226" y="4778375"/>
            <a:ext cx="1279525" cy="338138"/>
            <a:chOff x="5931471" y="-30236"/>
            <a:chExt cx="1279747" cy="338971"/>
          </a:xfrm>
        </p:grpSpPr>
        <p:sp>
          <p:nvSpPr>
            <p:cNvPr id="211993" name="Rectangle 1113">
              <a:extLst>
                <a:ext uri="{FF2B5EF4-FFF2-40B4-BE49-F238E27FC236}">
                  <a16:creationId xmlns:a16="http://schemas.microsoft.com/office/drawing/2014/main" id="{CEB0D8F2-12E1-5148-8CC2-45D6340D7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 sz="2400">
                <a:solidFill>
                  <a:srgbClr val="000000"/>
                </a:solidFill>
                <a:cs typeface="Arial"/>
              </a:endParaRPr>
            </a:p>
          </p:txBody>
        </p:sp>
        <p:sp>
          <p:nvSpPr>
            <p:cNvPr id="211994" name="TextBox 1114">
              <a:extLst>
                <a:ext uri="{FF2B5EF4-FFF2-40B4-BE49-F238E27FC236}">
                  <a16:creationId xmlns:a16="http://schemas.microsoft.com/office/drawing/2014/main" id="{ED0C07AF-EC8A-1D44-A984-8A2456A29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600">
                  <a:solidFill>
                    <a:srgbClr val="FFFFFF"/>
                  </a:solidFill>
                  <a:cs typeface="Arial"/>
                </a:rPr>
                <a:t>manifest file</a:t>
              </a: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068BEAB9-D8D3-C441-9C37-3B12CF5A5614}"/>
              </a:ext>
            </a:extLst>
          </p:cNvPr>
          <p:cNvSpPr>
            <a:spLocks/>
          </p:cNvSpPr>
          <p:nvPr/>
        </p:nvSpPr>
        <p:spPr bwMode="auto">
          <a:xfrm>
            <a:off x="2598738" y="4243388"/>
            <a:ext cx="1008062" cy="881062"/>
          </a:xfrm>
          <a:custGeom>
            <a:avLst/>
            <a:gdLst>
              <a:gd name="T0" fmla="*/ 542251 w 1284637"/>
              <a:gd name="T1" fmla="*/ 0 h 1108430"/>
              <a:gd name="T2" fmla="*/ 620508 w 1284637"/>
              <a:gd name="T3" fmla="*/ 556152 h 1108430"/>
              <a:gd name="T4" fmla="*/ 0 w 1284637"/>
              <a:gd name="T5" fmla="*/ 55551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1FA9C861-3CFD-5C47-9603-F36C34D39F14}"/>
              </a:ext>
            </a:extLst>
          </p:cNvPr>
          <p:cNvSpPr>
            <a:spLocks/>
          </p:cNvSpPr>
          <p:nvPr/>
        </p:nvSpPr>
        <p:spPr bwMode="auto">
          <a:xfrm flipV="1">
            <a:off x="2624139" y="5127626"/>
            <a:ext cx="2166937" cy="709613"/>
          </a:xfrm>
          <a:custGeom>
            <a:avLst/>
            <a:gdLst>
              <a:gd name="T0" fmla="*/ 1752991 w 1898925"/>
              <a:gd name="T1" fmla="*/ 0 h 980345"/>
              <a:gd name="T2" fmla="*/ 2822161 w 1898925"/>
              <a:gd name="T3" fmla="*/ 227646 h 980345"/>
              <a:gd name="T4" fmla="*/ 2173683 w 1898925"/>
              <a:gd name="T5" fmla="*/ 258645 h 980345"/>
              <a:gd name="T6" fmla="*/ 1262389 w 1898925"/>
              <a:gd name="T7" fmla="*/ 362755 h 980345"/>
              <a:gd name="T8" fmla="*/ 0 w 1898925"/>
              <a:gd name="T9" fmla="*/ 371335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22" name="Content Placeholder 12">
            <a:extLst>
              <a:ext uri="{FF2B5EF4-FFF2-40B4-BE49-F238E27FC236}">
                <a16:creationId xmlns:a16="http://schemas.microsoft.com/office/drawing/2014/main" id="{CC467532-9586-A943-BA29-4F35221A16AD}"/>
              </a:ext>
            </a:extLst>
          </p:cNvPr>
          <p:cNvSpPr txBox="1">
            <a:spLocks/>
          </p:cNvSpPr>
          <p:nvPr/>
        </p:nvSpPr>
        <p:spPr bwMode="auto">
          <a:xfrm>
            <a:off x="1168394" y="2637612"/>
            <a:ext cx="897050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directed to nearby copy, retrieves content</a:t>
            </a:r>
          </a:p>
          <a:p>
            <a:pPr marL="457200" lvl="1" indent="0">
              <a:buNone/>
              <a:defRPr/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23" name="Content Placeholder 12">
            <a:extLst>
              <a:ext uri="{FF2B5EF4-FFF2-40B4-BE49-F238E27FC236}">
                <a16:creationId xmlns:a16="http://schemas.microsoft.com/office/drawing/2014/main" id="{2E17DE3C-B1EA-6342-A5E5-820798A09912}"/>
              </a:ext>
            </a:extLst>
          </p:cNvPr>
          <p:cNvSpPr txBox="1">
            <a:spLocks/>
          </p:cNvSpPr>
          <p:nvPr/>
        </p:nvSpPr>
        <p:spPr bwMode="auto">
          <a:xfrm>
            <a:off x="1184267" y="2985276"/>
            <a:ext cx="91138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may choose different copy if network path congested</a:t>
            </a:r>
          </a:p>
          <a:p>
            <a:pPr marL="457200" lvl="1" indent="0">
              <a:buNone/>
              <a:defRPr/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71" name="Slide Number Placeholder 2">
            <a:extLst>
              <a:ext uri="{FF2B5EF4-FFF2-40B4-BE49-F238E27FC236}">
                <a16:creationId xmlns:a16="http://schemas.microsoft.com/office/drawing/2014/main" id="{45DBF6C9-7758-B54F-913A-CF9045E8A66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539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0.08763 -0.02916 L 0.11106 -0.02685 L 0.24635 0.00185 L 0.3569 -0.03079 L 0.42682 -0.00486 L 0.48242 0.01551 L 0.56041 -0.01088 L 0.60026 -0.05509 " pathEditMode="relative" rAng="0" ptsTypes="AAAAAAAAA">
                                      <p:cBhvr>
                                        <p:cTn id="4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13" y="-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735 -0.01829 L -0.02942 0.05208 L -0.16276 0.0037 L -0.28893 0.03449 L -0.46106 0.01018 L -0.56901 0.0368 " pathEditMode="relative" rAng="0" ptsTypes="AAAAAA">
                                      <p:cBhvr>
                                        <p:cTn id="56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318" y="35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122" grpId="0"/>
      <p:bldP spid="1123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Group 485">
            <a:extLst>
              <a:ext uri="{FF2B5EF4-FFF2-40B4-BE49-F238E27FC236}">
                <a16:creationId xmlns:a16="http://schemas.microsoft.com/office/drawing/2014/main" id="{D3CA8C78-AA59-A24B-B727-D151A079D1FC}"/>
              </a:ext>
            </a:extLst>
          </p:cNvPr>
          <p:cNvGrpSpPr>
            <a:grpSpLocks/>
          </p:cNvGrpSpPr>
          <p:nvPr/>
        </p:nvGrpSpPr>
        <p:grpSpPr bwMode="auto">
          <a:xfrm>
            <a:off x="2644455" y="3770050"/>
            <a:ext cx="7044059" cy="2764362"/>
            <a:chOff x="399122" y="1433580"/>
            <a:chExt cx="8437848" cy="5258263"/>
          </a:xfrm>
        </p:grpSpPr>
        <p:sp>
          <p:nvSpPr>
            <p:cNvPr id="214743" name="Freeform 84">
              <a:extLst>
                <a:ext uri="{FF2B5EF4-FFF2-40B4-BE49-F238E27FC236}">
                  <a16:creationId xmlns:a16="http://schemas.microsoft.com/office/drawing/2014/main" id="{A060C597-01E9-554B-B8BD-771A8A2A0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4" name="Freeform 84">
              <a:extLst>
                <a:ext uri="{FF2B5EF4-FFF2-40B4-BE49-F238E27FC236}">
                  <a16:creationId xmlns:a16="http://schemas.microsoft.com/office/drawing/2014/main" id="{FB766578-AC48-D940-A2E4-3DFFA47D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5" name="Freeform 84">
              <a:extLst>
                <a:ext uri="{FF2B5EF4-FFF2-40B4-BE49-F238E27FC236}">
                  <a16:creationId xmlns:a16="http://schemas.microsoft.com/office/drawing/2014/main" id="{7784D005-A9C4-3F44-8C8B-F862D7FA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6" name="Freeform 84">
              <a:extLst>
                <a:ext uri="{FF2B5EF4-FFF2-40B4-BE49-F238E27FC236}">
                  <a16:creationId xmlns:a16="http://schemas.microsoft.com/office/drawing/2014/main" id="{AF3297ED-6FF2-D74A-A40C-EB85E1D5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7" name="Freeform 84">
              <a:extLst>
                <a:ext uri="{FF2B5EF4-FFF2-40B4-BE49-F238E27FC236}">
                  <a16:creationId xmlns:a16="http://schemas.microsoft.com/office/drawing/2014/main" id="{7B5046C6-6E0C-8942-A4E9-C15175BE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8" name="Freeform 84">
              <a:extLst>
                <a:ext uri="{FF2B5EF4-FFF2-40B4-BE49-F238E27FC236}">
                  <a16:creationId xmlns:a16="http://schemas.microsoft.com/office/drawing/2014/main" id="{1D4FE714-7EBB-1544-9F51-31F44E05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9" name="Freeform 84">
              <a:extLst>
                <a:ext uri="{FF2B5EF4-FFF2-40B4-BE49-F238E27FC236}">
                  <a16:creationId xmlns:a16="http://schemas.microsoft.com/office/drawing/2014/main" id="{14110D05-4BB8-BF41-8DE5-E9201FEF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0" name="Freeform 84">
              <a:extLst>
                <a:ext uri="{FF2B5EF4-FFF2-40B4-BE49-F238E27FC236}">
                  <a16:creationId xmlns:a16="http://schemas.microsoft.com/office/drawing/2014/main" id="{B9CFD74C-9E09-7B48-B364-ADBD99E1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1" name="Freeform 84">
              <a:extLst>
                <a:ext uri="{FF2B5EF4-FFF2-40B4-BE49-F238E27FC236}">
                  <a16:creationId xmlns:a16="http://schemas.microsoft.com/office/drawing/2014/main" id="{4F238408-D759-B946-9AE3-DCD9CA584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2" name="Freeform 84">
              <a:extLst>
                <a:ext uri="{FF2B5EF4-FFF2-40B4-BE49-F238E27FC236}">
                  <a16:creationId xmlns:a16="http://schemas.microsoft.com/office/drawing/2014/main" id="{080FAA08-DB3C-E84E-BC58-E0C6A54C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3" name="Freeform 84">
              <a:extLst>
                <a:ext uri="{FF2B5EF4-FFF2-40B4-BE49-F238E27FC236}">
                  <a16:creationId xmlns:a16="http://schemas.microsoft.com/office/drawing/2014/main" id="{36E8E47A-157C-F445-B1CB-D81F1CFF0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4" name="Freeform 84">
              <a:extLst>
                <a:ext uri="{FF2B5EF4-FFF2-40B4-BE49-F238E27FC236}">
                  <a16:creationId xmlns:a16="http://schemas.microsoft.com/office/drawing/2014/main" id="{9FA6F6A3-A686-2048-8022-76ABCA26B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5" name="Freeform 84">
              <a:extLst>
                <a:ext uri="{FF2B5EF4-FFF2-40B4-BE49-F238E27FC236}">
                  <a16:creationId xmlns:a16="http://schemas.microsoft.com/office/drawing/2014/main" id="{24739648-E5DE-8945-8268-3C6D0277B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6" name="Freeform 84">
              <a:extLst>
                <a:ext uri="{FF2B5EF4-FFF2-40B4-BE49-F238E27FC236}">
                  <a16:creationId xmlns:a16="http://schemas.microsoft.com/office/drawing/2014/main" id="{44333E2C-6D42-2940-B6CB-E3C930D3A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7" name="Freeform 84">
              <a:extLst>
                <a:ext uri="{FF2B5EF4-FFF2-40B4-BE49-F238E27FC236}">
                  <a16:creationId xmlns:a16="http://schemas.microsoft.com/office/drawing/2014/main" id="{6146EC4B-F1F9-2D45-8118-0F691C5B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8" name="Freeform 84">
              <a:extLst>
                <a:ext uri="{FF2B5EF4-FFF2-40B4-BE49-F238E27FC236}">
                  <a16:creationId xmlns:a16="http://schemas.microsoft.com/office/drawing/2014/main" id="{738B05C2-CDE6-124B-A567-E47B252E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9" name="TextBox 4">
              <a:extLst>
                <a:ext uri="{FF2B5EF4-FFF2-40B4-BE49-F238E27FC236}">
                  <a16:creationId xmlns:a16="http://schemas.microsoft.com/office/drawing/2014/main" id="{78D3D6C5-B38A-2C46-B682-7E0D50502B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41476" y="1433580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0" name="TextBox 179">
              <a:extLst>
                <a:ext uri="{FF2B5EF4-FFF2-40B4-BE49-F238E27FC236}">
                  <a16:creationId xmlns:a16="http://schemas.microsoft.com/office/drawing/2014/main" id="{4CD31A89-F8CF-6049-A5E5-85053FE0E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390643" y="3033432"/>
              <a:ext cx="1034279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1" name="TextBox 180">
              <a:extLst>
                <a:ext uri="{FF2B5EF4-FFF2-40B4-BE49-F238E27FC236}">
                  <a16:creationId xmlns:a16="http://schemas.microsoft.com/office/drawing/2014/main" id="{D2B68C45-7019-014E-9AEF-6434FE05C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41242" y="5649517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2" name="TextBox 181">
              <a:extLst>
                <a:ext uri="{FF2B5EF4-FFF2-40B4-BE49-F238E27FC236}">
                  <a16:creationId xmlns:a16="http://schemas.microsoft.com/office/drawing/2014/main" id="{7047D8F0-AC47-7C4D-B0ED-BA84F2FCFE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1651262">
              <a:off x="2063761" y="5696594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3" name="TextBox 182">
              <a:extLst>
                <a:ext uri="{FF2B5EF4-FFF2-40B4-BE49-F238E27FC236}">
                  <a16:creationId xmlns:a16="http://schemas.microsoft.com/office/drawing/2014/main" id="{7A1EB57F-3C68-0B4D-A1B8-7F5F6B516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607303">
              <a:off x="195356" y="3660805"/>
              <a:ext cx="1034279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4" name="TextBox 183">
              <a:extLst>
                <a:ext uri="{FF2B5EF4-FFF2-40B4-BE49-F238E27FC236}">
                  <a16:creationId xmlns:a16="http://schemas.microsoft.com/office/drawing/2014/main" id="{BE1173A8-62F0-C04C-BB53-F0B39FB9A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079349">
              <a:off x="2482310" y="1498432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4765" name="Group 8">
              <a:extLst>
                <a:ext uri="{FF2B5EF4-FFF2-40B4-BE49-F238E27FC236}">
                  <a16:creationId xmlns:a16="http://schemas.microsoft.com/office/drawing/2014/main" id="{FE595CC6-E58E-EE4A-8E57-98EE43A69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214961" name="Oval 3">
                <a:extLst>
                  <a:ext uri="{FF2B5EF4-FFF2-40B4-BE49-F238E27FC236}">
                    <a16:creationId xmlns:a16="http://schemas.microsoft.com/office/drawing/2014/main" id="{3A2DEDDB-FB5B-4946-8CD8-74906340D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962" name="Group 133">
                <a:extLst>
                  <a:ext uri="{FF2B5EF4-FFF2-40B4-BE49-F238E27FC236}">
                    <a16:creationId xmlns:a16="http://schemas.microsoft.com/office/drawing/2014/main" id="{21D80924-7CDB-4342-ACF8-4F970D327F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5035" name="Oval 407">
                  <a:extLst>
                    <a:ext uri="{FF2B5EF4-FFF2-40B4-BE49-F238E27FC236}">
                      <a16:creationId xmlns:a16="http://schemas.microsoft.com/office/drawing/2014/main" id="{61D0AC9A-8B66-2B4C-82C3-5309CE4B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36" name="Rectangle 410">
                  <a:extLst>
                    <a:ext uri="{FF2B5EF4-FFF2-40B4-BE49-F238E27FC236}">
                      <a16:creationId xmlns:a16="http://schemas.microsoft.com/office/drawing/2014/main" id="{F8139EB8-4456-D748-A30F-66BB62501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37" name="Oval 411">
                  <a:extLst>
                    <a:ext uri="{FF2B5EF4-FFF2-40B4-BE49-F238E27FC236}">
                      <a16:creationId xmlns:a16="http://schemas.microsoft.com/office/drawing/2014/main" id="{8E128DBA-3FA3-514E-95F4-8A1E1E8AEA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38" name="Group 137">
                  <a:extLst>
                    <a:ext uri="{FF2B5EF4-FFF2-40B4-BE49-F238E27FC236}">
                      <a16:creationId xmlns:a16="http://schemas.microsoft.com/office/drawing/2014/main" id="{3852E333-724C-FB47-988A-B2BD76243F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46785" name="Freeform 138">
                    <a:extLst>
                      <a:ext uri="{FF2B5EF4-FFF2-40B4-BE49-F238E27FC236}">
                        <a16:creationId xmlns:a16="http://schemas.microsoft.com/office/drawing/2014/main" id="{A943E71A-439C-3C40-8FE2-B50EFF103C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6" name="Freeform 139">
                    <a:extLst>
                      <a:ext uri="{FF2B5EF4-FFF2-40B4-BE49-F238E27FC236}">
                        <a16:creationId xmlns:a16="http://schemas.microsoft.com/office/drawing/2014/main" id="{03DC00B2-3E2E-3048-A429-DF791A3432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9" name="Line 140">
                  <a:extLst>
                    <a:ext uri="{FF2B5EF4-FFF2-40B4-BE49-F238E27FC236}">
                      <a16:creationId xmlns:a16="http://schemas.microsoft.com/office/drawing/2014/main" id="{6D1BC62A-277D-BC42-8052-5D58EBD954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84" name="Line 141">
                  <a:extLst>
                    <a:ext uri="{FF2B5EF4-FFF2-40B4-BE49-F238E27FC236}">
                      <a16:creationId xmlns:a16="http://schemas.microsoft.com/office/drawing/2014/main" id="{77D434FA-BD40-FB43-B64A-6117AFFE24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963" name="Straight Connector 10">
                <a:extLst>
                  <a:ext uri="{FF2B5EF4-FFF2-40B4-BE49-F238E27FC236}">
                    <a16:creationId xmlns:a16="http://schemas.microsoft.com/office/drawing/2014/main" id="{24E38DB4-BB48-9B4B-9B3F-AF9DE56D459B}"/>
                  </a:ext>
                </a:extLst>
              </p:cNvPr>
              <p:cNvCxnSpPr>
                <a:cxnSpLocks noChangeShapeType="1"/>
                <a:stCxn id="24678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4" name="Straight Connector 297">
                <a:extLst>
                  <a:ext uri="{FF2B5EF4-FFF2-40B4-BE49-F238E27FC236}">
                    <a16:creationId xmlns:a16="http://schemas.microsoft.com/office/drawing/2014/main" id="{63B171E8-BC1A-2C45-A4AD-8B26824D46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5" name="Straight Connector 298">
                <a:extLst>
                  <a:ext uri="{FF2B5EF4-FFF2-40B4-BE49-F238E27FC236}">
                    <a16:creationId xmlns:a16="http://schemas.microsoft.com/office/drawing/2014/main" id="{E504853D-FC82-F944-91B2-A7807FC219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6" name="Straight Connector 299">
                <a:extLst>
                  <a:ext uri="{FF2B5EF4-FFF2-40B4-BE49-F238E27FC236}">
                    <a16:creationId xmlns:a16="http://schemas.microsoft.com/office/drawing/2014/main" id="{9B2CF1B4-E931-C849-ABC2-C055A268B0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7" name="Straight Connector 300">
                <a:extLst>
                  <a:ext uri="{FF2B5EF4-FFF2-40B4-BE49-F238E27FC236}">
                    <a16:creationId xmlns:a16="http://schemas.microsoft.com/office/drawing/2014/main" id="{8DCDC72A-6B61-D045-82B1-FC560711F6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8" name="Straight Connector 301">
                <a:extLst>
                  <a:ext uri="{FF2B5EF4-FFF2-40B4-BE49-F238E27FC236}">
                    <a16:creationId xmlns:a16="http://schemas.microsoft.com/office/drawing/2014/main" id="{169CFE78-371E-5A42-A2FF-43E7EBC79AF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9" name="Straight Connector 302">
                <a:extLst>
                  <a:ext uri="{FF2B5EF4-FFF2-40B4-BE49-F238E27FC236}">
                    <a16:creationId xmlns:a16="http://schemas.microsoft.com/office/drawing/2014/main" id="{A219EF28-882C-B141-A2BD-F2CF8E9FD7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0" name="Straight Connector 303">
                <a:extLst>
                  <a:ext uri="{FF2B5EF4-FFF2-40B4-BE49-F238E27FC236}">
                    <a16:creationId xmlns:a16="http://schemas.microsoft.com/office/drawing/2014/main" id="{A8101A56-A742-A04A-AA02-5CA6664647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1" name="Straight Connector 304">
                <a:extLst>
                  <a:ext uri="{FF2B5EF4-FFF2-40B4-BE49-F238E27FC236}">
                    <a16:creationId xmlns:a16="http://schemas.microsoft.com/office/drawing/2014/main" id="{A61AA9E2-0150-A443-9B6B-8B69AFDAD6A7}"/>
                  </a:ext>
                </a:extLst>
              </p:cNvPr>
              <p:cNvCxnSpPr>
                <a:cxnSpLocks noChangeShapeType="1"/>
                <a:endCxn id="215035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972" name="Group 133">
                <a:extLst>
                  <a:ext uri="{FF2B5EF4-FFF2-40B4-BE49-F238E27FC236}">
                    <a16:creationId xmlns:a16="http://schemas.microsoft.com/office/drawing/2014/main" id="{853363E0-4455-8149-960D-2A2D30CEF1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5027" name="Oval 407">
                  <a:extLst>
                    <a:ext uri="{FF2B5EF4-FFF2-40B4-BE49-F238E27FC236}">
                      <a16:creationId xmlns:a16="http://schemas.microsoft.com/office/drawing/2014/main" id="{83FB7DAE-114F-934E-BB3E-EAB135FE30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8" name="Rectangle 410">
                  <a:extLst>
                    <a:ext uri="{FF2B5EF4-FFF2-40B4-BE49-F238E27FC236}">
                      <a16:creationId xmlns:a16="http://schemas.microsoft.com/office/drawing/2014/main" id="{75E7F8C9-DB2A-394C-98FE-CFDE5ADA5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9" name="Oval 411">
                  <a:extLst>
                    <a:ext uri="{FF2B5EF4-FFF2-40B4-BE49-F238E27FC236}">
                      <a16:creationId xmlns:a16="http://schemas.microsoft.com/office/drawing/2014/main" id="{1D54928A-36BC-0840-8843-621A358753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30" name="Group 137">
                  <a:extLst>
                    <a:ext uri="{FF2B5EF4-FFF2-40B4-BE49-F238E27FC236}">
                      <a16:creationId xmlns:a16="http://schemas.microsoft.com/office/drawing/2014/main" id="{38EAC444-F93C-D943-A951-7F24455342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33" name="Freeform 138">
                    <a:extLst>
                      <a:ext uri="{FF2B5EF4-FFF2-40B4-BE49-F238E27FC236}">
                        <a16:creationId xmlns:a16="http://schemas.microsoft.com/office/drawing/2014/main" id="{8C200853-23B0-9A48-8966-2549F8548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34" name="Freeform 139">
                    <a:extLst>
                      <a:ext uri="{FF2B5EF4-FFF2-40B4-BE49-F238E27FC236}">
                        <a16:creationId xmlns:a16="http://schemas.microsoft.com/office/drawing/2014/main" id="{4DB9CCA3-96DE-3940-B36E-3A5C8E910E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1" name="Line 140">
                  <a:extLst>
                    <a:ext uri="{FF2B5EF4-FFF2-40B4-BE49-F238E27FC236}">
                      <a16:creationId xmlns:a16="http://schemas.microsoft.com/office/drawing/2014/main" id="{A57EC9EB-7266-3848-BE14-F39635DED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32" name="Line 141">
                  <a:extLst>
                    <a:ext uri="{FF2B5EF4-FFF2-40B4-BE49-F238E27FC236}">
                      <a16:creationId xmlns:a16="http://schemas.microsoft.com/office/drawing/2014/main" id="{FC01780D-6B3D-034C-B4F6-D8020B00C9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3" name="Group 133">
                <a:extLst>
                  <a:ext uri="{FF2B5EF4-FFF2-40B4-BE49-F238E27FC236}">
                    <a16:creationId xmlns:a16="http://schemas.microsoft.com/office/drawing/2014/main" id="{9195F347-F262-4F4D-8822-4EEF165F4A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5019" name="Oval 407">
                  <a:extLst>
                    <a:ext uri="{FF2B5EF4-FFF2-40B4-BE49-F238E27FC236}">
                      <a16:creationId xmlns:a16="http://schemas.microsoft.com/office/drawing/2014/main" id="{1D798CAF-C844-964F-BD16-DA5F20E8D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0" name="Rectangle 410">
                  <a:extLst>
                    <a:ext uri="{FF2B5EF4-FFF2-40B4-BE49-F238E27FC236}">
                      <a16:creationId xmlns:a16="http://schemas.microsoft.com/office/drawing/2014/main" id="{A6C29455-359E-1D4F-B4CB-9764193E8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1" name="Oval 411">
                  <a:extLst>
                    <a:ext uri="{FF2B5EF4-FFF2-40B4-BE49-F238E27FC236}">
                      <a16:creationId xmlns:a16="http://schemas.microsoft.com/office/drawing/2014/main" id="{DEE40553-9B52-ED48-8FC3-264286C768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22" name="Group 137">
                  <a:extLst>
                    <a:ext uri="{FF2B5EF4-FFF2-40B4-BE49-F238E27FC236}">
                      <a16:creationId xmlns:a16="http://schemas.microsoft.com/office/drawing/2014/main" id="{88A8CF8A-DB68-1048-9F88-7C3328F388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25" name="Freeform 138">
                    <a:extLst>
                      <a:ext uri="{FF2B5EF4-FFF2-40B4-BE49-F238E27FC236}">
                        <a16:creationId xmlns:a16="http://schemas.microsoft.com/office/drawing/2014/main" id="{774F18EF-EB02-D04F-9F4D-60993BF513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26" name="Freeform 139">
                    <a:extLst>
                      <a:ext uri="{FF2B5EF4-FFF2-40B4-BE49-F238E27FC236}">
                        <a16:creationId xmlns:a16="http://schemas.microsoft.com/office/drawing/2014/main" id="{439294CD-B0AC-5441-89A9-BF7194FEC3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23" name="Line 140">
                  <a:extLst>
                    <a:ext uri="{FF2B5EF4-FFF2-40B4-BE49-F238E27FC236}">
                      <a16:creationId xmlns:a16="http://schemas.microsoft.com/office/drawing/2014/main" id="{45A9EB7D-D81E-3F4C-9EAD-B0A153A553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24" name="Line 141">
                  <a:extLst>
                    <a:ext uri="{FF2B5EF4-FFF2-40B4-BE49-F238E27FC236}">
                      <a16:creationId xmlns:a16="http://schemas.microsoft.com/office/drawing/2014/main" id="{19A683FE-1CE9-2443-8472-5C8F052F42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4" name="Group 133">
                <a:extLst>
                  <a:ext uri="{FF2B5EF4-FFF2-40B4-BE49-F238E27FC236}">
                    <a16:creationId xmlns:a16="http://schemas.microsoft.com/office/drawing/2014/main" id="{E213AFBA-4EFF-214E-A5E7-866080E37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5011" name="Oval 407">
                  <a:extLst>
                    <a:ext uri="{FF2B5EF4-FFF2-40B4-BE49-F238E27FC236}">
                      <a16:creationId xmlns:a16="http://schemas.microsoft.com/office/drawing/2014/main" id="{A3CBE38D-B4C7-1C47-A035-45B5709484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12" name="Rectangle 410">
                  <a:extLst>
                    <a:ext uri="{FF2B5EF4-FFF2-40B4-BE49-F238E27FC236}">
                      <a16:creationId xmlns:a16="http://schemas.microsoft.com/office/drawing/2014/main" id="{088F0F9C-9DBD-FF4A-AE88-800FF19B4F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13" name="Oval 411">
                  <a:extLst>
                    <a:ext uri="{FF2B5EF4-FFF2-40B4-BE49-F238E27FC236}">
                      <a16:creationId xmlns:a16="http://schemas.microsoft.com/office/drawing/2014/main" id="{DDA6FF3F-50C0-A147-9351-8D91D3FB20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14" name="Group 137">
                  <a:extLst>
                    <a:ext uri="{FF2B5EF4-FFF2-40B4-BE49-F238E27FC236}">
                      <a16:creationId xmlns:a16="http://schemas.microsoft.com/office/drawing/2014/main" id="{457ACDAF-FBCD-DC43-B6BB-2F985B5A02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17" name="Freeform 138">
                    <a:extLst>
                      <a:ext uri="{FF2B5EF4-FFF2-40B4-BE49-F238E27FC236}">
                        <a16:creationId xmlns:a16="http://schemas.microsoft.com/office/drawing/2014/main" id="{872872D3-731F-9647-BED4-FD516CA4C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8" name="Freeform 139">
                    <a:extLst>
                      <a:ext uri="{FF2B5EF4-FFF2-40B4-BE49-F238E27FC236}">
                        <a16:creationId xmlns:a16="http://schemas.microsoft.com/office/drawing/2014/main" id="{9F95255F-D352-5C4F-89B7-F4AB2576A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15" name="Line 140">
                  <a:extLst>
                    <a:ext uri="{FF2B5EF4-FFF2-40B4-BE49-F238E27FC236}">
                      <a16:creationId xmlns:a16="http://schemas.microsoft.com/office/drawing/2014/main" id="{C7B041CE-EC36-5343-A08F-9EB9F7D7E9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16" name="Line 141">
                  <a:extLst>
                    <a:ext uri="{FF2B5EF4-FFF2-40B4-BE49-F238E27FC236}">
                      <a16:creationId xmlns:a16="http://schemas.microsoft.com/office/drawing/2014/main" id="{4FAB9327-3E9C-8C4D-92EA-60439F7AB2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5" name="Group 133">
                <a:extLst>
                  <a:ext uri="{FF2B5EF4-FFF2-40B4-BE49-F238E27FC236}">
                    <a16:creationId xmlns:a16="http://schemas.microsoft.com/office/drawing/2014/main" id="{06095A2D-3531-C04C-9ABF-008A81CBD6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5003" name="Oval 407">
                  <a:extLst>
                    <a:ext uri="{FF2B5EF4-FFF2-40B4-BE49-F238E27FC236}">
                      <a16:creationId xmlns:a16="http://schemas.microsoft.com/office/drawing/2014/main" id="{5AE28672-0DB5-E842-93CE-0817943467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04" name="Rectangle 410">
                  <a:extLst>
                    <a:ext uri="{FF2B5EF4-FFF2-40B4-BE49-F238E27FC236}">
                      <a16:creationId xmlns:a16="http://schemas.microsoft.com/office/drawing/2014/main" id="{16F0EDDE-42CE-BC42-BA07-DD50447263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05" name="Oval 411">
                  <a:extLst>
                    <a:ext uri="{FF2B5EF4-FFF2-40B4-BE49-F238E27FC236}">
                      <a16:creationId xmlns:a16="http://schemas.microsoft.com/office/drawing/2014/main" id="{B9C10AE7-3D10-6149-B8F5-7ED056A64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06" name="Group 137">
                  <a:extLst>
                    <a:ext uri="{FF2B5EF4-FFF2-40B4-BE49-F238E27FC236}">
                      <a16:creationId xmlns:a16="http://schemas.microsoft.com/office/drawing/2014/main" id="{86331389-9F9E-054E-BEBB-071D768B8E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9" name="Freeform 138">
                    <a:extLst>
                      <a:ext uri="{FF2B5EF4-FFF2-40B4-BE49-F238E27FC236}">
                        <a16:creationId xmlns:a16="http://schemas.microsoft.com/office/drawing/2014/main" id="{79604046-7F54-9642-81B1-C503872FEE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0" name="Freeform 139">
                    <a:extLst>
                      <a:ext uri="{FF2B5EF4-FFF2-40B4-BE49-F238E27FC236}">
                        <a16:creationId xmlns:a16="http://schemas.microsoft.com/office/drawing/2014/main" id="{08BAE620-EEB5-7145-B2D7-31EFBEE3D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07" name="Line 140">
                  <a:extLst>
                    <a:ext uri="{FF2B5EF4-FFF2-40B4-BE49-F238E27FC236}">
                      <a16:creationId xmlns:a16="http://schemas.microsoft.com/office/drawing/2014/main" id="{D1198A65-6189-B04F-BAA7-F12E31E2E1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8" name="Line 141">
                  <a:extLst>
                    <a:ext uri="{FF2B5EF4-FFF2-40B4-BE49-F238E27FC236}">
                      <a16:creationId xmlns:a16="http://schemas.microsoft.com/office/drawing/2014/main" id="{B02527D9-BC57-5143-9F49-26DC39F21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6" name="Group 133">
                <a:extLst>
                  <a:ext uri="{FF2B5EF4-FFF2-40B4-BE49-F238E27FC236}">
                    <a16:creationId xmlns:a16="http://schemas.microsoft.com/office/drawing/2014/main" id="{6C55D7EB-D7F5-5542-9C7F-AF5F607361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95" name="Oval 407">
                  <a:extLst>
                    <a:ext uri="{FF2B5EF4-FFF2-40B4-BE49-F238E27FC236}">
                      <a16:creationId xmlns:a16="http://schemas.microsoft.com/office/drawing/2014/main" id="{241915D5-7EBB-D84A-8F77-F855F76B6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96" name="Rectangle 410">
                  <a:extLst>
                    <a:ext uri="{FF2B5EF4-FFF2-40B4-BE49-F238E27FC236}">
                      <a16:creationId xmlns:a16="http://schemas.microsoft.com/office/drawing/2014/main" id="{9FC75889-6E7A-1F4E-9A93-145F8D223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97" name="Oval 411">
                  <a:extLst>
                    <a:ext uri="{FF2B5EF4-FFF2-40B4-BE49-F238E27FC236}">
                      <a16:creationId xmlns:a16="http://schemas.microsoft.com/office/drawing/2014/main" id="{E4521609-1BA4-3741-B795-46D95F27F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98" name="Group 137">
                  <a:extLst>
                    <a:ext uri="{FF2B5EF4-FFF2-40B4-BE49-F238E27FC236}">
                      <a16:creationId xmlns:a16="http://schemas.microsoft.com/office/drawing/2014/main" id="{AE48471E-3E26-FF41-8B28-D1E377974F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1" name="Freeform 138">
                    <a:extLst>
                      <a:ext uri="{FF2B5EF4-FFF2-40B4-BE49-F238E27FC236}">
                        <a16:creationId xmlns:a16="http://schemas.microsoft.com/office/drawing/2014/main" id="{3C695F38-7498-4F48-BB72-5B75F6EFA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02" name="Freeform 139">
                    <a:extLst>
                      <a:ext uri="{FF2B5EF4-FFF2-40B4-BE49-F238E27FC236}">
                        <a16:creationId xmlns:a16="http://schemas.microsoft.com/office/drawing/2014/main" id="{EE5B8B1F-3E22-544F-898C-AD1EDE83F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9" name="Line 140">
                  <a:extLst>
                    <a:ext uri="{FF2B5EF4-FFF2-40B4-BE49-F238E27FC236}">
                      <a16:creationId xmlns:a16="http://schemas.microsoft.com/office/drawing/2014/main" id="{4C22B6CF-86B8-1948-B9D7-2FDB44AB3D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0" name="Line 141">
                  <a:extLst>
                    <a:ext uri="{FF2B5EF4-FFF2-40B4-BE49-F238E27FC236}">
                      <a16:creationId xmlns:a16="http://schemas.microsoft.com/office/drawing/2014/main" id="{632BBF92-90ED-044F-80B4-BD610A7B36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7" name="Group 133">
                <a:extLst>
                  <a:ext uri="{FF2B5EF4-FFF2-40B4-BE49-F238E27FC236}">
                    <a16:creationId xmlns:a16="http://schemas.microsoft.com/office/drawing/2014/main" id="{EF126CBB-F7B4-D14A-BF43-4F4C419587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87" name="Oval 407">
                  <a:extLst>
                    <a:ext uri="{FF2B5EF4-FFF2-40B4-BE49-F238E27FC236}">
                      <a16:creationId xmlns:a16="http://schemas.microsoft.com/office/drawing/2014/main" id="{2A9931F4-73CE-8F4B-BC0B-3836DCB8C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8" name="Rectangle 410">
                  <a:extLst>
                    <a:ext uri="{FF2B5EF4-FFF2-40B4-BE49-F238E27FC236}">
                      <a16:creationId xmlns:a16="http://schemas.microsoft.com/office/drawing/2014/main" id="{BEA1C917-5214-9046-AAB0-40E55789E3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9" name="Oval 411">
                  <a:extLst>
                    <a:ext uri="{FF2B5EF4-FFF2-40B4-BE49-F238E27FC236}">
                      <a16:creationId xmlns:a16="http://schemas.microsoft.com/office/drawing/2014/main" id="{EA8D4A13-D266-5440-A1E8-3F2B00BCF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90" name="Group 137">
                  <a:extLst>
                    <a:ext uri="{FF2B5EF4-FFF2-40B4-BE49-F238E27FC236}">
                      <a16:creationId xmlns:a16="http://schemas.microsoft.com/office/drawing/2014/main" id="{8F3E7527-A26F-F945-BC0C-E15B8A9C63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93" name="Freeform 138">
                    <a:extLst>
                      <a:ext uri="{FF2B5EF4-FFF2-40B4-BE49-F238E27FC236}">
                        <a16:creationId xmlns:a16="http://schemas.microsoft.com/office/drawing/2014/main" id="{AB5886C9-1AD2-C949-92A7-3322AD0A8A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94" name="Freeform 139">
                    <a:extLst>
                      <a:ext uri="{FF2B5EF4-FFF2-40B4-BE49-F238E27FC236}">
                        <a16:creationId xmlns:a16="http://schemas.microsoft.com/office/drawing/2014/main" id="{7FDE5228-0F6B-5445-95B6-D3FBEF908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1" name="Line 140">
                  <a:extLst>
                    <a:ext uri="{FF2B5EF4-FFF2-40B4-BE49-F238E27FC236}">
                      <a16:creationId xmlns:a16="http://schemas.microsoft.com/office/drawing/2014/main" id="{572AD516-3F95-5B43-8610-0834E75BDB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92" name="Line 141">
                  <a:extLst>
                    <a:ext uri="{FF2B5EF4-FFF2-40B4-BE49-F238E27FC236}">
                      <a16:creationId xmlns:a16="http://schemas.microsoft.com/office/drawing/2014/main" id="{42D93B4F-355D-3F45-AB74-AD15ABC78E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8" name="Group 133">
                <a:extLst>
                  <a:ext uri="{FF2B5EF4-FFF2-40B4-BE49-F238E27FC236}">
                    <a16:creationId xmlns:a16="http://schemas.microsoft.com/office/drawing/2014/main" id="{C0A90C49-1515-694E-B6D0-2B4A214C9A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979" name="Oval 407">
                  <a:extLst>
                    <a:ext uri="{FF2B5EF4-FFF2-40B4-BE49-F238E27FC236}">
                      <a16:creationId xmlns:a16="http://schemas.microsoft.com/office/drawing/2014/main" id="{FC95A3BB-5F7A-C844-83AD-C41C2099EB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0" name="Rectangle 410">
                  <a:extLst>
                    <a:ext uri="{FF2B5EF4-FFF2-40B4-BE49-F238E27FC236}">
                      <a16:creationId xmlns:a16="http://schemas.microsoft.com/office/drawing/2014/main" id="{0D2B55B4-B831-D247-92AF-34AF6D9B6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1" name="Oval 411">
                  <a:extLst>
                    <a:ext uri="{FF2B5EF4-FFF2-40B4-BE49-F238E27FC236}">
                      <a16:creationId xmlns:a16="http://schemas.microsoft.com/office/drawing/2014/main" id="{CE84811F-4135-D649-8EDD-041E3B7DB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82" name="Group 137">
                  <a:extLst>
                    <a:ext uri="{FF2B5EF4-FFF2-40B4-BE49-F238E27FC236}">
                      <a16:creationId xmlns:a16="http://schemas.microsoft.com/office/drawing/2014/main" id="{89D11E81-5943-9546-8ED6-138B0681FC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85" name="Freeform 138">
                    <a:extLst>
                      <a:ext uri="{FF2B5EF4-FFF2-40B4-BE49-F238E27FC236}">
                        <a16:creationId xmlns:a16="http://schemas.microsoft.com/office/drawing/2014/main" id="{2C1B98E1-AA86-0B47-8E2A-25888DD058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86" name="Freeform 139">
                    <a:extLst>
                      <a:ext uri="{FF2B5EF4-FFF2-40B4-BE49-F238E27FC236}">
                        <a16:creationId xmlns:a16="http://schemas.microsoft.com/office/drawing/2014/main" id="{7FF101D2-49D9-AE4E-919A-C4C7726A0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83" name="Line 140">
                  <a:extLst>
                    <a:ext uri="{FF2B5EF4-FFF2-40B4-BE49-F238E27FC236}">
                      <a16:creationId xmlns:a16="http://schemas.microsoft.com/office/drawing/2014/main" id="{5B8F7B16-0C45-7E42-ADCD-5E7517E3D5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84" name="Line 141">
                  <a:extLst>
                    <a:ext uri="{FF2B5EF4-FFF2-40B4-BE49-F238E27FC236}">
                      <a16:creationId xmlns:a16="http://schemas.microsoft.com/office/drawing/2014/main" id="{950F113E-DA34-3441-B7E0-F5D6118B70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4766" name="Group 331">
              <a:extLst>
                <a:ext uri="{FF2B5EF4-FFF2-40B4-BE49-F238E27FC236}">
                  <a16:creationId xmlns:a16="http://schemas.microsoft.com/office/drawing/2014/main" id="{3E8E904B-DA51-7044-960E-160B10CFA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214879" name="Oval 332">
                <a:extLst>
                  <a:ext uri="{FF2B5EF4-FFF2-40B4-BE49-F238E27FC236}">
                    <a16:creationId xmlns:a16="http://schemas.microsoft.com/office/drawing/2014/main" id="{7B41C129-8254-5B46-9535-041237172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880" name="Group 133">
                <a:extLst>
                  <a:ext uri="{FF2B5EF4-FFF2-40B4-BE49-F238E27FC236}">
                    <a16:creationId xmlns:a16="http://schemas.microsoft.com/office/drawing/2014/main" id="{5C4C585B-878B-A347-97D2-4780686220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4953" name="Oval 407">
                  <a:extLst>
                    <a:ext uri="{FF2B5EF4-FFF2-40B4-BE49-F238E27FC236}">
                      <a16:creationId xmlns:a16="http://schemas.microsoft.com/office/drawing/2014/main" id="{58B34C55-768F-6A42-94A2-D84FC33FC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54" name="Rectangle 410">
                  <a:extLst>
                    <a:ext uri="{FF2B5EF4-FFF2-40B4-BE49-F238E27FC236}">
                      <a16:creationId xmlns:a16="http://schemas.microsoft.com/office/drawing/2014/main" id="{480C9BC8-38D2-8F42-8886-7D647CC9A4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55" name="Oval 411">
                  <a:extLst>
                    <a:ext uri="{FF2B5EF4-FFF2-40B4-BE49-F238E27FC236}">
                      <a16:creationId xmlns:a16="http://schemas.microsoft.com/office/drawing/2014/main" id="{844B2587-797A-9E48-A6F8-4E644103D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56" name="Group 137">
                  <a:extLst>
                    <a:ext uri="{FF2B5EF4-FFF2-40B4-BE49-F238E27FC236}">
                      <a16:creationId xmlns:a16="http://schemas.microsoft.com/office/drawing/2014/main" id="{ED83D893-B244-F841-8F21-FF14CB98F7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9" name="Freeform 138">
                    <a:extLst>
                      <a:ext uri="{FF2B5EF4-FFF2-40B4-BE49-F238E27FC236}">
                        <a16:creationId xmlns:a16="http://schemas.microsoft.com/office/drawing/2014/main" id="{26C54EC9-D50C-784C-B384-FC1386710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60" name="Freeform 139">
                    <a:extLst>
                      <a:ext uri="{FF2B5EF4-FFF2-40B4-BE49-F238E27FC236}">
                        <a16:creationId xmlns:a16="http://schemas.microsoft.com/office/drawing/2014/main" id="{0840D0DE-29A5-7446-9AC0-59A6A541B1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57" name="Line 140">
                  <a:extLst>
                    <a:ext uri="{FF2B5EF4-FFF2-40B4-BE49-F238E27FC236}">
                      <a16:creationId xmlns:a16="http://schemas.microsoft.com/office/drawing/2014/main" id="{6A20D372-A6F8-644C-BBA0-F173BFF5E5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8" name="Line 141">
                  <a:extLst>
                    <a:ext uri="{FF2B5EF4-FFF2-40B4-BE49-F238E27FC236}">
                      <a16:creationId xmlns:a16="http://schemas.microsoft.com/office/drawing/2014/main" id="{59432A0A-6FC3-1347-856E-4376EB532A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881" name="Straight Connector 334">
                <a:extLst>
                  <a:ext uri="{FF2B5EF4-FFF2-40B4-BE49-F238E27FC236}">
                    <a16:creationId xmlns:a16="http://schemas.microsoft.com/office/drawing/2014/main" id="{56EDE1ED-43C5-1E45-89CD-72D29F7754C7}"/>
                  </a:ext>
                </a:extLst>
              </p:cNvPr>
              <p:cNvCxnSpPr>
                <a:cxnSpLocks noChangeShapeType="1"/>
                <a:stCxn id="214958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2" name="Straight Connector 335">
                <a:extLst>
                  <a:ext uri="{FF2B5EF4-FFF2-40B4-BE49-F238E27FC236}">
                    <a16:creationId xmlns:a16="http://schemas.microsoft.com/office/drawing/2014/main" id="{CA59E409-A641-F649-9C39-137F2E0EFF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3" name="Straight Connector 336">
                <a:extLst>
                  <a:ext uri="{FF2B5EF4-FFF2-40B4-BE49-F238E27FC236}">
                    <a16:creationId xmlns:a16="http://schemas.microsoft.com/office/drawing/2014/main" id="{63310C3D-F459-4A48-85B0-6DBAF4B9563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4" name="Straight Connector 337">
                <a:extLst>
                  <a:ext uri="{FF2B5EF4-FFF2-40B4-BE49-F238E27FC236}">
                    <a16:creationId xmlns:a16="http://schemas.microsoft.com/office/drawing/2014/main" id="{393C256D-17DE-C14C-A053-2B5037F6BA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5" name="Straight Connector 338">
                <a:extLst>
                  <a:ext uri="{FF2B5EF4-FFF2-40B4-BE49-F238E27FC236}">
                    <a16:creationId xmlns:a16="http://schemas.microsoft.com/office/drawing/2014/main" id="{3132CDA4-F605-0C43-AC9F-31CAAD39BC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6" name="Straight Connector 339">
                <a:extLst>
                  <a:ext uri="{FF2B5EF4-FFF2-40B4-BE49-F238E27FC236}">
                    <a16:creationId xmlns:a16="http://schemas.microsoft.com/office/drawing/2014/main" id="{849F43A0-4F73-8B48-9DF3-63B5685C212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7" name="Straight Connector 340">
                <a:extLst>
                  <a:ext uri="{FF2B5EF4-FFF2-40B4-BE49-F238E27FC236}">
                    <a16:creationId xmlns:a16="http://schemas.microsoft.com/office/drawing/2014/main" id="{77D98566-3CAC-2E4C-B7C1-83CC87885A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8" name="Straight Connector 341">
                <a:extLst>
                  <a:ext uri="{FF2B5EF4-FFF2-40B4-BE49-F238E27FC236}">
                    <a16:creationId xmlns:a16="http://schemas.microsoft.com/office/drawing/2014/main" id="{00F6379E-F876-B745-9449-8989467673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9" name="Straight Connector 342">
                <a:extLst>
                  <a:ext uri="{FF2B5EF4-FFF2-40B4-BE49-F238E27FC236}">
                    <a16:creationId xmlns:a16="http://schemas.microsoft.com/office/drawing/2014/main" id="{7A9EA18B-18C7-B04D-97E8-40EF34756088}"/>
                  </a:ext>
                </a:extLst>
              </p:cNvPr>
              <p:cNvCxnSpPr>
                <a:cxnSpLocks noChangeShapeType="1"/>
                <a:endCxn id="214953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890" name="Group 133">
                <a:extLst>
                  <a:ext uri="{FF2B5EF4-FFF2-40B4-BE49-F238E27FC236}">
                    <a16:creationId xmlns:a16="http://schemas.microsoft.com/office/drawing/2014/main" id="{B454283F-7059-3F41-B00C-7084EF12B0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4945" name="Oval 407">
                  <a:extLst>
                    <a:ext uri="{FF2B5EF4-FFF2-40B4-BE49-F238E27FC236}">
                      <a16:creationId xmlns:a16="http://schemas.microsoft.com/office/drawing/2014/main" id="{16179EE7-A6C4-DE49-8F45-6A1C75C89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46" name="Rectangle 410">
                  <a:extLst>
                    <a:ext uri="{FF2B5EF4-FFF2-40B4-BE49-F238E27FC236}">
                      <a16:creationId xmlns:a16="http://schemas.microsoft.com/office/drawing/2014/main" id="{E61F161A-2069-174F-BB9D-0BFCB09BCB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47" name="Oval 411">
                  <a:extLst>
                    <a:ext uri="{FF2B5EF4-FFF2-40B4-BE49-F238E27FC236}">
                      <a16:creationId xmlns:a16="http://schemas.microsoft.com/office/drawing/2014/main" id="{DCE0EDDA-59B8-3C4B-80EE-F321CF26CB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48" name="Group 137">
                  <a:extLst>
                    <a:ext uri="{FF2B5EF4-FFF2-40B4-BE49-F238E27FC236}">
                      <a16:creationId xmlns:a16="http://schemas.microsoft.com/office/drawing/2014/main" id="{468E7651-7FB2-3840-B545-B3AA77879B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1" name="Freeform 138">
                    <a:extLst>
                      <a:ext uri="{FF2B5EF4-FFF2-40B4-BE49-F238E27FC236}">
                        <a16:creationId xmlns:a16="http://schemas.microsoft.com/office/drawing/2014/main" id="{BFC5CDDB-0DEB-AB47-85E6-725EE95A8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52" name="Freeform 139">
                    <a:extLst>
                      <a:ext uri="{FF2B5EF4-FFF2-40B4-BE49-F238E27FC236}">
                        <a16:creationId xmlns:a16="http://schemas.microsoft.com/office/drawing/2014/main" id="{29752483-9F93-E648-B3D9-E035DB742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9" name="Line 140">
                  <a:extLst>
                    <a:ext uri="{FF2B5EF4-FFF2-40B4-BE49-F238E27FC236}">
                      <a16:creationId xmlns:a16="http://schemas.microsoft.com/office/drawing/2014/main" id="{933BF7D9-7B89-5642-8E51-F9D93C5E9F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0" name="Line 141">
                  <a:extLst>
                    <a:ext uri="{FF2B5EF4-FFF2-40B4-BE49-F238E27FC236}">
                      <a16:creationId xmlns:a16="http://schemas.microsoft.com/office/drawing/2014/main" id="{694A4DD2-7DC2-4343-B911-D825B51141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1" name="Group 133">
                <a:extLst>
                  <a:ext uri="{FF2B5EF4-FFF2-40B4-BE49-F238E27FC236}">
                    <a16:creationId xmlns:a16="http://schemas.microsoft.com/office/drawing/2014/main" id="{5B523D0D-0ACA-4A46-8EF3-8544022CCB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4937" name="Oval 407">
                  <a:extLst>
                    <a:ext uri="{FF2B5EF4-FFF2-40B4-BE49-F238E27FC236}">
                      <a16:creationId xmlns:a16="http://schemas.microsoft.com/office/drawing/2014/main" id="{44557442-F861-8945-A5D3-08F36191B3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8" name="Rectangle 410">
                  <a:extLst>
                    <a:ext uri="{FF2B5EF4-FFF2-40B4-BE49-F238E27FC236}">
                      <a16:creationId xmlns:a16="http://schemas.microsoft.com/office/drawing/2014/main" id="{9A0AD3C5-303C-2648-AD08-58F240F5A1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9" name="Oval 411">
                  <a:extLst>
                    <a:ext uri="{FF2B5EF4-FFF2-40B4-BE49-F238E27FC236}">
                      <a16:creationId xmlns:a16="http://schemas.microsoft.com/office/drawing/2014/main" id="{99527295-6A93-8D42-9C1A-859F6E2E7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40" name="Group 137">
                  <a:extLst>
                    <a:ext uri="{FF2B5EF4-FFF2-40B4-BE49-F238E27FC236}">
                      <a16:creationId xmlns:a16="http://schemas.microsoft.com/office/drawing/2014/main" id="{6889C04E-BDD0-8C44-9C33-7E8A92B937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43" name="Freeform 138">
                    <a:extLst>
                      <a:ext uri="{FF2B5EF4-FFF2-40B4-BE49-F238E27FC236}">
                        <a16:creationId xmlns:a16="http://schemas.microsoft.com/office/drawing/2014/main" id="{E79963E5-9A66-D94F-930D-FDDF7E16E6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44" name="Freeform 139">
                    <a:extLst>
                      <a:ext uri="{FF2B5EF4-FFF2-40B4-BE49-F238E27FC236}">
                        <a16:creationId xmlns:a16="http://schemas.microsoft.com/office/drawing/2014/main" id="{DFB74656-045C-3544-9C5D-D12C98D8A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1" name="Line 140">
                  <a:extLst>
                    <a:ext uri="{FF2B5EF4-FFF2-40B4-BE49-F238E27FC236}">
                      <a16:creationId xmlns:a16="http://schemas.microsoft.com/office/drawing/2014/main" id="{67A22E4C-B602-9341-ADFC-030272A7E8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42" name="Line 141">
                  <a:extLst>
                    <a:ext uri="{FF2B5EF4-FFF2-40B4-BE49-F238E27FC236}">
                      <a16:creationId xmlns:a16="http://schemas.microsoft.com/office/drawing/2014/main" id="{D9CD150D-736B-FB42-968B-A41569ED12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2" name="Group 133">
                <a:extLst>
                  <a:ext uri="{FF2B5EF4-FFF2-40B4-BE49-F238E27FC236}">
                    <a16:creationId xmlns:a16="http://schemas.microsoft.com/office/drawing/2014/main" id="{4F96269A-D5DB-3D45-B24A-F224FD217C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4929" name="Oval 407">
                  <a:extLst>
                    <a:ext uri="{FF2B5EF4-FFF2-40B4-BE49-F238E27FC236}">
                      <a16:creationId xmlns:a16="http://schemas.microsoft.com/office/drawing/2014/main" id="{5D3A6D56-2D1A-2B4E-A1BC-3EF862157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0" name="Rectangle 410">
                  <a:extLst>
                    <a:ext uri="{FF2B5EF4-FFF2-40B4-BE49-F238E27FC236}">
                      <a16:creationId xmlns:a16="http://schemas.microsoft.com/office/drawing/2014/main" id="{31024D13-23DC-7F42-ADE4-1890A3778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1" name="Oval 411">
                  <a:extLst>
                    <a:ext uri="{FF2B5EF4-FFF2-40B4-BE49-F238E27FC236}">
                      <a16:creationId xmlns:a16="http://schemas.microsoft.com/office/drawing/2014/main" id="{A9311524-7A9D-C141-A991-A44D0DE753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32" name="Group 137">
                  <a:extLst>
                    <a:ext uri="{FF2B5EF4-FFF2-40B4-BE49-F238E27FC236}">
                      <a16:creationId xmlns:a16="http://schemas.microsoft.com/office/drawing/2014/main" id="{F2F23E7A-FCCF-5C40-8EB5-5DD99D73D9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35" name="Freeform 138">
                    <a:extLst>
                      <a:ext uri="{FF2B5EF4-FFF2-40B4-BE49-F238E27FC236}">
                        <a16:creationId xmlns:a16="http://schemas.microsoft.com/office/drawing/2014/main" id="{C5D4ABE1-25EF-CF4D-904D-B5893BE88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36" name="Freeform 139">
                    <a:extLst>
                      <a:ext uri="{FF2B5EF4-FFF2-40B4-BE49-F238E27FC236}">
                        <a16:creationId xmlns:a16="http://schemas.microsoft.com/office/drawing/2014/main" id="{49B407FC-0950-884C-A170-A7225700F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33" name="Line 140">
                  <a:extLst>
                    <a:ext uri="{FF2B5EF4-FFF2-40B4-BE49-F238E27FC236}">
                      <a16:creationId xmlns:a16="http://schemas.microsoft.com/office/drawing/2014/main" id="{A0C6D21E-73D0-A94E-A224-4BE792181F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34" name="Line 141">
                  <a:extLst>
                    <a:ext uri="{FF2B5EF4-FFF2-40B4-BE49-F238E27FC236}">
                      <a16:creationId xmlns:a16="http://schemas.microsoft.com/office/drawing/2014/main" id="{A1F68DDD-30D5-D241-B9B6-B744C63FEA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3" name="Group 133">
                <a:extLst>
                  <a:ext uri="{FF2B5EF4-FFF2-40B4-BE49-F238E27FC236}">
                    <a16:creationId xmlns:a16="http://schemas.microsoft.com/office/drawing/2014/main" id="{1AE72059-AB4A-B541-BDDD-73C1C1550D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4921" name="Oval 407">
                  <a:extLst>
                    <a:ext uri="{FF2B5EF4-FFF2-40B4-BE49-F238E27FC236}">
                      <a16:creationId xmlns:a16="http://schemas.microsoft.com/office/drawing/2014/main" id="{4C50720D-270B-F340-8B2B-48739D19D5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22" name="Rectangle 410">
                  <a:extLst>
                    <a:ext uri="{FF2B5EF4-FFF2-40B4-BE49-F238E27FC236}">
                      <a16:creationId xmlns:a16="http://schemas.microsoft.com/office/drawing/2014/main" id="{58A8C69F-98DD-404B-9D35-556E2F565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23" name="Oval 411">
                  <a:extLst>
                    <a:ext uri="{FF2B5EF4-FFF2-40B4-BE49-F238E27FC236}">
                      <a16:creationId xmlns:a16="http://schemas.microsoft.com/office/drawing/2014/main" id="{372203EF-D65E-5D45-968A-7155BC4742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24" name="Group 137">
                  <a:extLst>
                    <a:ext uri="{FF2B5EF4-FFF2-40B4-BE49-F238E27FC236}">
                      <a16:creationId xmlns:a16="http://schemas.microsoft.com/office/drawing/2014/main" id="{AF0CCC13-E9D4-E54A-832E-4A2BB91F60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27" name="Freeform 138">
                    <a:extLst>
                      <a:ext uri="{FF2B5EF4-FFF2-40B4-BE49-F238E27FC236}">
                        <a16:creationId xmlns:a16="http://schemas.microsoft.com/office/drawing/2014/main" id="{833E5D39-5679-104A-BD9D-6455F8C458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8" name="Freeform 139">
                    <a:extLst>
                      <a:ext uri="{FF2B5EF4-FFF2-40B4-BE49-F238E27FC236}">
                        <a16:creationId xmlns:a16="http://schemas.microsoft.com/office/drawing/2014/main" id="{618EB30C-F20B-1A4E-849A-FE381BD62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25" name="Line 140">
                  <a:extLst>
                    <a:ext uri="{FF2B5EF4-FFF2-40B4-BE49-F238E27FC236}">
                      <a16:creationId xmlns:a16="http://schemas.microsoft.com/office/drawing/2014/main" id="{8ABAD61E-9813-424D-B765-B1FB5424F6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26" name="Line 141">
                  <a:extLst>
                    <a:ext uri="{FF2B5EF4-FFF2-40B4-BE49-F238E27FC236}">
                      <a16:creationId xmlns:a16="http://schemas.microsoft.com/office/drawing/2014/main" id="{BFAF4925-1E9B-0746-9F81-A1834EF407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4" name="Group 133">
                <a:extLst>
                  <a:ext uri="{FF2B5EF4-FFF2-40B4-BE49-F238E27FC236}">
                    <a16:creationId xmlns:a16="http://schemas.microsoft.com/office/drawing/2014/main" id="{ABCC5960-7132-DF49-9180-0AB4299873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13" name="Oval 407">
                  <a:extLst>
                    <a:ext uri="{FF2B5EF4-FFF2-40B4-BE49-F238E27FC236}">
                      <a16:creationId xmlns:a16="http://schemas.microsoft.com/office/drawing/2014/main" id="{9993D20D-577A-0141-BE96-9471B7BFF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14" name="Rectangle 410">
                  <a:extLst>
                    <a:ext uri="{FF2B5EF4-FFF2-40B4-BE49-F238E27FC236}">
                      <a16:creationId xmlns:a16="http://schemas.microsoft.com/office/drawing/2014/main" id="{EADBEAC3-28C9-F142-A6D8-C4EDB2FB46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15" name="Oval 411">
                  <a:extLst>
                    <a:ext uri="{FF2B5EF4-FFF2-40B4-BE49-F238E27FC236}">
                      <a16:creationId xmlns:a16="http://schemas.microsoft.com/office/drawing/2014/main" id="{4641AFB4-C6F6-9C43-BD33-D22201200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16" name="Group 137">
                  <a:extLst>
                    <a:ext uri="{FF2B5EF4-FFF2-40B4-BE49-F238E27FC236}">
                      <a16:creationId xmlns:a16="http://schemas.microsoft.com/office/drawing/2014/main" id="{6B647DC5-0E12-644C-BAA9-18EF7CA535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9" name="Freeform 138">
                    <a:extLst>
                      <a:ext uri="{FF2B5EF4-FFF2-40B4-BE49-F238E27FC236}">
                        <a16:creationId xmlns:a16="http://schemas.microsoft.com/office/drawing/2014/main" id="{D8B587DE-3B5E-7A4F-91B5-704E1E598C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0" name="Freeform 139">
                    <a:extLst>
                      <a:ext uri="{FF2B5EF4-FFF2-40B4-BE49-F238E27FC236}">
                        <a16:creationId xmlns:a16="http://schemas.microsoft.com/office/drawing/2014/main" id="{C2E3C77E-2B36-9F4E-BE45-109CAAA27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17" name="Line 140">
                  <a:extLst>
                    <a:ext uri="{FF2B5EF4-FFF2-40B4-BE49-F238E27FC236}">
                      <a16:creationId xmlns:a16="http://schemas.microsoft.com/office/drawing/2014/main" id="{93D7BA37-45DF-BB4A-BEF2-45CFF2B17B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8" name="Line 141">
                  <a:extLst>
                    <a:ext uri="{FF2B5EF4-FFF2-40B4-BE49-F238E27FC236}">
                      <a16:creationId xmlns:a16="http://schemas.microsoft.com/office/drawing/2014/main" id="{276DBD9C-C8DF-D440-8AF7-458B90A451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5" name="Group 133">
                <a:extLst>
                  <a:ext uri="{FF2B5EF4-FFF2-40B4-BE49-F238E27FC236}">
                    <a16:creationId xmlns:a16="http://schemas.microsoft.com/office/drawing/2014/main" id="{CE542F4F-9011-E543-8727-6932E1CEB5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05" name="Oval 407">
                  <a:extLst>
                    <a:ext uri="{FF2B5EF4-FFF2-40B4-BE49-F238E27FC236}">
                      <a16:creationId xmlns:a16="http://schemas.microsoft.com/office/drawing/2014/main" id="{1A2666CC-F736-5244-8DC9-86F570B53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06" name="Rectangle 410">
                  <a:extLst>
                    <a:ext uri="{FF2B5EF4-FFF2-40B4-BE49-F238E27FC236}">
                      <a16:creationId xmlns:a16="http://schemas.microsoft.com/office/drawing/2014/main" id="{88E24D47-1664-6C48-8189-C40093F41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07" name="Oval 411">
                  <a:extLst>
                    <a:ext uri="{FF2B5EF4-FFF2-40B4-BE49-F238E27FC236}">
                      <a16:creationId xmlns:a16="http://schemas.microsoft.com/office/drawing/2014/main" id="{CC46FAD9-385C-5943-B79B-D21320277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08" name="Group 137">
                  <a:extLst>
                    <a:ext uri="{FF2B5EF4-FFF2-40B4-BE49-F238E27FC236}">
                      <a16:creationId xmlns:a16="http://schemas.microsoft.com/office/drawing/2014/main" id="{AEC68BB1-ACFE-0746-B1AE-6A425D1A48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1" name="Freeform 138">
                    <a:extLst>
                      <a:ext uri="{FF2B5EF4-FFF2-40B4-BE49-F238E27FC236}">
                        <a16:creationId xmlns:a16="http://schemas.microsoft.com/office/drawing/2014/main" id="{A2C7F673-77CF-5047-ABF7-B7DDA35665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12" name="Freeform 139">
                    <a:extLst>
                      <a:ext uri="{FF2B5EF4-FFF2-40B4-BE49-F238E27FC236}">
                        <a16:creationId xmlns:a16="http://schemas.microsoft.com/office/drawing/2014/main" id="{31E3A3EC-9614-B348-A267-9FDAE7D12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9" name="Line 140">
                  <a:extLst>
                    <a:ext uri="{FF2B5EF4-FFF2-40B4-BE49-F238E27FC236}">
                      <a16:creationId xmlns:a16="http://schemas.microsoft.com/office/drawing/2014/main" id="{B0B53522-07E2-5349-BFCF-2EA8A9EE21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0" name="Line 141">
                  <a:extLst>
                    <a:ext uri="{FF2B5EF4-FFF2-40B4-BE49-F238E27FC236}">
                      <a16:creationId xmlns:a16="http://schemas.microsoft.com/office/drawing/2014/main" id="{FBF21EA8-5E65-D349-A56A-6231EDE484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6" name="Group 133">
                <a:extLst>
                  <a:ext uri="{FF2B5EF4-FFF2-40B4-BE49-F238E27FC236}">
                    <a16:creationId xmlns:a16="http://schemas.microsoft.com/office/drawing/2014/main" id="{EB8E41AD-5E44-3241-808C-04AC9AE2D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897" name="Oval 407">
                  <a:extLst>
                    <a:ext uri="{FF2B5EF4-FFF2-40B4-BE49-F238E27FC236}">
                      <a16:creationId xmlns:a16="http://schemas.microsoft.com/office/drawing/2014/main" id="{C7F4824E-BB39-AD43-AB0F-C40D6CC07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898" name="Rectangle 410">
                  <a:extLst>
                    <a:ext uri="{FF2B5EF4-FFF2-40B4-BE49-F238E27FC236}">
                      <a16:creationId xmlns:a16="http://schemas.microsoft.com/office/drawing/2014/main" id="{6C5F7E37-F755-074B-8D59-453ADD500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899" name="Oval 411">
                  <a:extLst>
                    <a:ext uri="{FF2B5EF4-FFF2-40B4-BE49-F238E27FC236}">
                      <a16:creationId xmlns:a16="http://schemas.microsoft.com/office/drawing/2014/main" id="{F8C74AD3-8900-E740-AE48-09AFDAB43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00" name="Group 137">
                  <a:extLst>
                    <a:ext uri="{FF2B5EF4-FFF2-40B4-BE49-F238E27FC236}">
                      <a16:creationId xmlns:a16="http://schemas.microsoft.com/office/drawing/2014/main" id="{4E03FFE4-5C17-C340-B527-2B5B153FF5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03" name="Freeform 138">
                    <a:extLst>
                      <a:ext uri="{FF2B5EF4-FFF2-40B4-BE49-F238E27FC236}">
                        <a16:creationId xmlns:a16="http://schemas.microsoft.com/office/drawing/2014/main" id="{34629F9A-5146-9D48-82EB-AAC63F240F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04" name="Freeform 139">
                    <a:extLst>
                      <a:ext uri="{FF2B5EF4-FFF2-40B4-BE49-F238E27FC236}">
                        <a16:creationId xmlns:a16="http://schemas.microsoft.com/office/drawing/2014/main" id="{F51B690B-3F17-5941-818D-3B154218EA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1" name="Line 140">
                  <a:extLst>
                    <a:ext uri="{FF2B5EF4-FFF2-40B4-BE49-F238E27FC236}">
                      <a16:creationId xmlns:a16="http://schemas.microsoft.com/office/drawing/2014/main" id="{D4337057-3263-D744-B941-D8535F87B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02" name="Line 141">
                  <a:extLst>
                    <a:ext uri="{FF2B5EF4-FFF2-40B4-BE49-F238E27FC236}">
                      <a16:creationId xmlns:a16="http://schemas.microsoft.com/office/drawing/2014/main" id="{296FA59B-D43D-DA45-A03B-5CA3A76581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4767" name="Oval 417">
              <a:extLst>
                <a:ext uri="{FF2B5EF4-FFF2-40B4-BE49-F238E27FC236}">
                  <a16:creationId xmlns:a16="http://schemas.microsoft.com/office/drawing/2014/main" id="{3BAD759A-5BDE-5545-9FC1-E067E689E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4768" name="Group 133">
              <a:extLst>
                <a:ext uri="{FF2B5EF4-FFF2-40B4-BE49-F238E27FC236}">
                  <a16:creationId xmlns:a16="http://schemas.microsoft.com/office/drawing/2014/main" id="{52A4CA0D-886A-484E-A0D1-29D40EBCE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214871" name="Oval 492">
                <a:extLst>
                  <a:ext uri="{FF2B5EF4-FFF2-40B4-BE49-F238E27FC236}">
                    <a16:creationId xmlns:a16="http://schemas.microsoft.com/office/drawing/2014/main" id="{B0BCE71C-E8E3-224B-A302-18CB9EF87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72" name="Rectangle 410">
                <a:extLst>
                  <a:ext uri="{FF2B5EF4-FFF2-40B4-BE49-F238E27FC236}">
                    <a16:creationId xmlns:a16="http://schemas.microsoft.com/office/drawing/2014/main" id="{7826F0C2-ABE4-604D-826E-4CA039F8C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73" name="Oval 411">
                <a:extLst>
                  <a:ext uri="{FF2B5EF4-FFF2-40B4-BE49-F238E27FC236}">
                    <a16:creationId xmlns:a16="http://schemas.microsoft.com/office/drawing/2014/main" id="{99883D22-C913-7847-A84B-16BB482A4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74" name="Group 137">
                <a:extLst>
                  <a:ext uri="{FF2B5EF4-FFF2-40B4-BE49-F238E27FC236}">
                    <a16:creationId xmlns:a16="http://schemas.microsoft.com/office/drawing/2014/main" id="{E1233C47-3BC8-DC40-B856-2F3569E06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77" name="Freeform 138">
                  <a:extLst>
                    <a:ext uri="{FF2B5EF4-FFF2-40B4-BE49-F238E27FC236}">
                      <a16:creationId xmlns:a16="http://schemas.microsoft.com/office/drawing/2014/main" id="{CF1B1763-A84A-B84C-9D68-4357477FD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8" name="Freeform 139">
                  <a:extLst>
                    <a:ext uri="{FF2B5EF4-FFF2-40B4-BE49-F238E27FC236}">
                      <a16:creationId xmlns:a16="http://schemas.microsoft.com/office/drawing/2014/main" id="{B0EC3937-4C4D-D441-8864-91E86FA25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75" name="Line 140">
                <a:extLst>
                  <a:ext uri="{FF2B5EF4-FFF2-40B4-BE49-F238E27FC236}">
                    <a16:creationId xmlns:a16="http://schemas.microsoft.com/office/drawing/2014/main" id="{7750BF78-38D2-DE44-B1E2-80A17B1E8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76" name="Line 141">
                <a:extLst>
                  <a:ext uri="{FF2B5EF4-FFF2-40B4-BE49-F238E27FC236}">
                    <a16:creationId xmlns:a16="http://schemas.microsoft.com/office/drawing/2014/main" id="{DB5E2913-28CB-5649-807C-384C9CDC2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69" name="Straight Connector 419">
              <a:extLst>
                <a:ext uri="{FF2B5EF4-FFF2-40B4-BE49-F238E27FC236}">
                  <a16:creationId xmlns:a16="http://schemas.microsoft.com/office/drawing/2014/main" id="{7A0AF1D9-D5AD-A94E-8A63-B763BF81BC72}"/>
                </a:ext>
              </a:extLst>
            </p:cNvPr>
            <p:cNvCxnSpPr>
              <a:cxnSpLocks noChangeShapeType="1"/>
              <a:stCxn id="214876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0" name="Straight Connector 420">
              <a:extLst>
                <a:ext uri="{FF2B5EF4-FFF2-40B4-BE49-F238E27FC236}">
                  <a16:creationId xmlns:a16="http://schemas.microsoft.com/office/drawing/2014/main" id="{B51F1F90-5831-724C-9EDC-6D839F30EE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1" name="Straight Connector 421">
              <a:extLst>
                <a:ext uri="{FF2B5EF4-FFF2-40B4-BE49-F238E27FC236}">
                  <a16:creationId xmlns:a16="http://schemas.microsoft.com/office/drawing/2014/main" id="{F02E00D3-03F7-3241-8926-EE992527EA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2" name="Straight Connector 422">
              <a:extLst>
                <a:ext uri="{FF2B5EF4-FFF2-40B4-BE49-F238E27FC236}">
                  <a16:creationId xmlns:a16="http://schemas.microsoft.com/office/drawing/2014/main" id="{58D8E48A-BD79-8740-8710-2C1F1308DF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3" name="Straight Connector 423">
              <a:extLst>
                <a:ext uri="{FF2B5EF4-FFF2-40B4-BE49-F238E27FC236}">
                  <a16:creationId xmlns:a16="http://schemas.microsoft.com/office/drawing/2014/main" id="{5B13BFDD-C5EF-AF4C-AEAB-E43E9F7E10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4" name="Straight Connector 424">
              <a:extLst>
                <a:ext uri="{FF2B5EF4-FFF2-40B4-BE49-F238E27FC236}">
                  <a16:creationId xmlns:a16="http://schemas.microsoft.com/office/drawing/2014/main" id="{0AE4B68E-6699-F245-B240-F4F9E3FBC0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5" name="Straight Connector 425">
              <a:extLst>
                <a:ext uri="{FF2B5EF4-FFF2-40B4-BE49-F238E27FC236}">
                  <a16:creationId xmlns:a16="http://schemas.microsoft.com/office/drawing/2014/main" id="{41157C2E-2B04-1C49-B90C-160EEC4FE6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6" name="Straight Connector 426">
              <a:extLst>
                <a:ext uri="{FF2B5EF4-FFF2-40B4-BE49-F238E27FC236}">
                  <a16:creationId xmlns:a16="http://schemas.microsoft.com/office/drawing/2014/main" id="{934D45D4-B1CF-784C-B94A-16BE7E2031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7" name="Straight Connector 427">
              <a:extLst>
                <a:ext uri="{FF2B5EF4-FFF2-40B4-BE49-F238E27FC236}">
                  <a16:creationId xmlns:a16="http://schemas.microsoft.com/office/drawing/2014/main" id="{06E30078-B071-9349-AB58-0B35335E7F04}"/>
                </a:ext>
              </a:extLst>
            </p:cNvPr>
            <p:cNvCxnSpPr>
              <a:cxnSpLocks noChangeShapeType="1"/>
              <a:endCxn id="214871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4778" name="Group 133">
              <a:extLst>
                <a:ext uri="{FF2B5EF4-FFF2-40B4-BE49-F238E27FC236}">
                  <a16:creationId xmlns:a16="http://schemas.microsoft.com/office/drawing/2014/main" id="{EAA5A0A7-E86D-1C43-A64D-EC874E3D57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214863" name="Oval 407">
                <a:extLst>
                  <a:ext uri="{FF2B5EF4-FFF2-40B4-BE49-F238E27FC236}">
                    <a16:creationId xmlns:a16="http://schemas.microsoft.com/office/drawing/2014/main" id="{D93EE23C-1EFB-0544-A207-A8F336196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64" name="Rectangle 410">
                <a:extLst>
                  <a:ext uri="{FF2B5EF4-FFF2-40B4-BE49-F238E27FC236}">
                    <a16:creationId xmlns:a16="http://schemas.microsoft.com/office/drawing/2014/main" id="{B4DCD123-DB37-2642-8237-860AAF5AA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65" name="Oval 411">
                <a:extLst>
                  <a:ext uri="{FF2B5EF4-FFF2-40B4-BE49-F238E27FC236}">
                    <a16:creationId xmlns:a16="http://schemas.microsoft.com/office/drawing/2014/main" id="{E8A6E07F-C85A-5E43-9F52-691CD0004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66" name="Group 137">
                <a:extLst>
                  <a:ext uri="{FF2B5EF4-FFF2-40B4-BE49-F238E27FC236}">
                    <a16:creationId xmlns:a16="http://schemas.microsoft.com/office/drawing/2014/main" id="{E4B6828B-A1AB-FF46-92A4-327E181B1B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9" name="Freeform 138">
                  <a:extLst>
                    <a:ext uri="{FF2B5EF4-FFF2-40B4-BE49-F238E27FC236}">
                      <a16:creationId xmlns:a16="http://schemas.microsoft.com/office/drawing/2014/main" id="{273FFF12-34FA-2848-AB58-65BA1BF5B5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0" name="Freeform 139">
                  <a:extLst>
                    <a:ext uri="{FF2B5EF4-FFF2-40B4-BE49-F238E27FC236}">
                      <a16:creationId xmlns:a16="http://schemas.microsoft.com/office/drawing/2014/main" id="{ED11D114-BEF7-9841-B6C1-7256FAD6E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67" name="Line 140">
                <a:extLst>
                  <a:ext uri="{FF2B5EF4-FFF2-40B4-BE49-F238E27FC236}">
                    <a16:creationId xmlns:a16="http://schemas.microsoft.com/office/drawing/2014/main" id="{7E3C3D61-BB03-694B-809B-C2395F9E2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8" name="Line 141">
                <a:extLst>
                  <a:ext uri="{FF2B5EF4-FFF2-40B4-BE49-F238E27FC236}">
                    <a16:creationId xmlns:a16="http://schemas.microsoft.com/office/drawing/2014/main" id="{BDCD8423-B1D7-264F-A789-EE3FD53C06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79" name="Group 133">
              <a:extLst>
                <a:ext uri="{FF2B5EF4-FFF2-40B4-BE49-F238E27FC236}">
                  <a16:creationId xmlns:a16="http://schemas.microsoft.com/office/drawing/2014/main" id="{DD0A5154-B069-2F4A-9897-73C73342A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214855" name="Oval 407">
                <a:extLst>
                  <a:ext uri="{FF2B5EF4-FFF2-40B4-BE49-F238E27FC236}">
                    <a16:creationId xmlns:a16="http://schemas.microsoft.com/office/drawing/2014/main" id="{707E0996-C8FE-BA4D-8978-5E3725233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56" name="Rectangle 410">
                <a:extLst>
                  <a:ext uri="{FF2B5EF4-FFF2-40B4-BE49-F238E27FC236}">
                    <a16:creationId xmlns:a16="http://schemas.microsoft.com/office/drawing/2014/main" id="{2163E06B-55E6-D542-9479-6D9916BA3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57" name="Oval 411">
                <a:extLst>
                  <a:ext uri="{FF2B5EF4-FFF2-40B4-BE49-F238E27FC236}">
                    <a16:creationId xmlns:a16="http://schemas.microsoft.com/office/drawing/2014/main" id="{FEE2B1A6-60D2-9F49-80F4-CDCE0767A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58" name="Group 137">
                <a:extLst>
                  <a:ext uri="{FF2B5EF4-FFF2-40B4-BE49-F238E27FC236}">
                    <a16:creationId xmlns:a16="http://schemas.microsoft.com/office/drawing/2014/main" id="{78B71DD3-415F-894C-985D-EE72BDDAF2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1" name="Freeform 138">
                  <a:extLst>
                    <a:ext uri="{FF2B5EF4-FFF2-40B4-BE49-F238E27FC236}">
                      <a16:creationId xmlns:a16="http://schemas.microsoft.com/office/drawing/2014/main" id="{7DB0D2B3-0A7D-DA48-A0B7-C6FF47896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62" name="Freeform 139">
                  <a:extLst>
                    <a:ext uri="{FF2B5EF4-FFF2-40B4-BE49-F238E27FC236}">
                      <a16:creationId xmlns:a16="http://schemas.microsoft.com/office/drawing/2014/main" id="{DFC94E12-76F6-7946-AEDF-586C62F81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9" name="Line 140">
                <a:extLst>
                  <a:ext uri="{FF2B5EF4-FFF2-40B4-BE49-F238E27FC236}">
                    <a16:creationId xmlns:a16="http://schemas.microsoft.com/office/drawing/2014/main" id="{16FB8961-0964-FE4E-AE70-30BBA6721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0" name="Line 141">
                <a:extLst>
                  <a:ext uri="{FF2B5EF4-FFF2-40B4-BE49-F238E27FC236}">
                    <a16:creationId xmlns:a16="http://schemas.microsoft.com/office/drawing/2014/main" id="{4875877B-DCA6-6043-8A8A-FE645F4B4E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0" name="Group 133">
              <a:extLst>
                <a:ext uri="{FF2B5EF4-FFF2-40B4-BE49-F238E27FC236}">
                  <a16:creationId xmlns:a16="http://schemas.microsoft.com/office/drawing/2014/main" id="{B255C83F-46E2-2749-97EE-0B2028B6B6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214847" name="Oval 407">
                <a:extLst>
                  <a:ext uri="{FF2B5EF4-FFF2-40B4-BE49-F238E27FC236}">
                    <a16:creationId xmlns:a16="http://schemas.microsoft.com/office/drawing/2014/main" id="{3CDE67C2-116B-5B44-88BD-E95F78417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8" name="Rectangle 410">
                <a:extLst>
                  <a:ext uri="{FF2B5EF4-FFF2-40B4-BE49-F238E27FC236}">
                    <a16:creationId xmlns:a16="http://schemas.microsoft.com/office/drawing/2014/main" id="{2D363C4F-05EC-FE43-AD31-4CFF9075D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9" name="Oval 411">
                <a:extLst>
                  <a:ext uri="{FF2B5EF4-FFF2-40B4-BE49-F238E27FC236}">
                    <a16:creationId xmlns:a16="http://schemas.microsoft.com/office/drawing/2014/main" id="{F0EBCA53-2CFF-6843-8B32-66660328A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50" name="Group 137">
                <a:extLst>
                  <a:ext uri="{FF2B5EF4-FFF2-40B4-BE49-F238E27FC236}">
                    <a16:creationId xmlns:a16="http://schemas.microsoft.com/office/drawing/2014/main" id="{8D22F74A-AFFA-0042-8B4D-F1833B567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53" name="Freeform 138">
                  <a:extLst>
                    <a:ext uri="{FF2B5EF4-FFF2-40B4-BE49-F238E27FC236}">
                      <a16:creationId xmlns:a16="http://schemas.microsoft.com/office/drawing/2014/main" id="{703E87B3-22AF-4147-94A9-B72E576C4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54" name="Freeform 139">
                  <a:extLst>
                    <a:ext uri="{FF2B5EF4-FFF2-40B4-BE49-F238E27FC236}">
                      <a16:creationId xmlns:a16="http://schemas.microsoft.com/office/drawing/2014/main" id="{BA65DB44-CA13-3B44-B246-7D68410F4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1" name="Line 140">
                <a:extLst>
                  <a:ext uri="{FF2B5EF4-FFF2-40B4-BE49-F238E27FC236}">
                    <a16:creationId xmlns:a16="http://schemas.microsoft.com/office/drawing/2014/main" id="{EC912430-2C5C-494B-AD18-A54B9E635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52" name="Line 141">
                <a:extLst>
                  <a:ext uri="{FF2B5EF4-FFF2-40B4-BE49-F238E27FC236}">
                    <a16:creationId xmlns:a16="http://schemas.microsoft.com/office/drawing/2014/main" id="{F727E1B5-935F-7248-A3DB-31F27602A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1" name="Group 133">
              <a:extLst>
                <a:ext uri="{FF2B5EF4-FFF2-40B4-BE49-F238E27FC236}">
                  <a16:creationId xmlns:a16="http://schemas.microsoft.com/office/drawing/2014/main" id="{F638E17D-494A-F746-A457-A1084469CE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214839" name="Oval 407">
                <a:extLst>
                  <a:ext uri="{FF2B5EF4-FFF2-40B4-BE49-F238E27FC236}">
                    <a16:creationId xmlns:a16="http://schemas.microsoft.com/office/drawing/2014/main" id="{9B051B41-B4FF-C043-B21E-027F52B7E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0" name="Rectangle 410">
                <a:extLst>
                  <a:ext uri="{FF2B5EF4-FFF2-40B4-BE49-F238E27FC236}">
                    <a16:creationId xmlns:a16="http://schemas.microsoft.com/office/drawing/2014/main" id="{D1CCE3F2-95E6-6F40-B619-21BCC84AC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1" name="Oval 411">
                <a:extLst>
                  <a:ext uri="{FF2B5EF4-FFF2-40B4-BE49-F238E27FC236}">
                    <a16:creationId xmlns:a16="http://schemas.microsoft.com/office/drawing/2014/main" id="{A967DF73-9E5A-BA4A-A6B1-4D97819E5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42" name="Group 137">
                <a:extLst>
                  <a:ext uri="{FF2B5EF4-FFF2-40B4-BE49-F238E27FC236}">
                    <a16:creationId xmlns:a16="http://schemas.microsoft.com/office/drawing/2014/main" id="{F8384F1B-531F-EA4E-991F-9A0DC10979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45" name="Freeform 138">
                  <a:extLst>
                    <a:ext uri="{FF2B5EF4-FFF2-40B4-BE49-F238E27FC236}">
                      <a16:creationId xmlns:a16="http://schemas.microsoft.com/office/drawing/2014/main" id="{874988F7-966B-8646-AF63-EB7E55717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46" name="Freeform 139">
                  <a:extLst>
                    <a:ext uri="{FF2B5EF4-FFF2-40B4-BE49-F238E27FC236}">
                      <a16:creationId xmlns:a16="http://schemas.microsoft.com/office/drawing/2014/main" id="{82067B18-A903-5E48-9F54-088730946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43" name="Line 140">
                <a:extLst>
                  <a:ext uri="{FF2B5EF4-FFF2-40B4-BE49-F238E27FC236}">
                    <a16:creationId xmlns:a16="http://schemas.microsoft.com/office/drawing/2014/main" id="{B2FA9052-838C-8C4F-BCE4-C70E8AFD8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44" name="Line 141">
                <a:extLst>
                  <a:ext uri="{FF2B5EF4-FFF2-40B4-BE49-F238E27FC236}">
                    <a16:creationId xmlns:a16="http://schemas.microsoft.com/office/drawing/2014/main" id="{DF12AE87-8E42-C640-BCB3-C6C7B7E35C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2" name="Group 133">
              <a:extLst>
                <a:ext uri="{FF2B5EF4-FFF2-40B4-BE49-F238E27FC236}">
                  <a16:creationId xmlns:a16="http://schemas.microsoft.com/office/drawing/2014/main" id="{D9BA981B-88F2-2048-841F-AFB6D229D3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214831" name="Oval 407">
                <a:extLst>
                  <a:ext uri="{FF2B5EF4-FFF2-40B4-BE49-F238E27FC236}">
                    <a16:creationId xmlns:a16="http://schemas.microsoft.com/office/drawing/2014/main" id="{E3191F18-65FC-9742-AAF4-38B27CEF6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32" name="Rectangle 410">
                <a:extLst>
                  <a:ext uri="{FF2B5EF4-FFF2-40B4-BE49-F238E27FC236}">
                    <a16:creationId xmlns:a16="http://schemas.microsoft.com/office/drawing/2014/main" id="{04CA71FA-FD06-D54B-960C-DDD9E9400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33" name="Oval 411">
                <a:extLst>
                  <a:ext uri="{FF2B5EF4-FFF2-40B4-BE49-F238E27FC236}">
                    <a16:creationId xmlns:a16="http://schemas.microsoft.com/office/drawing/2014/main" id="{E6140C2C-EDAC-8645-8F8C-E7AC0F6EE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34" name="Group 137">
                <a:extLst>
                  <a:ext uri="{FF2B5EF4-FFF2-40B4-BE49-F238E27FC236}">
                    <a16:creationId xmlns:a16="http://schemas.microsoft.com/office/drawing/2014/main" id="{1DA61B62-5433-BE42-9505-4A887F2B9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37" name="Freeform 138">
                  <a:extLst>
                    <a:ext uri="{FF2B5EF4-FFF2-40B4-BE49-F238E27FC236}">
                      <a16:creationId xmlns:a16="http://schemas.microsoft.com/office/drawing/2014/main" id="{8C0DD640-5598-0A47-8FE0-C4C501DF28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8" name="Freeform 139">
                  <a:extLst>
                    <a:ext uri="{FF2B5EF4-FFF2-40B4-BE49-F238E27FC236}">
                      <a16:creationId xmlns:a16="http://schemas.microsoft.com/office/drawing/2014/main" id="{86B3607F-2C46-2D49-9698-D3C3FFBA2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35" name="Line 140">
                <a:extLst>
                  <a:ext uri="{FF2B5EF4-FFF2-40B4-BE49-F238E27FC236}">
                    <a16:creationId xmlns:a16="http://schemas.microsoft.com/office/drawing/2014/main" id="{51E1455A-9671-2546-BE76-D9824127B9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36" name="Line 141">
                <a:extLst>
                  <a:ext uri="{FF2B5EF4-FFF2-40B4-BE49-F238E27FC236}">
                    <a16:creationId xmlns:a16="http://schemas.microsoft.com/office/drawing/2014/main" id="{7709D233-6CE8-9444-9BA6-121B10B66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3" name="Group 133">
              <a:extLst>
                <a:ext uri="{FF2B5EF4-FFF2-40B4-BE49-F238E27FC236}">
                  <a16:creationId xmlns:a16="http://schemas.microsoft.com/office/drawing/2014/main" id="{DA6931DE-1DD8-F442-80DA-559C81E0EC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214823" name="Oval 407">
                <a:extLst>
                  <a:ext uri="{FF2B5EF4-FFF2-40B4-BE49-F238E27FC236}">
                    <a16:creationId xmlns:a16="http://schemas.microsoft.com/office/drawing/2014/main" id="{AC436F2E-5FE3-AB4A-8E3A-1F6EB0BD2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24" name="Rectangle 410">
                <a:extLst>
                  <a:ext uri="{FF2B5EF4-FFF2-40B4-BE49-F238E27FC236}">
                    <a16:creationId xmlns:a16="http://schemas.microsoft.com/office/drawing/2014/main" id="{D63B5470-32DD-EF4C-BE70-D7286C398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25" name="Oval 411">
                <a:extLst>
                  <a:ext uri="{FF2B5EF4-FFF2-40B4-BE49-F238E27FC236}">
                    <a16:creationId xmlns:a16="http://schemas.microsoft.com/office/drawing/2014/main" id="{9E18D6BE-84B9-CD4B-A790-9938017B2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26" name="Group 137">
                <a:extLst>
                  <a:ext uri="{FF2B5EF4-FFF2-40B4-BE49-F238E27FC236}">
                    <a16:creationId xmlns:a16="http://schemas.microsoft.com/office/drawing/2014/main" id="{B94942B3-6725-6F41-A4C8-BBF197C7C0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9" name="Freeform 138">
                  <a:extLst>
                    <a:ext uri="{FF2B5EF4-FFF2-40B4-BE49-F238E27FC236}">
                      <a16:creationId xmlns:a16="http://schemas.microsoft.com/office/drawing/2014/main" id="{8BDCE39A-64CE-EE4D-B70F-990CD7FF2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0" name="Freeform 139">
                  <a:extLst>
                    <a:ext uri="{FF2B5EF4-FFF2-40B4-BE49-F238E27FC236}">
                      <a16:creationId xmlns:a16="http://schemas.microsoft.com/office/drawing/2014/main" id="{4038D430-FAAB-5E41-8026-82B88BFB9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27" name="Line 140">
                <a:extLst>
                  <a:ext uri="{FF2B5EF4-FFF2-40B4-BE49-F238E27FC236}">
                    <a16:creationId xmlns:a16="http://schemas.microsoft.com/office/drawing/2014/main" id="{AB69C545-F0FB-A646-B921-9A42AFF87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8" name="Line 141">
                <a:extLst>
                  <a:ext uri="{FF2B5EF4-FFF2-40B4-BE49-F238E27FC236}">
                    <a16:creationId xmlns:a16="http://schemas.microsoft.com/office/drawing/2014/main" id="{BD3DF7FE-3BAA-1C46-AFEE-6DA2D157E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4" name="Group 133">
              <a:extLst>
                <a:ext uri="{FF2B5EF4-FFF2-40B4-BE49-F238E27FC236}">
                  <a16:creationId xmlns:a16="http://schemas.microsoft.com/office/drawing/2014/main" id="{B153CE43-BB57-8345-B434-118B95D7B3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214815" name="Oval 407">
                <a:extLst>
                  <a:ext uri="{FF2B5EF4-FFF2-40B4-BE49-F238E27FC236}">
                    <a16:creationId xmlns:a16="http://schemas.microsoft.com/office/drawing/2014/main" id="{43A93EA8-4C5D-E24E-BA2B-A8BB05962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16" name="Rectangle 410">
                <a:extLst>
                  <a:ext uri="{FF2B5EF4-FFF2-40B4-BE49-F238E27FC236}">
                    <a16:creationId xmlns:a16="http://schemas.microsoft.com/office/drawing/2014/main" id="{49C154B9-C2BF-D945-9630-15D0738C9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17" name="Oval 411">
                <a:extLst>
                  <a:ext uri="{FF2B5EF4-FFF2-40B4-BE49-F238E27FC236}">
                    <a16:creationId xmlns:a16="http://schemas.microsoft.com/office/drawing/2014/main" id="{60B9E8DF-F64B-E341-9FAE-376EC0939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18" name="Group 137">
                <a:extLst>
                  <a:ext uri="{FF2B5EF4-FFF2-40B4-BE49-F238E27FC236}">
                    <a16:creationId xmlns:a16="http://schemas.microsoft.com/office/drawing/2014/main" id="{E257D2A1-69E2-1444-A859-4AFC7C68C4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1" name="Freeform 138">
                  <a:extLst>
                    <a:ext uri="{FF2B5EF4-FFF2-40B4-BE49-F238E27FC236}">
                      <a16:creationId xmlns:a16="http://schemas.microsoft.com/office/drawing/2014/main" id="{F82EE89F-728B-184D-8292-62E17DED4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22" name="Freeform 139">
                  <a:extLst>
                    <a:ext uri="{FF2B5EF4-FFF2-40B4-BE49-F238E27FC236}">
                      <a16:creationId xmlns:a16="http://schemas.microsoft.com/office/drawing/2014/main" id="{0EEB83C5-B0E8-5041-AA6B-1ED037A4E0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19" name="Line 140">
                <a:extLst>
                  <a:ext uri="{FF2B5EF4-FFF2-40B4-BE49-F238E27FC236}">
                    <a16:creationId xmlns:a16="http://schemas.microsoft.com/office/drawing/2014/main" id="{EAFB93B0-9A23-184A-A135-95A82231F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0" name="Line 141">
                <a:extLst>
                  <a:ext uri="{FF2B5EF4-FFF2-40B4-BE49-F238E27FC236}">
                    <a16:creationId xmlns:a16="http://schemas.microsoft.com/office/drawing/2014/main" id="{46B990D8-3615-DD41-97A8-2B2FFC4E94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85" name="Straight Connector 12">
              <a:extLst>
                <a:ext uri="{FF2B5EF4-FFF2-40B4-BE49-F238E27FC236}">
                  <a16:creationId xmlns:a16="http://schemas.microsoft.com/office/drawing/2014/main" id="{C7A74BE5-803F-FE4A-9405-F3F0C581D9BD}"/>
                </a:ext>
              </a:extLst>
            </p:cNvPr>
            <p:cNvCxnSpPr>
              <a:cxnSpLocks noChangeShapeType="1"/>
              <a:endCxn id="214955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6" name="Straight Connector 500">
              <a:extLst>
                <a:ext uri="{FF2B5EF4-FFF2-40B4-BE49-F238E27FC236}">
                  <a16:creationId xmlns:a16="http://schemas.microsoft.com/office/drawing/2014/main" id="{AB661CE2-CEA5-ED4B-A163-59BA3A829AF1}"/>
                </a:ext>
              </a:extLst>
            </p:cNvPr>
            <p:cNvCxnSpPr>
              <a:cxnSpLocks noChangeShapeType="1"/>
              <a:stCxn id="214751" idx="8"/>
              <a:endCxn id="214812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7" name="Straight Connector 501">
              <a:extLst>
                <a:ext uri="{FF2B5EF4-FFF2-40B4-BE49-F238E27FC236}">
                  <a16:creationId xmlns:a16="http://schemas.microsoft.com/office/drawing/2014/main" id="{A66C3A17-FFB0-EB44-A998-CB2F2624CA44}"/>
                </a:ext>
              </a:extLst>
            </p:cNvPr>
            <p:cNvCxnSpPr>
              <a:cxnSpLocks noChangeShapeType="1"/>
              <a:endCxn id="214812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8" name="Straight Connector 502">
              <a:extLst>
                <a:ext uri="{FF2B5EF4-FFF2-40B4-BE49-F238E27FC236}">
                  <a16:creationId xmlns:a16="http://schemas.microsoft.com/office/drawing/2014/main" id="{2AC3615C-C8F3-2A4C-ADDD-475649F9A200}"/>
                </a:ext>
              </a:extLst>
            </p:cNvPr>
            <p:cNvCxnSpPr>
              <a:cxnSpLocks noChangeShapeType="1"/>
              <a:endCxn id="214923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9" name="Straight Connector 503">
              <a:extLst>
                <a:ext uri="{FF2B5EF4-FFF2-40B4-BE49-F238E27FC236}">
                  <a16:creationId xmlns:a16="http://schemas.microsoft.com/office/drawing/2014/main" id="{FBBE74D8-A9BB-EB41-8556-BAE83958DA05}"/>
                </a:ext>
              </a:extLst>
            </p:cNvPr>
            <p:cNvCxnSpPr>
              <a:cxnSpLocks noChangeShapeType="1"/>
              <a:endCxn id="214923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0" name="Straight Connector 504">
              <a:extLst>
                <a:ext uri="{FF2B5EF4-FFF2-40B4-BE49-F238E27FC236}">
                  <a16:creationId xmlns:a16="http://schemas.microsoft.com/office/drawing/2014/main" id="{5D777D9F-6C44-8C4D-8F85-CB8893FD7DC5}"/>
                </a:ext>
              </a:extLst>
            </p:cNvPr>
            <p:cNvCxnSpPr>
              <a:cxnSpLocks noChangeShapeType="1"/>
              <a:endCxn id="215005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1" name="Straight Connector 505">
              <a:extLst>
                <a:ext uri="{FF2B5EF4-FFF2-40B4-BE49-F238E27FC236}">
                  <a16:creationId xmlns:a16="http://schemas.microsoft.com/office/drawing/2014/main" id="{D6EDC541-A286-1043-BAEF-A5D3DBEC4F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2" name="Straight Connector 506">
              <a:extLst>
                <a:ext uri="{FF2B5EF4-FFF2-40B4-BE49-F238E27FC236}">
                  <a16:creationId xmlns:a16="http://schemas.microsoft.com/office/drawing/2014/main" id="{1D1159FC-26A5-E941-9532-2C7BF77B9B19}"/>
                </a:ext>
              </a:extLst>
            </p:cNvPr>
            <p:cNvCxnSpPr>
              <a:cxnSpLocks noChangeShapeType="1"/>
              <a:stCxn id="214755" idx="4"/>
              <a:endCxn id="215000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3" name="Straight Connector 507">
              <a:extLst>
                <a:ext uri="{FF2B5EF4-FFF2-40B4-BE49-F238E27FC236}">
                  <a16:creationId xmlns:a16="http://schemas.microsoft.com/office/drawing/2014/main" id="{D0B084EB-4646-9146-A362-822D7E8DAC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4" name="Straight Connector 508">
              <a:extLst>
                <a:ext uri="{FF2B5EF4-FFF2-40B4-BE49-F238E27FC236}">
                  <a16:creationId xmlns:a16="http://schemas.microsoft.com/office/drawing/2014/main" id="{C6690A05-6457-5A4E-B086-13961A44EE87}"/>
                </a:ext>
              </a:extLst>
            </p:cNvPr>
            <p:cNvCxnSpPr>
              <a:cxnSpLocks noChangeShapeType="1"/>
              <a:endCxn id="214987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5" name="Straight Connector 509">
              <a:extLst>
                <a:ext uri="{FF2B5EF4-FFF2-40B4-BE49-F238E27FC236}">
                  <a16:creationId xmlns:a16="http://schemas.microsoft.com/office/drawing/2014/main" id="{FF7E5776-B161-1D43-8DF6-DB8FEF44E577}"/>
                </a:ext>
              </a:extLst>
            </p:cNvPr>
            <p:cNvCxnSpPr>
              <a:cxnSpLocks noChangeShapeType="1"/>
              <a:stCxn id="214756" idx="0"/>
              <a:endCxn id="214811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6" name="Straight Connector 510">
              <a:extLst>
                <a:ext uri="{FF2B5EF4-FFF2-40B4-BE49-F238E27FC236}">
                  <a16:creationId xmlns:a16="http://schemas.microsoft.com/office/drawing/2014/main" id="{6C733440-5946-0B45-B9C1-2DF3CF195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7" name="Straight Connector 511">
              <a:extLst>
                <a:ext uri="{FF2B5EF4-FFF2-40B4-BE49-F238E27FC236}">
                  <a16:creationId xmlns:a16="http://schemas.microsoft.com/office/drawing/2014/main" id="{BBA51EAD-0B92-F743-AF16-29F6F24EB9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8" name="Straight Connector 512">
              <a:extLst>
                <a:ext uri="{FF2B5EF4-FFF2-40B4-BE49-F238E27FC236}">
                  <a16:creationId xmlns:a16="http://schemas.microsoft.com/office/drawing/2014/main" id="{C715A44D-0897-FF45-A4CF-E44F4295F6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9" name="Straight Connector 513">
              <a:extLst>
                <a:ext uri="{FF2B5EF4-FFF2-40B4-BE49-F238E27FC236}">
                  <a16:creationId xmlns:a16="http://schemas.microsoft.com/office/drawing/2014/main" id="{C6F113B8-C86A-3340-BE01-C1AF6C3065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0" name="Straight Connector 514">
              <a:extLst>
                <a:ext uri="{FF2B5EF4-FFF2-40B4-BE49-F238E27FC236}">
                  <a16:creationId xmlns:a16="http://schemas.microsoft.com/office/drawing/2014/main" id="{5EC583B5-0B18-FD47-8B3D-5EB069BD8833}"/>
                </a:ext>
              </a:extLst>
            </p:cNvPr>
            <p:cNvCxnSpPr>
              <a:cxnSpLocks noChangeShapeType="1"/>
              <a:endCxn id="214812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1" name="Oval 14">
              <a:extLst>
                <a:ext uri="{FF2B5EF4-FFF2-40B4-BE49-F238E27FC236}">
                  <a16:creationId xmlns:a16="http://schemas.microsoft.com/office/drawing/2014/main" id="{F92183DD-9D4D-9A45-B326-6B129084B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02" name="Straight Connector 18">
              <a:extLst>
                <a:ext uri="{FF2B5EF4-FFF2-40B4-BE49-F238E27FC236}">
                  <a16:creationId xmlns:a16="http://schemas.microsoft.com/office/drawing/2014/main" id="{D216F3ED-B2DC-7244-94CC-4B60507910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3" name="Straight Connector 516">
              <a:extLst>
                <a:ext uri="{FF2B5EF4-FFF2-40B4-BE49-F238E27FC236}">
                  <a16:creationId xmlns:a16="http://schemas.microsoft.com/office/drawing/2014/main" id="{4FE2CDC8-312C-504E-9983-AEDDF15EF4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4" name="Straight Connector 515">
              <a:extLst>
                <a:ext uri="{FF2B5EF4-FFF2-40B4-BE49-F238E27FC236}">
                  <a16:creationId xmlns:a16="http://schemas.microsoft.com/office/drawing/2014/main" id="{A004EB9B-DF41-704D-9CBE-54DD90884F8C}"/>
                </a:ext>
              </a:extLst>
            </p:cNvPr>
            <p:cNvCxnSpPr>
              <a:cxnSpLocks noChangeShapeType="1"/>
              <a:stCxn id="214841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5" name="Oval 521">
              <a:extLst>
                <a:ext uri="{FF2B5EF4-FFF2-40B4-BE49-F238E27FC236}">
                  <a16:creationId xmlns:a16="http://schemas.microsoft.com/office/drawing/2014/main" id="{443E0A6C-4073-D549-8990-2BB851760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4806" name="Straight Connector 519">
              <a:extLst>
                <a:ext uri="{FF2B5EF4-FFF2-40B4-BE49-F238E27FC236}">
                  <a16:creationId xmlns:a16="http://schemas.microsoft.com/office/drawing/2014/main" id="{C5F2874E-B11C-0546-AED8-3CDB8F258042}"/>
                </a:ext>
              </a:extLst>
            </p:cNvPr>
            <p:cNvCxnSpPr>
              <a:cxnSpLocks noChangeShapeType="1"/>
              <a:stCxn id="214805" idx="6"/>
              <a:endCxn id="215039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7" name="Straight Connector 520">
              <a:extLst>
                <a:ext uri="{FF2B5EF4-FFF2-40B4-BE49-F238E27FC236}">
                  <a16:creationId xmlns:a16="http://schemas.microsoft.com/office/drawing/2014/main" id="{BA8C1BD0-0CCD-574B-8A4D-17365C016B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8" name="Straight Connector 7">
              <a:extLst>
                <a:ext uri="{FF2B5EF4-FFF2-40B4-BE49-F238E27FC236}">
                  <a16:creationId xmlns:a16="http://schemas.microsoft.com/office/drawing/2014/main" id="{65F66951-24B1-274C-9714-4C12067EEA5A}"/>
                </a:ext>
              </a:extLst>
            </p:cNvPr>
            <p:cNvCxnSpPr>
              <a:cxnSpLocks noChangeShapeType="1"/>
              <a:stCxn id="214913" idx="5"/>
              <a:endCxn id="215037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9" name="Straight Connector 415">
              <a:extLst>
                <a:ext uri="{FF2B5EF4-FFF2-40B4-BE49-F238E27FC236}">
                  <a16:creationId xmlns:a16="http://schemas.microsoft.com/office/drawing/2014/main" id="{6A451F9C-F807-244D-BD15-B5D183FFE361}"/>
                </a:ext>
              </a:extLst>
            </p:cNvPr>
            <p:cNvCxnSpPr>
              <a:cxnSpLocks noChangeShapeType="1"/>
              <a:endCxn id="214873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0" name="Straight Connector 523">
              <a:extLst>
                <a:ext uri="{FF2B5EF4-FFF2-40B4-BE49-F238E27FC236}">
                  <a16:creationId xmlns:a16="http://schemas.microsoft.com/office/drawing/2014/main" id="{586921B0-6133-C84B-A795-F2DD58333A9D}"/>
                </a:ext>
              </a:extLst>
            </p:cNvPr>
            <p:cNvCxnSpPr>
              <a:cxnSpLocks noChangeShapeType="1"/>
              <a:stCxn id="214836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11" name="Oval 6">
              <a:extLst>
                <a:ext uri="{FF2B5EF4-FFF2-40B4-BE49-F238E27FC236}">
                  <a16:creationId xmlns:a16="http://schemas.microsoft.com/office/drawing/2014/main" id="{BAD9A2F3-982F-6449-ACEB-D17A643E9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4812" name="Oval 517">
              <a:extLst>
                <a:ext uri="{FF2B5EF4-FFF2-40B4-BE49-F238E27FC236}">
                  <a16:creationId xmlns:a16="http://schemas.microsoft.com/office/drawing/2014/main" id="{88281E12-8735-624E-8248-F70D1321AF5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13" name="Straight Connector 39941">
              <a:extLst>
                <a:ext uri="{FF2B5EF4-FFF2-40B4-BE49-F238E27FC236}">
                  <a16:creationId xmlns:a16="http://schemas.microsoft.com/office/drawing/2014/main" id="{E12CFDB0-9BFD-3D46-AD31-EBE9949486F7}"/>
                </a:ext>
              </a:extLst>
            </p:cNvPr>
            <p:cNvCxnSpPr>
              <a:cxnSpLocks noChangeShapeType="1"/>
              <a:stCxn id="214812" idx="0"/>
              <a:endCxn id="214901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4" name="Straight Connector 524">
              <a:extLst>
                <a:ext uri="{FF2B5EF4-FFF2-40B4-BE49-F238E27FC236}">
                  <a16:creationId xmlns:a16="http://schemas.microsoft.com/office/drawing/2014/main" id="{5D1AD4BB-1013-6443-874F-19ABFB3A4436}"/>
                </a:ext>
              </a:extLst>
            </p:cNvPr>
            <p:cNvCxnSpPr>
              <a:cxnSpLocks noChangeShapeType="1"/>
              <a:endCxn id="214875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4019" name="Line 424">
            <a:extLst>
              <a:ext uri="{FF2B5EF4-FFF2-40B4-BE49-F238E27FC236}">
                <a16:creationId xmlns:a16="http://schemas.microsoft.com/office/drawing/2014/main" id="{2B25484B-E5B9-8B4F-A89B-EB4EF402D5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6051" y="5276851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7FEFB90-5FD7-E24C-812E-7CBBD01244DB}"/>
              </a:ext>
            </a:extLst>
          </p:cNvPr>
          <p:cNvGrpSpPr>
            <a:grpSpLocks/>
          </p:cNvGrpSpPr>
          <p:nvPr/>
        </p:nvGrpSpPr>
        <p:grpSpPr bwMode="auto">
          <a:xfrm>
            <a:off x="1963739" y="3552826"/>
            <a:ext cx="8258175" cy="2900363"/>
            <a:chOff x="439215" y="3555216"/>
            <a:chExt cx="8258951" cy="2901368"/>
          </a:xfrm>
        </p:grpSpPr>
        <p:grpSp>
          <p:nvGrpSpPr>
            <p:cNvPr id="214392" name="Group 13">
              <a:extLst>
                <a:ext uri="{FF2B5EF4-FFF2-40B4-BE49-F238E27FC236}">
                  <a16:creationId xmlns:a16="http://schemas.microsoft.com/office/drawing/2014/main" id="{D6E75D41-1B85-9F4F-8342-C4C736870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214709" name="Picture 3">
                <a:extLst>
                  <a:ext uri="{FF2B5EF4-FFF2-40B4-BE49-F238E27FC236}">
                    <a16:creationId xmlns:a16="http://schemas.microsoft.com/office/drawing/2014/main" id="{0ABBDDA4-BD15-9C4B-8FC4-2B9F9F3066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710" name="Group 950">
                <a:extLst>
                  <a:ext uri="{FF2B5EF4-FFF2-40B4-BE49-F238E27FC236}">
                    <a16:creationId xmlns:a16="http://schemas.microsoft.com/office/drawing/2014/main" id="{6A0046A2-FEB1-974D-915B-2A18F39DE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711" name="Freeform 951">
                  <a:extLst>
                    <a:ext uri="{FF2B5EF4-FFF2-40B4-BE49-F238E27FC236}">
                      <a16:creationId xmlns:a16="http://schemas.microsoft.com/office/drawing/2014/main" id="{9B328CBB-2BB6-8145-81DE-D3A7B4248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2" name="Rectangle 952">
                  <a:extLst>
                    <a:ext uri="{FF2B5EF4-FFF2-40B4-BE49-F238E27FC236}">
                      <a16:creationId xmlns:a16="http://schemas.microsoft.com/office/drawing/2014/main" id="{92DC1677-B383-F141-955A-2A8DAC9BA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13" name="Freeform 953">
                  <a:extLst>
                    <a:ext uri="{FF2B5EF4-FFF2-40B4-BE49-F238E27FC236}">
                      <a16:creationId xmlns:a16="http://schemas.microsoft.com/office/drawing/2014/main" id="{EBEDE016-0197-104E-A89A-EDC28FFDA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4" name="Freeform 954">
                  <a:extLst>
                    <a:ext uri="{FF2B5EF4-FFF2-40B4-BE49-F238E27FC236}">
                      <a16:creationId xmlns:a16="http://schemas.microsoft.com/office/drawing/2014/main" id="{BF46FFAF-98D0-8C49-BC9E-F79B2E092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5" name="Rectangle 955">
                  <a:extLst>
                    <a:ext uri="{FF2B5EF4-FFF2-40B4-BE49-F238E27FC236}">
                      <a16:creationId xmlns:a16="http://schemas.microsoft.com/office/drawing/2014/main" id="{E3C4876C-5477-2A4C-9525-C65E22674E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6" name="Group 956">
                  <a:extLst>
                    <a:ext uri="{FF2B5EF4-FFF2-40B4-BE49-F238E27FC236}">
                      <a16:creationId xmlns:a16="http://schemas.microsoft.com/office/drawing/2014/main" id="{736BF024-F497-1143-9A49-7D4629815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41" name="AutoShape 957">
                    <a:extLst>
                      <a:ext uri="{FF2B5EF4-FFF2-40B4-BE49-F238E27FC236}">
                        <a16:creationId xmlns:a16="http://schemas.microsoft.com/office/drawing/2014/main" id="{38158997-913A-5A44-9578-E1E668100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2" name="AutoShape 958">
                    <a:extLst>
                      <a:ext uri="{FF2B5EF4-FFF2-40B4-BE49-F238E27FC236}">
                        <a16:creationId xmlns:a16="http://schemas.microsoft.com/office/drawing/2014/main" id="{852351BB-D6E0-2241-927F-FCB95A2305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7" name="Rectangle 959">
                  <a:extLst>
                    <a:ext uri="{FF2B5EF4-FFF2-40B4-BE49-F238E27FC236}">
                      <a16:creationId xmlns:a16="http://schemas.microsoft.com/office/drawing/2014/main" id="{6DD686AD-ED0A-024C-A45B-202A2D8C0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8" name="Group 960">
                  <a:extLst>
                    <a:ext uri="{FF2B5EF4-FFF2-40B4-BE49-F238E27FC236}">
                      <a16:creationId xmlns:a16="http://schemas.microsoft.com/office/drawing/2014/main" id="{8D3C2F9C-9B8C-0B4C-86F3-004EB6827E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39" name="AutoShape 961">
                    <a:extLst>
                      <a:ext uri="{FF2B5EF4-FFF2-40B4-BE49-F238E27FC236}">
                        <a16:creationId xmlns:a16="http://schemas.microsoft.com/office/drawing/2014/main" id="{EE0C8BA9-4177-F846-BD9B-FB75178B8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0" name="AutoShape 962">
                    <a:extLst>
                      <a:ext uri="{FF2B5EF4-FFF2-40B4-BE49-F238E27FC236}">
                        <a16:creationId xmlns:a16="http://schemas.microsoft.com/office/drawing/2014/main" id="{5F22E2BE-24A7-3B45-B257-B0270EB6F6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9" name="Rectangle 963">
                  <a:extLst>
                    <a:ext uri="{FF2B5EF4-FFF2-40B4-BE49-F238E27FC236}">
                      <a16:creationId xmlns:a16="http://schemas.microsoft.com/office/drawing/2014/main" id="{DF7147A1-0008-FB4E-8623-0E4E8C019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0" name="Rectangle 964">
                  <a:extLst>
                    <a:ext uri="{FF2B5EF4-FFF2-40B4-BE49-F238E27FC236}">
                      <a16:creationId xmlns:a16="http://schemas.microsoft.com/office/drawing/2014/main" id="{6D4B47AF-B455-DD4C-A30E-7719D43887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21" name="Group 965">
                  <a:extLst>
                    <a:ext uri="{FF2B5EF4-FFF2-40B4-BE49-F238E27FC236}">
                      <a16:creationId xmlns:a16="http://schemas.microsoft.com/office/drawing/2014/main" id="{2311FA2A-1C39-E945-B4EE-191704D76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37" name="AutoShape 966">
                    <a:extLst>
                      <a:ext uri="{FF2B5EF4-FFF2-40B4-BE49-F238E27FC236}">
                        <a16:creationId xmlns:a16="http://schemas.microsoft.com/office/drawing/2014/main" id="{5A399A5B-1E6A-F240-8060-CA7C1CB17F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8" name="AutoShape 967">
                    <a:extLst>
                      <a:ext uri="{FF2B5EF4-FFF2-40B4-BE49-F238E27FC236}">
                        <a16:creationId xmlns:a16="http://schemas.microsoft.com/office/drawing/2014/main" id="{1EEA95A7-0088-A741-8C0B-C26247429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2" name="Freeform 968">
                  <a:extLst>
                    <a:ext uri="{FF2B5EF4-FFF2-40B4-BE49-F238E27FC236}">
                      <a16:creationId xmlns:a16="http://schemas.microsoft.com/office/drawing/2014/main" id="{94909E95-EA57-9243-9340-53A47143C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723" name="Group 969">
                  <a:extLst>
                    <a:ext uri="{FF2B5EF4-FFF2-40B4-BE49-F238E27FC236}">
                      <a16:creationId xmlns:a16="http://schemas.microsoft.com/office/drawing/2014/main" id="{8FC64435-D784-9444-82F4-54E0F80388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35" name="AutoShape 970">
                    <a:extLst>
                      <a:ext uri="{FF2B5EF4-FFF2-40B4-BE49-F238E27FC236}">
                        <a16:creationId xmlns:a16="http://schemas.microsoft.com/office/drawing/2014/main" id="{6168983C-F315-F84B-B321-AB4E0C9248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6" name="AutoShape 971">
                    <a:extLst>
                      <a:ext uri="{FF2B5EF4-FFF2-40B4-BE49-F238E27FC236}">
                        <a16:creationId xmlns:a16="http://schemas.microsoft.com/office/drawing/2014/main" id="{58557F2B-3084-544B-8E60-51DC81627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4" name="Rectangle 972">
                  <a:extLst>
                    <a:ext uri="{FF2B5EF4-FFF2-40B4-BE49-F238E27FC236}">
                      <a16:creationId xmlns:a16="http://schemas.microsoft.com/office/drawing/2014/main" id="{4EC3205E-B4A3-1948-94E0-A96BA7DCC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5" name="Freeform 973">
                  <a:extLst>
                    <a:ext uri="{FF2B5EF4-FFF2-40B4-BE49-F238E27FC236}">
                      <a16:creationId xmlns:a16="http://schemas.microsoft.com/office/drawing/2014/main" id="{DD6241CE-7C66-5D4F-90C7-1831AEB27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6" name="Freeform 974">
                  <a:extLst>
                    <a:ext uri="{FF2B5EF4-FFF2-40B4-BE49-F238E27FC236}">
                      <a16:creationId xmlns:a16="http://schemas.microsoft.com/office/drawing/2014/main" id="{770DF333-99BE-B344-B66A-4266D66CE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7" name="Oval 975">
                  <a:extLst>
                    <a:ext uri="{FF2B5EF4-FFF2-40B4-BE49-F238E27FC236}">
                      <a16:creationId xmlns:a16="http://schemas.microsoft.com/office/drawing/2014/main" id="{A44200DB-419E-764D-BEE0-075B1D4B41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8" name="Freeform 976">
                  <a:extLst>
                    <a:ext uri="{FF2B5EF4-FFF2-40B4-BE49-F238E27FC236}">
                      <a16:creationId xmlns:a16="http://schemas.microsoft.com/office/drawing/2014/main" id="{3CFB2D34-523B-E646-9810-175B6B45C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9" name="AutoShape 977">
                  <a:extLst>
                    <a:ext uri="{FF2B5EF4-FFF2-40B4-BE49-F238E27FC236}">
                      <a16:creationId xmlns:a16="http://schemas.microsoft.com/office/drawing/2014/main" id="{24BF509F-86AF-1F46-BB9A-225CCAE48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0" name="AutoShape 978">
                  <a:extLst>
                    <a:ext uri="{FF2B5EF4-FFF2-40B4-BE49-F238E27FC236}">
                      <a16:creationId xmlns:a16="http://schemas.microsoft.com/office/drawing/2014/main" id="{CD3394A3-2220-AB40-ADA1-D5A6C2B74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1" name="Oval 979">
                  <a:extLst>
                    <a:ext uri="{FF2B5EF4-FFF2-40B4-BE49-F238E27FC236}">
                      <a16:creationId xmlns:a16="http://schemas.microsoft.com/office/drawing/2014/main" id="{A207A839-3785-9A4B-82E4-4B68DD687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2" name="Oval 980">
                  <a:extLst>
                    <a:ext uri="{FF2B5EF4-FFF2-40B4-BE49-F238E27FC236}">
                      <a16:creationId xmlns:a16="http://schemas.microsoft.com/office/drawing/2014/main" id="{3477D5DF-C97F-2E44-8F33-652CB0384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733" name="Oval 981">
                  <a:extLst>
                    <a:ext uri="{FF2B5EF4-FFF2-40B4-BE49-F238E27FC236}">
                      <a16:creationId xmlns:a16="http://schemas.microsoft.com/office/drawing/2014/main" id="{1385098B-DB51-9E47-8289-FFCCBFCF5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4" name="Rectangle 982">
                  <a:extLst>
                    <a:ext uri="{FF2B5EF4-FFF2-40B4-BE49-F238E27FC236}">
                      <a16:creationId xmlns:a16="http://schemas.microsoft.com/office/drawing/2014/main" id="{5E58EFDF-33E4-634F-9F2A-09DECC7EC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3" name="Group 792">
              <a:extLst>
                <a:ext uri="{FF2B5EF4-FFF2-40B4-BE49-F238E27FC236}">
                  <a16:creationId xmlns:a16="http://schemas.microsoft.com/office/drawing/2014/main" id="{926A3B9B-14F5-DF4B-B9CF-682847634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214675" name="Picture 3">
                <a:extLst>
                  <a:ext uri="{FF2B5EF4-FFF2-40B4-BE49-F238E27FC236}">
                    <a16:creationId xmlns:a16="http://schemas.microsoft.com/office/drawing/2014/main" id="{979B0A7C-DE39-D947-9576-4DFBCDC89F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76" name="Group 950">
                <a:extLst>
                  <a:ext uri="{FF2B5EF4-FFF2-40B4-BE49-F238E27FC236}">
                    <a16:creationId xmlns:a16="http://schemas.microsoft.com/office/drawing/2014/main" id="{19196D4B-1968-5241-9218-479B8AF8E3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77" name="Freeform 951">
                  <a:extLst>
                    <a:ext uri="{FF2B5EF4-FFF2-40B4-BE49-F238E27FC236}">
                      <a16:creationId xmlns:a16="http://schemas.microsoft.com/office/drawing/2014/main" id="{D371F7B0-F123-F143-88AD-A84BE0893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78" name="Rectangle 952">
                  <a:extLst>
                    <a:ext uri="{FF2B5EF4-FFF2-40B4-BE49-F238E27FC236}">
                      <a16:creationId xmlns:a16="http://schemas.microsoft.com/office/drawing/2014/main" id="{30A2E212-908E-B64B-9525-1696969D3E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79" name="Freeform 953">
                  <a:extLst>
                    <a:ext uri="{FF2B5EF4-FFF2-40B4-BE49-F238E27FC236}">
                      <a16:creationId xmlns:a16="http://schemas.microsoft.com/office/drawing/2014/main" id="{DE11C700-6D18-AB4C-B633-7E3014431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0" name="Freeform 954">
                  <a:extLst>
                    <a:ext uri="{FF2B5EF4-FFF2-40B4-BE49-F238E27FC236}">
                      <a16:creationId xmlns:a16="http://schemas.microsoft.com/office/drawing/2014/main" id="{9641FE6E-490A-DD48-8B97-79520FB89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1" name="Rectangle 955">
                  <a:extLst>
                    <a:ext uri="{FF2B5EF4-FFF2-40B4-BE49-F238E27FC236}">
                      <a16:creationId xmlns:a16="http://schemas.microsoft.com/office/drawing/2014/main" id="{0F34B7FB-89B8-DA4A-B327-7AAC17077F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2" name="Group 956">
                  <a:extLst>
                    <a:ext uri="{FF2B5EF4-FFF2-40B4-BE49-F238E27FC236}">
                      <a16:creationId xmlns:a16="http://schemas.microsoft.com/office/drawing/2014/main" id="{B159A6CC-4EDA-8049-8C31-CC635ABD7E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07" name="AutoShape 957">
                    <a:extLst>
                      <a:ext uri="{FF2B5EF4-FFF2-40B4-BE49-F238E27FC236}">
                        <a16:creationId xmlns:a16="http://schemas.microsoft.com/office/drawing/2014/main" id="{090859D4-F350-CF48-BE6F-A6299D13F6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8" name="AutoShape 958">
                    <a:extLst>
                      <a:ext uri="{FF2B5EF4-FFF2-40B4-BE49-F238E27FC236}">
                        <a16:creationId xmlns:a16="http://schemas.microsoft.com/office/drawing/2014/main" id="{49E00FBE-71A6-7B4F-9116-FDFACD069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3" name="Rectangle 959">
                  <a:extLst>
                    <a:ext uri="{FF2B5EF4-FFF2-40B4-BE49-F238E27FC236}">
                      <a16:creationId xmlns:a16="http://schemas.microsoft.com/office/drawing/2014/main" id="{D3E1E37C-9CF3-6748-8191-0C53DE5B9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4" name="Group 960">
                  <a:extLst>
                    <a:ext uri="{FF2B5EF4-FFF2-40B4-BE49-F238E27FC236}">
                      <a16:creationId xmlns:a16="http://schemas.microsoft.com/office/drawing/2014/main" id="{010F6866-70FC-F24E-8F0C-7315B668B4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05" name="AutoShape 961">
                    <a:extLst>
                      <a:ext uri="{FF2B5EF4-FFF2-40B4-BE49-F238E27FC236}">
                        <a16:creationId xmlns:a16="http://schemas.microsoft.com/office/drawing/2014/main" id="{7A7CD6E0-C089-344F-96C6-70A478495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6" name="AutoShape 962">
                    <a:extLst>
                      <a:ext uri="{FF2B5EF4-FFF2-40B4-BE49-F238E27FC236}">
                        <a16:creationId xmlns:a16="http://schemas.microsoft.com/office/drawing/2014/main" id="{817CE29B-F1A3-444F-83BE-6A2D3C0B90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5" name="Rectangle 963">
                  <a:extLst>
                    <a:ext uri="{FF2B5EF4-FFF2-40B4-BE49-F238E27FC236}">
                      <a16:creationId xmlns:a16="http://schemas.microsoft.com/office/drawing/2014/main" id="{88A44607-9DED-E54B-88A2-9F54FEDCD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86" name="Rectangle 964">
                  <a:extLst>
                    <a:ext uri="{FF2B5EF4-FFF2-40B4-BE49-F238E27FC236}">
                      <a16:creationId xmlns:a16="http://schemas.microsoft.com/office/drawing/2014/main" id="{729B399D-C807-0341-A7C5-E3E14751C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7" name="Group 965">
                  <a:extLst>
                    <a:ext uri="{FF2B5EF4-FFF2-40B4-BE49-F238E27FC236}">
                      <a16:creationId xmlns:a16="http://schemas.microsoft.com/office/drawing/2014/main" id="{BD113617-F60C-3A41-801E-303D357BB6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03" name="AutoShape 966">
                    <a:extLst>
                      <a:ext uri="{FF2B5EF4-FFF2-40B4-BE49-F238E27FC236}">
                        <a16:creationId xmlns:a16="http://schemas.microsoft.com/office/drawing/2014/main" id="{BAE41A55-BA5A-8342-BD0B-434F69668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4" name="AutoShape 967">
                    <a:extLst>
                      <a:ext uri="{FF2B5EF4-FFF2-40B4-BE49-F238E27FC236}">
                        <a16:creationId xmlns:a16="http://schemas.microsoft.com/office/drawing/2014/main" id="{1F5F0C50-52E8-5947-85C3-6648F738F4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8" name="Freeform 968">
                  <a:extLst>
                    <a:ext uri="{FF2B5EF4-FFF2-40B4-BE49-F238E27FC236}">
                      <a16:creationId xmlns:a16="http://schemas.microsoft.com/office/drawing/2014/main" id="{8FF59AF4-37EB-5540-BE7B-6A7D536814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89" name="Group 969">
                  <a:extLst>
                    <a:ext uri="{FF2B5EF4-FFF2-40B4-BE49-F238E27FC236}">
                      <a16:creationId xmlns:a16="http://schemas.microsoft.com/office/drawing/2014/main" id="{A9259129-4087-1B49-898F-FCE5F446F9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01" name="AutoShape 970">
                    <a:extLst>
                      <a:ext uri="{FF2B5EF4-FFF2-40B4-BE49-F238E27FC236}">
                        <a16:creationId xmlns:a16="http://schemas.microsoft.com/office/drawing/2014/main" id="{5DA556D7-AB86-0B41-81D9-B0AB9C150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2" name="AutoShape 971">
                    <a:extLst>
                      <a:ext uri="{FF2B5EF4-FFF2-40B4-BE49-F238E27FC236}">
                        <a16:creationId xmlns:a16="http://schemas.microsoft.com/office/drawing/2014/main" id="{C302BDF7-EF8B-6545-9E9B-0510998B7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90" name="Rectangle 972">
                  <a:extLst>
                    <a:ext uri="{FF2B5EF4-FFF2-40B4-BE49-F238E27FC236}">
                      <a16:creationId xmlns:a16="http://schemas.microsoft.com/office/drawing/2014/main" id="{05A2BBAC-DBC3-0540-B67B-E6D36E076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1" name="Freeform 973">
                  <a:extLst>
                    <a:ext uri="{FF2B5EF4-FFF2-40B4-BE49-F238E27FC236}">
                      <a16:creationId xmlns:a16="http://schemas.microsoft.com/office/drawing/2014/main" id="{C5B62019-7512-6747-A5DC-2D5B48982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2" name="Freeform 974">
                  <a:extLst>
                    <a:ext uri="{FF2B5EF4-FFF2-40B4-BE49-F238E27FC236}">
                      <a16:creationId xmlns:a16="http://schemas.microsoft.com/office/drawing/2014/main" id="{A384C021-1EEE-B94D-91AB-1B1609889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3" name="Oval 975">
                  <a:extLst>
                    <a:ext uri="{FF2B5EF4-FFF2-40B4-BE49-F238E27FC236}">
                      <a16:creationId xmlns:a16="http://schemas.microsoft.com/office/drawing/2014/main" id="{E8BCEDB2-534C-4341-B87C-998080F7C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4" name="Freeform 976">
                  <a:extLst>
                    <a:ext uri="{FF2B5EF4-FFF2-40B4-BE49-F238E27FC236}">
                      <a16:creationId xmlns:a16="http://schemas.microsoft.com/office/drawing/2014/main" id="{F02E3EB5-8B82-0C47-ACA7-4D78BCEB3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5" name="AutoShape 977">
                  <a:extLst>
                    <a:ext uri="{FF2B5EF4-FFF2-40B4-BE49-F238E27FC236}">
                      <a16:creationId xmlns:a16="http://schemas.microsoft.com/office/drawing/2014/main" id="{ADB9F608-D0D7-764C-A0A9-D25E13D13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6" name="AutoShape 978">
                  <a:extLst>
                    <a:ext uri="{FF2B5EF4-FFF2-40B4-BE49-F238E27FC236}">
                      <a16:creationId xmlns:a16="http://schemas.microsoft.com/office/drawing/2014/main" id="{AC1603E3-6EBE-1B47-BCA9-3D9E4102C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7" name="Oval 979">
                  <a:extLst>
                    <a:ext uri="{FF2B5EF4-FFF2-40B4-BE49-F238E27FC236}">
                      <a16:creationId xmlns:a16="http://schemas.microsoft.com/office/drawing/2014/main" id="{215E005D-AA36-0B43-9031-B7E0A8542E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8" name="Oval 980">
                  <a:extLst>
                    <a:ext uri="{FF2B5EF4-FFF2-40B4-BE49-F238E27FC236}">
                      <a16:creationId xmlns:a16="http://schemas.microsoft.com/office/drawing/2014/main" id="{D270FA32-89BA-024F-87B9-706A83320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99" name="Oval 981">
                  <a:extLst>
                    <a:ext uri="{FF2B5EF4-FFF2-40B4-BE49-F238E27FC236}">
                      <a16:creationId xmlns:a16="http://schemas.microsoft.com/office/drawing/2014/main" id="{A8517F36-A9CF-3842-90F7-E2D2AC4C5F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00" name="Rectangle 982">
                  <a:extLst>
                    <a:ext uri="{FF2B5EF4-FFF2-40B4-BE49-F238E27FC236}">
                      <a16:creationId xmlns:a16="http://schemas.microsoft.com/office/drawing/2014/main" id="{DABC9A6E-EC5D-6949-8ADD-1DA3848AC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4" name="Group 827">
              <a:extLst>
                <a:ext uri="{FF2B5EF4-FFF2-40B4-BE49-F238E27FC236}">
                  <a16:creationId xmlns:a16="http://schemas.microsoft.com/office/drawing/2014/main" id="{72CF6EFD-7682-6849-95A1-C9A3214C43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214641" name="Picture 3">
                <a:extLst>
                  <a:ext uri="{FF2B5EF4-FFF2-40B4-BE49-F238E27FC236}">
                    <a16:creationId xmlns:a16="http://schemas.microsoft.com/office/drawing/2014/main" id="{65DB9939-26FE-734F-94B7-01B67A78B4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42" name="Group 950">
                <a:extLst>
                  <a:ext uri="{FF2B5EF4-FFF2-40B4-BE49-F238E27FC236}">
                    <a16:creationId xmlns:a16="http://schemas.microsoft.com/office/drawing/2014/main" id="{622F892C-9E0E-E746-8CF2-1A7A50B0F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43" name="Freeform 951">
                  <a:extLst>
                    <a:ext uri="{FF2B5EF4-FFF2-40B4-BE49-F238E27FC236}">
                      <a16:creationId xmlns:a16="http://schemas.microsoft.com/office/drawing/2014/main" id="{AEF39194-5683-9A4C-92DF-F70754164D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4" name="Rectangle 952">
                  <a:extLst>
                    <a:ext uri="{FF2B5EF4-FFF2-40B4-BE49-F238E27FC236}">
                      <a16:creationId xmlns:a16="http://schemas.microsoft.com/office/drawing/2014/main" id="{F6730D3F-7252-CC4E-A624-6EF695F92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45" name="Freeform 953">
                  <a:extLst>
                    <a:ext uri="{FF2B5EF4-FFF2-40B4-BE49-F238E27FC236}">
                      <a16:creationId xmlns:a16="http://schemas.microsoft.com/office/drawing/2014/main" id="{9895C452-A1FC-934B-8E7F-D12C76E28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6" name="Freeform 954">
                  <a:extLst>
                    <a:ext uri="{FF2B5EF4-FFF2-40B4-BE49-F238E27FC236}">
                      <a16:creationId xmlns:a16="http://schemas.microsoft.com/office/drawing/2014/main" id="{5BB8C1BD-91AC-B843-9CC7-3CBC3CE09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7" name="Rectangle 955">
                  <a:extLst>
                    <a:ext uri="{FF2B5EF4-FFF2-40B4-BE49-F238E27FC236}">
                      <a16:creationId xmlns:a16="http://schemas.microsoft.com/office/drawing/2014/main" id="{4CFC6D39-4B55-EC4F-85FD-75570C67D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48" name="Group 956">
                  <a:extLst>
                    <a:ext uri="{FF2B5EF4-FFF2-40B4-BE49-F238E27FC236}">
                      <a16:creationId xmlns:a16="http://schemas.microsoft.com/office/drawing/2014/main" id="{B75FFD62-95EF-574D-851D-1815FBE0CA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73" name="AutoShape 957">
                    <a:extLst>
                      <a:ext uri="{FF2B5EF4-FFF2-40B4-BE49-F238E27FC236}">
                        <a16:creationId xmlns:a16="http://schemas.microsoft.com/office/drawing/2014/main" id="{92FB7A1E-97B4-6043-A910-91543DA517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4" name="AutoShape 958">
                    <a:extLst>
                      <a:ext uri="{FF2B5EF4-FFF2-40B4-BE49-F238E27FC236}">
                        <a16:creationId xmlns:a16="http://schemas.microsoft.com/office/drawing/2014/main" id="{F9C5792F-3580-9242-9974-D32AF49705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49" name="Rectangle 959">
                  <a:extLst>
                    <a:ext uri="{FF2B5EF4-FFF2-40B4-BE49-F238E27FC236}">
                      <a16:creationId xmlns:a16="http://schemas.microsoft.com/office/drawing/2014/main" id="{525BE3F0-AE67-2F47-AF98-D4D2F4F229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0" name="Group 960">
                  <a:extLst>
                    <a:ext uri="{FF2B5EF4-FFF2-40B4-BE49-F238E27FC236}">
                      <a16:creationId xmlns:a16="http://schemas.microsoft.com/office/drawing/2014/main" id="{A601DAB1-CFC0-8F44-A04A-660F585278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71" name="AutoShape 961">
                    <a:extLst>
                      <a:ext uri="{FF2B5EF4-FFF2-40B4-BE49-F238E27FC236}">
                        <a16:creationId xmlns:a16="http://schemas.microsoft.com/office/drawing/2014/main" id="{ACB609BF-56D2-D44C-83B2-091CA1852F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2" name="AutoShape 962">
                    <a:extLst>
                      <a:ext uri="{FF2B5EF4-FFF2-40B4-BE49-F238E27FC236}">
                        <a16:creationId xmlns:a16="http://schemas.microsoft.com/office/drawing/2014/main" id="{C9042905-4565-AE40-ACC1-58B4260FAB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1" name="Rectangle 963">
                  <a:extLst>
                    <a:ext uri="{FF2B5EF4-FFF2-40B4-BE49-F238E27FC236}">
                      <a16:creationId xmlns:a16="http://schemas.microsoft.com/office/drawing/2014/main" id="{C61ED269-47DF-C142-A4D0-B3708111F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2" name="Rectangle 964">
                  <a:extLst>
                    <a:ext uri="{FF2B5EF4-FFF2-40B4-BE49-F238E27FC236}">
                      <a16:creationId xmlns:a16="http://schemas.microsoft.com/office/drawing/2014/main" id="{00F886D3-9EAE-864A-9F1C-51B52CBFA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3" name="Group 965">
                  <a:extLst>
                    <a:ext uri="{FF2B5EF4-FFF2-40B4-BE49-F238E27FC236}">
                      <a16:creationId xmlns:a16="http://schemas.microsoft.com/office/drawing/2014/main" id="{60624946-4E10-3F40-87A7-BF8C55B631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69" name="AutoShape 966">
                    <a:extLst>
                      <a:ext uri="{FF2B5EF4-FFF2-40B4-BE49-F238E27FC236}">
                        <a16:creationId xmlns:a16="http://schemas.microsoft.com/office/drawing/2014/main" id="{62D17F4D-631D-D942-95B8-2560C6AC8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0" name="AutoShape 967">
                    <a:extLst>
                      <a:ext uri="{FF2B5EF4-FFF2-40B4-BE49-F238E27FC236}">
                        <a16:creationId xmlns:a16="http://schemas.microsoft.com/office/drawing/2014/main" id="{F2543B3C-2B22-FA4F-A5D0-05AA9B0FE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4" name="Freeform 968">
                  <a:extLst>
                    <a:ext uri="{FF2B5EF4-FFF2-40B4-BE49-F238E27FC236}">
                      <a16:creationId xmlns:a16="http://schemas.microsoft.com/office/drawing/2014/main" id="{192CDFC2-2C19-6B40-B992-3F0940947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55" name="Group 969">
                  <a:extLst>
                    <a:ext uri="{FF2B5EF4-FFF2-40B4-BE49-F238E27FC236}">
                      <a16:creationId xmlns:a16="http://schemas.microsoft.com/office/drawing/2014/main" id="{E6839DC6-DA7E-C74C-91FB-F78225282C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67" name="AutoShape 970">
                    <a:extLst>
                      <a:ext uri="{FF2B5EF4-FFF2-40B4-BE49-F238E27FC236}">
                        <a16:creationId xmlns:a16="http://schemas.microsoft.com/office/drawing/2014/main" id="{18B6F276-8471-1341-A696-B9F6C89AC0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68" name="AutoShape 971">
                    <a:extLst>
                      <a:ext uri="{FF2B5EF4-FFF2-40B4-BE49-F238E27FC236}">
                        <a16:creationId xmlns:a16="http://schemas.microsoft.com/office/drawing/2014/main" id="{68C51799-1F18-864A-91D1-6F08B18C64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6" name="Rectangle 972">
                  <a:extLst>
                    <a:ext uri="{FF2B5EF4-FFF2-40B4-BE49-F238E27FC236}">
                      <a16:creationId xmlns:a16="http://schemas.microsoft.com/office/drawing/2014/main" id="{4B51390B-A5E5-CB43-8C86-C10F2E7B9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7" name="Freeform 973">
                  <a:extLst>
                    <a:ext uri="{FF2B5EF4-FFF2-40B4-BE49-F238E27FC236}">
                      <a16:creationId xmlns:a16="http://schemas.microsoft.com/office/drawing/2014/main" id="{B52E3253-195E-E14B-A502-625444CE1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8" name="Freeform 974">
                  <a:extLst>
                    <a:ext uri="{FF2B5EF4-FFF2-40B4-BE49-F238E27FC236}">
                      <a16:creationId xmlns:a16="http://schemas.microsoft.com/office/drawing/2014/main" id="{E7672640-8959-8042-B9BC-0EC53E593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9" name="Oval 975">
                  <a:extLst>
                    <a:ext uri="{FF2B5EF4-FFF2-40B4-BE49-F238E27FC236}">
                      <a16:creationId xmlns:a16="http://schemas.microsoft.com/office/drawing/2014/main" id="{EC9D3853-3A05-7A41-97AC-7C8D004AB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0" name="Freeform 976">
                  <a:extLst>
                    <a:ext uri="{FF2B5EF4-FFF2-40B4-BE49-F238E27FC236}">
                      <a16:creationId xmlns:a16="http://schemas.microsoft.com/office/drawing/2014/main" id="{06EA8E85-732B-014C-8B0A-5EE325241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61" name="AutoShape 977">
                  <a:extLst>
                    <a:ext uri="{FF2B5EF4-FFF2-40B4-BE49-F238E27FC236}">
                      <a16:creationId xmlns:a16="http://schemas.microsoft.com/office/drawing/2014/main" id="{99429D52-F182-BE4E-B823-05082C04FE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2" name="AutoShape 978">
                  <a:extLst>
                    <a:ext uri="{FF2B5EF4-FFF2-40B4-BE49-F238E27FC236}">
                      <a16:creationId xmlns:a16="http://schemas.microsoft.com/office/drawing/2014/main" id="{88FC1120-3C79-7041-8DE1-0FB8725D9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3" name="Oval 979">
                  <a:extLst>
                    <a:ext uri="{FF2B5EF4-FFF2-40B4-BE49-F238E27FC236}">
                      <a16:creationId xmlns:a16="http://schemas.microsoft.com/office/drawing/2014/main" id="{8D7B5084-A180-D940-A1CF-D723A96179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4" name="Oval 980">
                  <a:extLst>
                    <a:ext uri="{FF2B5EF4-FFF2-40B4-BE49-F238E27FC236}">
                      <a16:creationId xmlns:a16="http://schemas.microsoft.com/office/drawing/2014/main" id="{8E92A1A9-5B46-C649-A91E-E03468D119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65" name="Oval 981">
                  <a:extLst>
                    <a:ext uri="{FF2B5EF4-FFF2-40B4-BE49-F238E27FC236}">
                      <a16:creationId xmlns:a16="http://schemas.microsoft.com/office/drawing/2014/main" id="{6F81CDE4-91FE-9B45-8744-F10E6BD1A0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6" name="Rectangle 982">
                  <a:extLst>
                    <a:ext uri="{FF2B5EF4-FFF2-40B4-BE49-F238E27FC236}">
                      <a16:creationId xmlns:a16="http://schemas.microsoft.com/office/drawing/2014/main" id="{95B0618A-7119-4A46-8692-519AC2946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5" name="Group 862">
              <a:extLst>
                <a:ext uri="{FF2B5EF4-FFF2-40B4-BE49-F238E27FC236}">
                  <a16:creationId xmlns:a16="http://schemas.microsoft.com/office/drawing/2014/main" id="{507FD766-D064-0542-B330-E6FC31AF98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214607" name="Picture 3">
                <a:extLst>
                  <a:ext uri="{FF2B5EF4-FFF2-40B4-BE49-F238E27FC236}">
                    <a16:creationId xmlns:a16="http://schemas.microsoft.com/office/drawing/2014/main" id="{563CF114-564D-5647-B20D-BA0AE252B2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08" name="Group 950">
                <a:extLst>
                  <a:ext uri="{FF2B5EF4-FFF2-40B4-BE49-F238E27FC236}">
                    <a16:creationId xmlns:a16="http://schemas.microsoft.com/office/drawing/2014/main" id="{B58665F8-F067-9745-BBC5-907E7293FC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09" name="Freeform 951">
                  <a:extLst>
                    <a:ext uri="{FF2B5EF4-FFF2-40B4-BE49-F238E27FC236}">
                      <a16:creationId xmlns:a16="http://schemas.microsoft.com/office/drawing/2014/main" id="{0C47CAA2-49AC-4249-8690-07C160A2C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0" name="Rectangle 952">
                  <a:extLst>
                    <a:ext uri="{FF2B5EF4-FFF2-40B4-BE49-F238E27FC236}">
                      <a16:creationId xmlns:a16="http://schemas.microsoft.com/office/drawing/2014/main" id="{59CD709A-8D3F-CE49-B1FF-F1C01B4D44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1" name="Freeform 953">
                  <a:extLst>
                    <a:ext uri="{FF2B5EF4-FFF2-40B4-BE49-F238E27FC236}">
                      <a16:creationId xmlns:a16="http://schemas.microsoft.com/office/drawing/2014/main" id="{71CCBE77-2578-E248-B6C3-314F3EDDC7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2" name="Freeform 954">
                  <a:extLst>
                    <a:ext uri="{FF2B5EF4-FFF2-40B4-BE49-F238E27FC236}">
                      <a16:creationId xmlns:a16="http://schemas.microsoft.com/office/drawing/2014/main" id="{781D5A2B-495C-A84A-8C77-F5FC89134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3" name="Rectangle 955">
                  <a:extLst>
                    <a:ext uri="{FF2B5EF4-FFF2-40B4-BE49-F238E27FC236}">
                      <a16:creationId xmlns:a16="http://schemas.microsoft.com/office/drawing/2014/main" id="{2DFE5F82-32A0-334A-9DEC-94E388EAB4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4" name="Group 956">
                  <a:extLst>
                    <a:ext uri="{FF2B5EF4-FFF2-40B4-BE49-F238E27FC236}">
                      <a16:creationId xmlns:a16="http://schemas.microsoft.com/office/drawing/2014/main" id="{E89932DB-179E-6241-A8B9-C2400A798C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39" name="AutoShape 957">
                    <a:extLst>
                      <a:ext uri="{FF2B5EF4-FFF2-40B4-BE49-F238E27FC236}">
                        <a16:creationId xmlns:a16="http://schemas.microsoft.com/office/drawing/2014/main" id="{1D393EA7-13DC-014C-9A72-EA4893ADCA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40" name="AutoShape 958">
                    <a:extLst>
                      <a:ext uri="{FF2B5EF4-FFF2-40B4-BE49-F238E27FC236}">
                        <a16:creationId xmlns:a16="http://schemas.microsoft.com/office/drawing/2014/main" id="{E2421AEE-CB31-3341-9E23-45BB51C716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5" name="Rectangle 959">
                  <a:extLst>
                    <a:ext uri="{FF2B5EF4-FFF2-40B4-BE49-F238E27FC236}">
                      <a16:creationId xmlns:a16="http://schemas.microsoft.com/office/drawing/2014/main" id="{AEDFD6AB-D574-334D-9457-2AFEBF4CAB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6" name="Group 960">
                  <a:extLst>
                    <a:ext uri="{FF2B5EF4-FFF2-40B4-BE49-F238E27FC236}">
                      <a16:creationId xmlns:a16="http://schemas.microsoft.com/office/drawing/2014/main" id="{636B9FE2-64DB-B948-8813-09763826DE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37" name="AutoShape 961">
                    <a:extLst>
                      <a:ext uri="{FF2B5EF4-FFF2-40B4-BE49-F238E27FC236}">
                        <a16:creationId xmlns:a16="http://schemas.microsoft.com/office/drawing/2014/main" id="{B2B805DE-80C8-B140-804C-4685B428D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8" name="AutoShape 962">
                    <a:extLst>
                      <a:ext uri="{FF2B5EF4-FFF2-40B4-BE49-F238E27FC236}">
                        <a16:creationId xmlns:a16="http://schemas.microsoft.com/office/drawing/2014/main" id="{19F8F38A-C09D-1A4B-BC66-03901EAC3B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7" name="Rectangle 963">
                  <a:extLst>
                    <a:ext uri="{FF2B5EF4-FFF2-40B4-BE49-F238E27FC236}">
                      <a16:creationId xmlns:a16="http://schemas.microsoft.com/office/drawing/2014/main" id="{96542B13-9744-9B4D-B110-DB37C9B297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8" name="Rectangle 964">
                  <a:extLst>
                    <a:ext uri="{FF2B5EF4-FFF2-40B4-BE49-F238E27FC236}">
                      <a16:creationId xmlns:a16="http://schemas.microsoft.com/office/drawing/2014/main" id="{4A0F0D86-DABE-014B-B93A-0622A4E941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9" name="Group 965">
                  <a:extLst>
                    <a:ext uri="{FF2B5EF4-FFF2-40B4-BE49-F238E27FC236}">
                      <a16:creationId xmlns:a16="http://schemas.microsoft.com/office/drawing/2014/main" id="{EB5DD951-DE2E-1C4B-AF54-08C63A86F2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35" name="AutoShape 966">
                    <a:extLst>
                      <a:ext uri="{FF2B5EF4-FFF2-40B4-BE49-F238E27FC236}">
                        <a16:creationId xmlns:a16="http://schemas.microsoft.com/office/drawing/2014/main" id="{1295AECE-1044-A046-8C03-48CB66B33A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6" name="AutoShape 967">
                    <a:extLst>
                      <a:ext uri="{FF2B5EF4-FFF2-40B4-BE49-F238E27FC236}">
                        <a16:creationId xmlns:a16="http://schemas.microsoft.com/office/drawing/2014/main" id="{D86A711D-EFD1-4C45-B531-C0F0805252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0" name="Freeform 968">
                  <a:extLst>
                    <a:ext uri="{FF2B5EF4-FFF2-40B4-BE49-F238E27FC236}">
                      <a16:creationId xmlns:a16="http://schemas.microsoft.com/office/drawing/2014/main" id="{71D47CC6-B1B1-7948-8C4D-CE7994660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21" name="Group 969">
                  <a:extLst>
                    <a:ext uri="{FF2B5EF4-FFF2-40B4-BE49-F238E27FC236}">
                      <a16:creationId xmlns:a16="http://schemas.microsoft.com/office/drawing/2014/main" id="{6E2EABD1-32B0-E648-80D1-730CD44DE3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33" name="AutoShape 970">
                    <a:extLst>
                      <a:ext uri="{FF2B5EF4-FFF2-40B4-BE49-F238E27FC236}">
                        <a16:creationId xmlns:a16="http://schemas.microsoft.com/office/drawing/2014/main" id="{5360B30E-6D2B-6B43-856D-F332717BF6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4" name="AutoShape 971">
                    <a:extLst>
                      <a:ext uri="{FF2B5EF4-FFF2-40B4-BE49-F238E27FC236}">
                        <a16:creationId xmlns:a16="http://schemas.microsoft.com/office/drawing/2014/main" id="{5B6F0033-8A83-1940-B9FF-DE68ABEF6C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2" name="Rectangle 972">
                  <a:extLst>
                    <a:ext uri="{FF2B5EF4-FFF2-40B4-BE49-F238E27FC236}">
                      <a16:creationId xmlns:a16="http://schemas.microsoft.com/office/drawing/2014/main" id="{1AAA15BA-519D-604A-A063-111934D53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3" name="Freeform 973">
                  <a:extLst>
                    <a:ext uri="{FF2B5EF4-FFF2-40B4-BE49-F238E27FC236}">
                      <a16:creationId xmlns:a16="http://schemas.microsoft.com/office/drawing/2014/main" id="{D7268FE4-3633-7E4F-A9DE-1A099614C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4" name="Freeform 974">
                  <a:extLst>
                    <a:ext uri="{FF2B5EF4-FFF2-40B4-BE49-F238E27FC236}">
                      <a16:creationId xmlns:a16="http://schemas.microsoft.com/office/drawing/2014/main" id="{2240B9F2-DF1E-134D-A1CB-9B966296B3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5" name="Oval 975">
                  <a:extLst>
                    <a:ext uri="{FF2B5EF4-FFF2-40B4-BE49-F238E27FC236}">
                      <a16:creationId xmlns:a16="http://schemas.microsoft.com/office/drawing/2014/main" id="{9202F8D2-9D0C-434C-B909-5AC189F363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6" name="Freeform 976">
                  <a:extLst>
                    <a:ext uri="{FF2B5EF4-FFF2-40B4-BE49-F238E27FC236}">
                      <a16:creationId xmlns:a16="http://schemas.microsoft.com/office/drawing/2014/main" id="{EB09ED96-E768-3444-9C5E-6BC4D1210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7" name="AutoShape 977">
                  <a:extLst>
                    <a:ext uri="{FF2B5EF4-FFF2-40B4-BE49-F238E27FC236}">
                      <a16:creationId xmlns:a16="http://schemas.microsoft.com/office/drawing/2014/main" id="{E493530B-AA1E-CA40-8FA9-8708AB0CEA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8" name="AutoShape 978">
                  <a:extLst>
                    <a:ext uri="{FF2B5EF4-FFF2-40B4-BE49-F238E27FC236}">
                      <a16:creationId xmlns:a16="http://schemas.microsoft.com/office/drawing/2014/main" id="{29957C38-CF9D-BA4A-8483-4E9F151B0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9" name="Oval 979">
                  <a:extLst>
                    <a:ext uri="{FF2B5EF4-FFF2-40B4-BE49-F238E27FC236}">
                      <a16:creationId xmlns:a16="http://schemas.microsoft.com/office/drawing/2014/main" id="{34B9D8B5-03B1-6541-AB6C-0AB844088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0" name="Oval 980">
                  <a:extLst>
                    <a:ext uri="{FF2B5EF4-FFF2-40B4-BE49-F238E27FC236}">
                      <a16:creationId xmlns:a16="http://schemas.microsoft.com/office/drawing/2014/main" id="{A33CE19C-067B-9646-B667-FD1D5A32F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31" name="Oval 981">
                  <a:extLst>
                    <a:ext uri="{FF2B5EF4-FFF2-40B4-BE49-F238E27FC236}">
                      <a16:creationId xmlns:a16="http://schemas.microsoft.com/office/drawing/2014/main" id="{18AD08A0-EBDE-0D49-A805-5EFA0E851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2" name="Rectangle 982">
                  <a:extLst>
                    <a:ext uri="{FF2B5EF4-FFF2-40B4-BE49-F238E27FC236}">
                      <a16:creationId xmlns:a16="http://schemas.microsoft.com/office/drawing/2014/main" id="{7BFD1C2B-DDA4-C640-A3FC-9EA3B37D3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6" name="Group 897">
              <a:extLst>
                <a:ext uri="{FF2B5EF4-FFF2-40B4-BE49-F238E27FC236}">
                  <a16:creationId xmlns:a16="http://schemas.microsoft.com/office/drawing/2014/main" id="{CD60E856-AD2F-574C-B841-E53BF7BEB3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214573" name="Picture 3">
                <a:extLst>
                  <a:ext uri="{FF2B5EF4-FFF2-40B4-BE49-F238E27FC236}">
                    <a16:creationId xmlns:a16="http://schemas.microsoft.com/office/drawing/2014/main" id="{7C224992-1229-9E43-998F-00844EECB7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74" name="Group 950">
                <a:extLst>
                  <a:ext uri="{FF2B5EF4-FFF2-40B4-BE49-F238E27FC236}">
                    <a16:creationId xmlns:a16="http://schemas.microsoft.com/office/drawing/2014/main" id="{6F93D902-DF1A-4F4F-B6ED-D18240151B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75" name="Freeform 951">
                  <a:extLst>
                    <a:ext uri="{FF2B5EF4-FFF2-40B4-BE49-F238E27FC236}">
                      <a16:creationId xmlns:a16="http://schemas.microsoft.com/office/drawing/2014/main" id="{B0E86564-CD6D-3944-B48B-F5CAEDE67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6" name="Rectangle 952">
                  <a:extLst>
                    <a:ext uri="{FF2B5EF4-FFF2-40B4-BE49-F238E27FC236}">
                      <a16:creationId xmlns:a16="http://schemas.microsoft.com/office/drawing/2014/main" id="{A167CAD0-6A8A-7941-B1F7-E0A74EFB0A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77" name="Freeform 953">
                  <a:extLst>
                    <a:ext uri="{FF2B5EF4-FFF2-40B4-BE49-F238E27FC236}">
                      <a16:creationId xmlns:a16="http://schemas.microsoft.com/office/drawing/2014/main" id="{4726D2FD-E8A0-CC4B-A1D8-D89F5A368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8" name="Freeform 954">
                  <a:extLst>
                    <a:ext uri="{FF2B5EF4-FFF2-40B4-BE49-F238E27FC236}">
                      <a16:creationId xmlns:a16="http://schemas.microsoft.com/office/drawing/2014/main" id="{4F20BF5E-E61A-4A48-BDA8-491822E5B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9" name="Rectangle 955">
                  <a:extLst>
                    <a:ext uri="{FF2B5EF4-FFF2-40B4-BE49-F238E27FC236}">
                      <a16:creationId xmlns:a16="http://schemas.microsoft.com/office/drawing/2014/main" id="{FD7DC307-1108-F84E-8252-F7C39E957D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0" name="Group 956">
                  <a:extLst>
                    <a:ext uri="{FF2B5EF4-FFF2-40B4-BE49-F238E27FC236}">
                      <a16:creationId xmlns:a16="http://schemas.microsoft.com/office/drawing/2014/main" id="{742701A2-1BAB-1D4A-93EE-7945F9079F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05" name="AutoShape 957">
                    <a:extLst>
                      <a:ext uri="{FF2B5EF4-FFF2-40B4-BE49-F238E27FC236}">
                        <a16:creationId xmlns:a16="http://schemas.microsoft.com/office/drawing/2014/main" id="{B1DBF270-A4D7-6F43-BDAE-283D09FC3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6" name="AutoShape 958">
                    <a:extLst>
                      <a:ext uri="{FF2B5EF4-FFF2-40B4-BE49-F238E27FC236}">
                        <a16:creationId xmlns:a16="http://schemas.microsoft.com/office/drawing/2014/main" id="{8B922D59-1E34-5E49-A1A0-1A79FA563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1" name="Rectangle 959">
                  <a:extLst>
                    <a:ext uri="{FF2B5EF4-FFF2-40B4-BE49-F238E27FC236}">
                      <a16:creationId xmlns:a16="http://schemas.microsoft.com/office/drawing/2014/main" id="{720F6FB5-0794-834C-9FF7-0EDA784C54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2" name="Group 960">
                  <a:extLst>
                    <a:ext uri="{FF2B5EF4-FFF2-40B4-BE49-F238E27FC236}">
                      <a16:creationId xmlns:a16="http://schemas.microsoft.com/office/drawing/2014/main" id="{3EDABE8F-C0D3-F64F-9383-8EEB162419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03" name="AutoShape 961">
                    <a:extLst>
                      <a:ext uri="{FF2B5EF4-FFF2-40B4-BE49-F238E27FC236}">
                        <a16:creationId xmlns:a16="http://schemas.microsoft.com/office/drawing/2014/main" id="{F11EB9E8-25F5-3C4C-B45A-1E592BB9E6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4" name="AutoShape 962">
                    <a:extLst>
                      <a:ext uri="{FF2B5EF4-FFF2-40B4-BE49-F238E27FC236}">
                        <a16:creationId xmlns:a16="http://schemas.microsoft.com/office/drawing/2014/main" id="{703CEBB7-DEC9-1048-A10F-083DD20EA2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3" name="Rectangle 963">
                  <a:extLst>
                    <a:ext uri="{FF2B5EF4-FFF2-40B4-BE49-F238E27FC236}">
                      <a16:creationId xmlns:a16="http://schemas.microsoft.com/office/drawing/2014/main" id="{9454D8B8-6B15-444B-B14F-63ECB29ED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4" name="Rectangle 964">
                  <a:extLst>
                    <a:ext uri="{FF2B5EF4-FFF2-40B4-BE49-F238E27FC236}">
                      <a16:creationId xmlns:a16="http://schemas.microsoft.com/office/drawing/2014/main" id="{69DE74CF-EB07-AD4A-B698-E00F3D266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5" name="Group 965">
                  <a:extLst>
                    <a:ext uri="{FF2B5EF4-FFF2-40B4-BE49-F238E27FC236}">
                      <a16:creationId xmlns:a16="http://schemas.microsoft.com/office/drawing/2014/main" id="{3081CBEE-87E9-5647-B228-1A327E765C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01" name="AutoShape 966">
                    <a:extLst>
                      <a:ext uri="{FF2B5EF4-FFF2-40B4-BE49-F238E27FC236}">
                        <a16:creationId xmlns:a16="http://schemas.microsoft.com/office/drawing/2014/main" id="{701EE972-A5F2-444C-BC8E-70153B477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2" name="AutoShape 967">
                    <a:extLst>
                      <a:ext uri="{FF2B5EF4-FFF2-40B4-BE49-F238E27FC236}">
                        <a16:creationId xmlns:a16="http://schemas.microsoft.com/office/drawing/2014/main" id="{0130ACB8-9781-EA4A-A1DB-82D0F29EBF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6" name="Freeform 968">
                  <a:extLst>
                    <a:ext uri="{FF2B5EF4-FFF2-40B4-BE49-F238E27FC236}">
                      <a16:creationId xmlns:a16="http://schemas.microsoft.com/office/drawing/2014/main" id="{4AB44CEB-E837-7147-A8A7-57C5FDA6F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87" name="Group 969">
                  <a:extLst>
                    <a:ext uri="{FF2B5EF4-FFF2-40B4-BE49-F238E27FC236}">
                      <a16:creationId xmlns:a16="http://schemas.microsoft.com/office/drawing/2014/main" id="{A74DE05C-88D9-774E-B8F5-0BA3B55D11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99" name="AutoShape 970">
                    <a:extLst>
                      <a:ext uri="{FF2B5EF4-FFF2-40B4-BE49-F238E27FC236}">
                        <a16:creationId xmlns:a16="http://schemas.microsoft.com/office/drawing/2014/main" id="{F6664F2B-8007-C042-8BD4-9DD26D6562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0" name="AutoShape 971">
                    <a:extLst>
                      <a:ext uri="{FF2B5EF4-FFF2-40B4-BE49-F238E27FC236}">
                        <a16:creationId xmlns:a16="http://schemas.microsoft.com/office/drawing/2014/main" id="{681E6074-B6F0-504F-8D76-434A29BF79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8" name="Rectangle 972">
                  <a:extLst>
                    <a:ext uri="{FF2B5EF4-FFF2-40B4-BE49-F238E27FC236}">
                      <a16:creationId xmlns:a16="http://schemas.microsoft.com/office/drawing/2014/main" id="{016C43F7-AF1C-2148-8C6F-047013498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9" name="Freeform 973">
                  <a:extLst>
                    <a:ext uri="{FF2B5EF4-FFF2-40B4-BE49-F238E27FC236}">
                      <a16:creationId xmlns:a16="http://schemas.microsoft.com/office/drawing/2014/main" id="{960017AB-A9BC-7B49-A693-83AE1F1CE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0" name="Freeform 974">
                  <a:extLst>
                    <a:ext uri="{FF2B5EF4-FFF2-40B4-BE49-F238E27FC236}">
                      <a16:creationId xmlns:a16="http://schemas.microsoft.com/office/drawing/2014/main" id="{B4FEDAA7-65C7-7743-89B9-688476EC7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1" name="Oval 975">
                  <a:extLst>
                    <a:ext uri="{FF2B5EF4-FFF2-40B4-BE49-F238E27FC236}">
                      <a16:creationId xmlns:a16="http://schemas.microsoft.com/office/drawing/2014/main" id="{F2EA992E-8FC3-CA49-80B6-2C38049950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2" name="Freeform 976">
                  <a:extLst>
                    <a:ext uri="{FF2B5EF4-FFF2-40B4-BE49-F238E27FC236}">
                      <a16:creationId xmlns:a16="http://schemas.microsoft.com/office/drawing/2014/main" id="{96A0DFAB-1B0D-C045-A4E7-A67AB0B52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3" name="AutoShape 977">
                  <a:extLst>
                    <a:ext uri="{FF2B5EF4-FFF2-40B4-BE49-F238E27FC236}">
                      <a16:creationId xmlns:a16="http://schemas.microsoft.com/office/drawing/2014/main" id="{D8947F5E-F7D1-B64E-8558-F6B3FCA1C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4" name="AutoShape 978">
                  <a:extLst>
                    <a:ext uri="{FF2B5EF4-FFF2-40B4-BE49-F238E27FC236}">
                      <a16:creationId xmlns:a16="http://schemas.microsoft.com/office/drawing/2014/main" id="{1EB4BFCE-7C30-584C-B7B4-818CB34C4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5" name="Oval 979">
                  <a:extLst>
                    <a:ext uri="{FF2B5EF4-FFF2-40B4-BE49-F238E27FC236}">
                      <a16:creationId xmlns:a16="http://schemas.microsoft.com/office/drawing/2014/main" id="{1A441EBF-90E7-A346-B395-AB5628A93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6" name="Oval 980">
                  <a:extLst>
                    <a:ext uri="{FF2B5EF4-FFF2-40B4-BE49-F238E27FC236}">
                      <a16:creationId xmlns:a16="http://schemas.microsoft.com/office/drawing/2014/main" id="{F646C0CE-064B-8F45-BC86-4C7AC008D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97" name="Oval 981">
                  <a:extLst>
                    <a:ext uri="{FF2B5EF4-FFF2-40B4-BE49-F238E27FC236}">
                      <a16:creationId xmlns:a16="http://schemas.microsoft.com/office/drawing/2014/main" id="{49379C7D-E020-B342-93A3-E8AF62079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8" name="Rectangle 982">
                  <a:extLst>
                    <a:ext uri="{FF2B5EF4-FFF2-40B4-BE49-F238E27FC236}">
                      <a16:creationId xmlns:a16="http://schemas.microsoft.com/office/drawing/2014/main" id="{084820A8-C10D-2D49-9723-2DF79F9B9F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7" name="Group 932">
              <a:extLst>
                <a:ext uri="{FF2B5EF4-FFF2-40B4-BE49-F238E27FC236}">
                  <a16:creationId xmlns:a16="http://schemas.microsoft.com/office/drawing/2014/main" id="{0D03F1A7-2CEA-8449-B4F3-59622B4BB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214539" name="Picture 3">
                <a:extLst>
                  <a:ext uri="{FF2B5EF4-FFF2-40B4-BE49-F238E27FC236}">
                    <a16:creationId xmlns:a16="http://schemas.microsoft.com/office/drawing/2014/main" id="{5DE36EB3-3AFF-BA4F-BD6D-409F9CE17E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40" name="Group 950">
                <a:extLst>
                  <a:ext uri="{FF2B5EF4-FFF2-40B4-BE49-F238E27FC236}">
                    <a16:creationId xmlns:a16="http://schemas.microsoft.com/office/drawing/2014/main" id="{78FA27D7-EDBE-9B42-BE48-BD8D91C4F4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41" name="Freeform 951">
                  <a:extLst>
                    <a:ext uri="{FF2B5EF4-FFF2-40B4-BE49-F238E27FC236}">
                      <a16:creationId xmlns:a16="http://schemas.microsoft.com/office/drawing/2014/main" id="{BA79EE71-8A12-4640-8D04-F4A8C1152C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2" name="Rectangle 952">
                  <a:extLst>
                    <a:ext uri="{FF2B5EF4-FFF2-40B4-BE49-F238E27FC236}">
                      <a16:creationId xmlns:a16="http://schemas.microsoft.com/office/drawing/2014/main" id="{5BF62D1C-48AC-7D48-95E1-670C967A2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43" name="Freeform 953">
                  <a:extLst>
                    <a:ext uri="{FF2B5EF4-FFF2-40B4-BE49-F238E27FC236}">
                      <a16:creationId xmlns:a16="http://schemas.microsoft.com/office/drawing/2014/main" id="{934C90DD-A5EE-3248-B6FB-FA6970192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4" name="Freeform 954">
                  <a:extLst>
                    <a:ext uri="{FF2B5EF4-FFF2-40B4-BE49-F238E27FC236}">
                      <a16:creationId xmlns:a16="http://schemas.microsoft.com/office/drawing/2014/main" id="{EFE7FF54-2122-3B4A-9237-801511A1E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5" name="Rectangle 955">
                  <a:extLst>
                    <a:ext uri="{FF2B5EF4-FFF2-40B4-BE49-F238E27FC236}">
                      <a16:creationId xmlns:a16="http://schemas.microsoft.com/office/drawing/2014/main" id="{AA2E6AFB-B64A-0F47-A889-468715B27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6" name="Group 956">
                  <a:extLst>
                    <a:ext uri="{FF2B5EF4-FFF2-40B4-BE49-F238E27FC236}">
                      <a16:creationId xmlns:a16="http://schemas.microsoft.com/office/drawing/2014/main" id="{03D5C498-2613-CC40-9A1A-88B8C69DB4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71" name="AutoShape 957">
                    <a:extLst>
                      <a:ext uri="{FF2B5EF4-FFF2-40B4-BE49-F238E27FC236}">
                        <a16:creationId xmlns:a16="http://schemas.microsoft.com/office/drawing/2014/main" id="{91B8132F-1C0A-5A4C-88EE-B1FD03A61C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2" name="AutoShape 958">
                    <a:extLst>
                      <a:ext uri="{FF2B5EF4-FFF2-40B4-BE49-F238E27FC236}">
                        <a16:creationId xmlns:a16="http://schemas.microsoft.com/office/drawing/2014/main" id="{AC41DB90-C49E-1142-883C-9F64F283D5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7" name="Rectangle 959">
                  <a:extLst>
                    <a:ext uri="{FF2B5EF4-FFF2-40B4-BE49-F238E27FC236}">
                      <a16:creationId xmlns:a16="http://schemas.microsoft.com/office/drawing/2014/main" id="{3BFF5039-4721-2E4D-8E36-FCFE445AF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8" name="Group 960">
                  <a:extLst>
                    <a:ext uri="{FF2B5EF4-FFF2-40B4-BE49-F238E27FC236}">
                      <a16:creationId xmlns:a16="http://schemas.microsoft.com/office/drawing/2014/main" id="{01CD9547-2890-C74D-A640-EC13991ECC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69" name="AutoShape 961">
                    <a:extLst>
                      <a:ext uri="{FF2B5EF4-FFF2-40B4-BE49-F238E27FC236}">
                        <a16:creationId xmlns:a16="http://schemas.microsoft.com/office/drawing/2014/main" id="{4E7C2351-B99F-FE48-8432-49883E0F2A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0" name="AutoShape 962">
                    <a:extLst>
                      <a:ext uri="{FF2B5EF4-FFF2-40B4-BE49-F238E27FC236}">
                        <a16:creationId xmlns:a16="http://schemas.microsoft.com/office/drawing/2014/main" id="{70A705C3-0630-7743-85C8-3F5D10E564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9" name="Rectangle 963">
                  <a:extLst>
                    <a:ext uri="{FF2B5EF4-FFF2-40B4-BE49-F238E27FC236}">
                      <a16:creationId xmlns:a16="http://schemas.microsoft.com/office/drawing/2014/main" id="{4226CB1D-275D-024A-955F-6BC17F69C5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0" name="Rectangle 964">
                  <a:extLst>
                    <a:ext uri="{FF2B5EF4-FFF2-40B4-BE49-F238E27FC236}">
                      <a16:creationId xmlns:a16="http://schemas.microsoft.com/office/drawing/2014/main" id="{3F11C6D0-E545-8C46-8D2B-C6F5E282E6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51" name="Group 965">
                  <a:extLst>
                    <a:ext uri="{FF2B5EF4-FFF2-40B4-BE49-F238E27FC236}">
                      <a16:creationId xmlns:a16="http://schemas.microsoft.com/office/drawing/2014/main" id="{6E742B3E-C6CE-9A42-9D1F-7A80FD0359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67" name="AutoShape 966">
                    <a:extLst>
                      <a:ext uri="{FF2B5EF4-FFF2-40B4-BE49-F238E27FC236}">
                        <a16:creationId xmlns:a16="http://schemas.microsoft.com/office/drawing/2014/main" id="{26E60C4B-5F3A-244E-A71E-59C43916B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8" name="AutoShape 967">
                    <a:extLst>
                      <a:ext uri="{FF2B5EF4-FFF2-40B4-BE49-F238E27FC236}">
                        <a16:creationId xmlns:a16="http://schemas.microsoft.com/office/drawing/2014/main" id="{E3EAF3AD-8DFF-2048-882F-E23E3E9F30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2" name="Freeform 968">
                  <a:extLst>
                    <a:ext uri="{FF2B5EF4-FFF2-40B4-BE49-F238E27FC236}">
                      <a16:creationId xmlns:a16="http://schemas.microsoft.com/office/drawing/2014/main" id="{43AAD801-E54F-A840-B9B9-5106EC5D1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53" name="Group 969">
                  <a:extLst>
                    <a:ext uri="{FF2B5EF4-FFF2-40B4-BE49-F238E27FC236}">
                      <a16:creationId xmlns:a16="http://schemas.microsoft.com/office/drawing/2014/main" id="{284D7B7E-FA9C-4C42-B210-91742B8823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65" name="AutoShape 970">
                    <a:extLst>
                      <a:ext uri="{FF2B5EF4-FFF2-40B4-BE49-F238E27FC236}">
                        <a16:creationId xmlns:a16="http://schemas.microsoft.com/office/drawing/2014/main" id="{8FED6D26-E27C-5D41-88ED-BAD4B53B5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6" name="AutoShape 971">
                    <a:extLst>
                      <a:ext uri="{FF2B5EF4-FFF2-40B4-BE49-F238E27FC236}">
                        <a16:creationId xmlns:a16="http://schemas.microsoft.com/office/drawing/2014/main" id="{C8D2A46A-8F4E-9848-B2B2-4456B9EE1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4" name="Rectangle 972">
                  <a:extLst>
                    <a:ext uri="{FF2B5EF4-FFF2-40B4-BE49-F238E27FC236}">
                      <a16:creationId xmlns:a16="http://schemas.microsoft.com/office/drawing/2014/main" id="{67D5ECA4-557C-B845-86F6-AC44D0C0D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5" name="Freeform 973">
                  <a:extLst>
                    <a:ext uri="{FF2B5EF4-FFF2-40B4-BE49-F238E27FC236}">
                      <a16:creationId xmlns:a16="http://schemas.microsoft.com/office/drawing/2014/main" id="{AF3298E6-C14C-CB46-8F61-E0E59FEAD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6" name="Freeform 974">
                  <a:extLst>
                    <a:ext uri="{FF2B5EF4-FFF2-40B4-BE49-F238E27FC236}">
                      <a16:creationId xmlns:a16="http://schemas.microsoft.com/office/drawing/2014/main" id="{A56E4D83-9A3E-544A-BA23-873018E427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7" name="Oval 975">
                  <a:extLst>
                    <a:ext uri="{FF2B5EF4-FFF2-40B4-BE49-F238E27FC236}">
                      <a16:creationId xmlns:a16="http://schemas.microsoft.com/office/drawing/2014/main" id="{AEF30947-F8A0-194F-B4BA-4AD952BE3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8" name="Freeform 976">
                  <a:extLst>
                    <a:ext uri="{FF2B5EF4-FFF2-40B4-BE49-F238E27FC236}">
                      <a16:creationId xmlns:a16="http://schemas.microsoft.com/office/drawing/2014/main" id="{68DA3ED0-277F-D841-85D5-AA4839025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9" name="AutoShape 977">
                  <a:extLst>
                    <a:ext uri="{FF2B5EF4-FFF2-40B4-BE49-F238E27FC236}">
                      <a16:creationId xmlns:a16="http://schemas.microsoft.com/office/drawing/2014/main" id="{E7834B2A-9B47-1041-9D90-15394F42B2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0" name="AutoShape 978">
                  <a:extLst>
                    <a:ext uri="{FF2B5EF4-FFF2-40B4-BE49-F238E27FC236}">
                      <a16:creationId xmlns:a16="http://schemas.microsoft.com/office/drawing/2014/main" id="{02F3B69F-9FC0-ED46-95EA-40F27E1D1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1" name="Oval 979">
                  <a:extLst>
                    <a:ext uri="{FF2B5EF4-FFF2-40B4-BE49-F238E27FC236}">
                      <a16:creationId xmlns:a16="http://schemas.microsoft.com/office/drawing/2014/main" id="{4DE57B74-718C-334B-8B94-98CC94D5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2" name="Oval 980">
                  <a:extLst>
                    <a:ext uri="{FF2B5EF4-FFF2-40B4-BE49-F238E27FC236}">
                      <a16:creationId xmlns:a16="http://schemas.microsoft.com/office/drawing/2014/main" id="{652A99B5-08D3-C64C-96C5-5ECCBF7E1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63" name="Oval 981">
                  <a:extLst>
                    <a:ext uri="{FF2B5EF4-FFF2-40B4-BE49-F238E27FC236}">
                      <a16:creationId xmlns:a16="http://schemas.microsoft.com/office/drawing/2014/main" id="{E9E54174-B84B-9146-8E65-121AE87CE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4" name="Rectangle 982">
                  <a:extLst>
                    <a:ext uri="{FF2B5EF4-FFF2-40B4-BE49-F238E27FC236}">
                      <a16:creationId xmlns:a16="http://schemas.microsoft.com/office/drawing/2014/main" id="{704EC13D-5637-0B42-BD20-1DE721BE16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8" name="Group 15">
              <a:extLst>
                <a:ext uri="{FF2B5EF4-FFF2-40B4-BE49-F238E27FC236}">
                  <a16:creationId xmlns:a16="http://schemas.microsoft.com/office/drawing/2014/main" id="{D8E1866F-6854-DA47-9762-C14A87A4DE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214439" name="Picture 14">
                <a:extLst>
                  <a:ext uri="{FF2B5EF4-FFF2-40B4-BE49-F238E27FC236}">
                    <a16:creationId xmlns:a16="http://schemas.microsoft.com/office/drawing/2014/main" id="{3BCD9759-5B21-114C-8761-09126950D3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4440" name="Group 249">
                <a:extLst>
                  <a:ext uri="{FF2B5EF4-FFF2-40B4-BE49-F238E27FC236}">
                    <a16:creationId xmlns:a16="http://schemas.microsoft.com/office/drawing/2014/main" id="{545A4638-7D8B-F449-B237-6472B9C5CF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214507" name="Freeform 250">
                  <a:extLst>
                    <a:ext uri="{FF2B5EF4-FFF2-40B4-BE49-F238E27FC236}">
                      <a16:creationId xmlns:a16="http://schemas.microsoft.com/office/drawing/2014/main" id="{FB58D26C-934D-1247-B2AC-3802534B9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1" name="Rectangle 251">
                  <a:extLst>
                    <a:ext uri="{FF2B5EF4-FFF2-40B4-BE49-F238E27FC236}">
                      <a16:creationId xmlns:a16="http://schemas.microsoft.com/office/drawing/2014/main" id="{65302C2E-3662-3D47-B457-2ABF58402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09" name="Freeform 252">
                  <a:extLst>
                    <a:ext uri="{FF2B5EF4-FFF2-40B4-BE49-F238E27FC236}">
                      <a16:creationId xmlns:a16="http://schemas.microsoft.com/office/drawing/2014/main" id="{A431C36B-24D9-1546-B351-A1FE23296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10" name="Freeform 253">
                  <a:extLst>
                    <a:ext uri="{FF2B5EF4-FFF2-40B4-BE49-F238E27FC236}">
                      <a16:creationId xmlns:a16="http://schemas.microsoft.com/office/drawing/2014/main" id="{4383C380-326F-3C48-9ACE-950CF0D0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4" name="Rectangle 254">
                  <a:extLst>
                    <a:ext uri="{FF2B5EF4-FFF2-40B4-BE49-F238E27FC236}">
                      <a16:creationId xmlns:a16="http://schemas.microsoft.com/office/drawing/2014/main" id="{DCE11187-1669-A547-907A-C9F158F5E0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2" name="Group 255">
                  <a:extLst>
                    <a:ext uri="{FF2B5EF4-FFF2-40B4-BE49-F238E27FC236}">
                      <a16:creationId xmlns:a16="http://schemas.microsoft.com/office/drawing/2014/main" id="{990375B8-5CF9-284F-9EF8-6B9193FD69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00" name="AutoShape 256">
                    <a:extLst>
                      <a:ext uri="{FF2B5EF4-FFF2-40B4-BE49-F238E27FC236}">
                        <a16:creationId xmlns:a16="http://schemas.microsoft.com/office/drawing/2014/main" id="{BCE01474-1697-9845-A36F-44B56DC3FB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01" name="AutoShape 257">
                    <a:extLst>
                      <a:ext uri="{FF2B5EF4-FFF2-40B4-BE49-F238E27FC236}">
                        <a16:creationId xmlns:a16="http://schemas.microsoft.com/office/drawing/2014/main" id="{E67735CE-42B1-0644-8805-47682EB2CE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6" name="Rectangle 258">
                  <a:extLst>
                    <a:ext uri="{FF2B5EF4-FFF2-40B4-BE49-F238E27FC236}">
                      <a16:creationId xmlns:a16="http://schemas.microsoft.com/office/drawing/2014/main" id="{D1183BDC-3751-0D40-AF16-7EBEFA471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4" name="Group 259">
                  <a:extLst>
                    <a:ext uri="{FF2B5EF4-FFF2-40B4-BE49-F238E27FC236}">
                      <a16:creationId xmlns:a16="http://schemas.microsoft.com/office/drawing/2014/main" id="{601517E3-C345-9B42-B1E3-85EB550F6D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98" name="AutoShape 260">
                    <a:extLst>
                      <a:ext uri="{FF2B5EF4-FFF2-40B4-BE49-F238E27FC236}">
                        <a16:creationId xmlns:a16="http://schemas.microsoft.com/office/drawing/2014/main" id="{9BBD73B2-30D3-F543-9F93-BB96C0EA45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AutoShape 261">
                    <a:extLst>
                      <a:ext uri="{FF2B5EF4-FFF2-40B4-BE49-F238E27FC236}">
                        <a16:creationId xmlns:a16="http://schemas.microsoft.com/office/drawing/2014/main" id="{C15B9CE5-6342-FC47-890E-3DE9B4B6C4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8" name="Rectangle 262">
                  <a:extLst>
                    <a:ext uri="{FF2B5EF4-FFF2-40B4-BE49-F238E27FC236}">
                      <a16:creationId xmlns:a16="http://schemas.microsoft.com/office/drawing/2014/main" id="{08BF4B3F-334E-B84F-BD21-1D8E4CCAE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9" name="Rectangle 263">
                  <a:extLst>
                    <a:ext uri="{FF2B5EF4-FFF2-40B4-BE49-F238E27FC236}">
                      <a16:creationId xmlns:a16="http://schemas.microsoft.com/office/drawing/2014/main" id="{66868866-1B9E-2D47-AA03-F94E46A0DC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7" name="Group 264">
                  <a:extLst>
                    <a:ext uri="{FF2B5EF4-FFF2-40B4-BE49-F238E27FC236}">
                      <a16:creationId xmlns:a16="http://schemas.microsoft.com/office/drawing/2014/main" id="{A0EE9E27-0661-B84B-8F3D-9C8510F425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96" name="AutoShape 265">
                    <a:extLst>
                      <a:ext uri="{FF2B5EF4-FFF2-40B4-BE49-F238E27FC236}">
                        <a16:creationId xmlns:a16="http://schemas.microsoft.com/office/drawing/2014/main" id="{9DCA2718-B1F6-2244-AFCA-B960F4F6BC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7" name="AutoShape 266">
                    <a:extLst>
                      <a:ext uri="{FF2B5EF4-FFF2-40B4-BE49-F238E27FC236}">
                        <a16:creationId xmlns:a16="http://schemas.microsoft.com/office/drawing/2014/main" id="{9D04F19F-82C7-CD45-B603-E1678F4CA1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518" name="Freeform 267">
                  <a:extLst>
                    <a:ext uri="{FF2B5EF4-FFF2-40B4-BE49-F238E27FC236}">
                      <a16:creationId xmlns:a16="http://schemas.microsoft.com/office/drawing/2014/main" id="{1B0EF3F8-744F-5343-AEDA-4EA404B504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19" name="Group 268">
                  <a:extLst>
                    <a:ext uri="{FF2B5EF4-FFF2-40B4-BE49-F238E27FC236}">
                      <a16:creationId xmlns:a16="http://schemas.microsoft.com/office/drawing/2014/main" id="{6CDE9642-131D-C943-BED9-DE3B0D79D7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94" name="AutoShape 269">
                    <a:extLst>
                      <a:ext uri="{FF2B5EF4-FFF2-40B4-BE49-F238E27FC236}">
                        <a16:creationId xmlns:a16="http://schemas.microsoft.com/office/drawing/2014/main" id="{D4492096-351F-1B46-88EC-7C66E8E112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5" name="AutoShape 270">
                    <a:extLst>
                      <a:ext uri="{FF2B5EF4-FFF2-40B4-BE49-F238E27FC236}">
                        <a16:creationId xmlns:a16="http://schemas.microsoft.com/office/drawing/2014/main" id="{0EE67903-F639-F641-8C3D-290FEA9FDB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83" name="Rectangle 271">
                  <a:extLst>
                    <a:ext uri="{FF2B5EF4-FFF2-40B4-BE49-F238E27FC236}">
                      <a16:creationId xmlns:a16="http://schemas.microsoft.com/office/drawing/2014/main" id="{9B6F5948-7B18-7444-B017-378F820D7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1" name="Freeform 272">
                  <a:extLst>
                    <a:ext uri="{FF2B5EF4-FFF2-40B4-BE49-F238E27FC236}">
                      <a16:creationId xmlns:a16="http://schemas.microsoft.com/office/drawing/2014/main" id="{74A0B2B4-82A1-D04F-A6F9-F637E9C3F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22" name="Freeform 273">
                  <a:extLst>
                    <a:ext uri="{FF2B5EF4-FFF2-40B4-BE49-F238E27FC236}">
                      <a16:creationId xmlns:a16="http://schemas.microsoft.com/office/drawing/2014/main" id="{A674C7C3-A1F0-F047-85E4-D70E3B0FE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6" name="Oval 274">
                  <a:extLst>
                    <a:ext uri="{FF2B5EF4-FFF2-40B4-BE49-F238E27FC236}">
                      <a16:creationId xmlns:a16="http://schemas.microsoft.com/office/drawing/2014/main" id="{3D83778D-962B-794B-AF8F-5038F5E44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4" name="Freeform 275">
                  <a:extLst>
                    <a:ext uri="{FF2B5EF4-FFF2-40B4-BE49-F238E27FC236}">
                      <a16:creationId xmlns:a16="http://schemas.microsoft.com/office/drawing/2014/main" id="{9AADAACB-A17A-6741-B747-5F9F17B91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8" name="AutoShape 276">
                  <a:extLst>
                    <a:ext uri="{FF2B5EF4-FFF2-40B4-BE49-F238E27FC236}">
                      <a16:creationId xmlns:a16="http://schemas.microsoft.com/office/drawing/2014/main" id="{D1AA7672-D337-5F4D-A5E3-73639F1FAF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9" name="AutoShape 277">
                  <a:extLst>
                    <a:ext uri="{FF2B5EF4-FFF2-40B4-BE49-F238E27FC236}">
                      <a16:creationId xmlns:a16="http://schemas.microsoft.com/office/drawing/2014/main" id="{DA4DF090-AE22-A54B-B1AD-BCBE6BD640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0" name="Oval 278">
                  <a:extLst>
                    <a:ext uri="{FF2B5EF4-FFF2-40B4-BE49-F238E27FC236}">
                      <a16:creationId xmlns:a16="http://schemas.microsoft.com/office/drawing/2014/main" id="{F221E6C5-36EF-6C48-A68C-81A3E09699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1" name="Oval 279">
                  <a:extLst>
                    <a:ext uri="{FF2B5EF4-FFF2-40B4-BE49-F238E27FC236}">
                      <a16:creationId xmlns:a16="http://schemas.microsoft.com/office/drawing/2014/main" id="{3FAA8ECB-A278-8346-8C6D-8420A2CC89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2" name="Oval 280">
                  <a:extLst>
                    <a:ext uri="{FF2B5EF4-FFF2-40B4-BE49-F238E27FC236}">
                      <a16:creationId xmlns:a16="http://schemas.microsoft.com/office/drawing/2014/main" id="{BA13D755-DBC5-9940-945C-18BC3EAF80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3" name="Rectangle 281">
                  <a:extLst>
                    <a:ext uri="{FF2B5EF4-FFF2-40B4-BE49-F238E27FC236}">
                      <a16:creationId xmlns:a16="http://schemas.microsoft.com/office/drawing/2014/main" id="{281DE436-01CE-6245-9466-1E7603280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1" name="Group 249">
                <a:extLst>
                  <a:ext uri="{FF2B5EF4-FFF2-40B4-BE49-F238E27FC236}">
                    <a16:creationId xmlns:a16="http://schemas.microsoft.com/office/drawing/2014/main" id="{35F1932C-326D-0146-A9A4-DA9DFE9185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214475" name="Freeform 250">
                  <a:extLst>
                    <a:ext uri="{FF2B5EF4-FFF2-40B4-BE49-F238E27FC236}">
                      <a16:creationId xmlns:a16="http://schemas.microsoft.com/office/drawing/2014/main" id="{58CA36AC-C4F2-7143-8A51-7767B0907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" name="Rectangle 251">
                  <a:extLst>
                    <a:ext uri="{FF2B5EF4-FFF2-40B4-BE49-F238E27FC236}">
                      <a16:creationId xmlns:a16="http://schemas.microsoft.com/office/drawing/2014/main" id="{5BBE273B-E2F7-D042-A54D-C993852B4D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77" name="Freeform 252">
                  <a:extLst>
                    <a:ext uri="{FF2B5EF4-FFF2-40B4-BE49-F238E27FC236}">
                      <a16:creationId xmlns:a16="http://schemas.microsoft.com/office/drawing/2014/main" id="{C776B47F-7FD8-B441-944A-621470F36F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78" name="Freeform 253">
                  <a:extLst>
                    <a:ext uri="{FF2B5EF4-FFF2-40B4-BE49-F238E27FC236}">
                      <a16:creationId xmlns:a16="http://schemas.microsoft.com/office/drawing/2014/main" id="{8466434E-4A0E-504B-8FE4-D7613363D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7" name="Rectangle 254">
                  <a:extLst>
                    <a:ext uri="{FF2B5EF4-FFF2-40B4-BE49-F238E27FC236}">
                      <a16:creationId xmlns:a16="http://schemas.microsoft.com/office/drawing/2014/main" id="{62B93510-50B3-9944-A74E-B4E7B09B01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0" name="Group 255">
                  <a:extLst>
                    <a:ext uri="{FF2B5EF4-FFF2-40B4-BE49-F238E27FC236}">
                      <a16:creationId xmlns:a16="http://schemas.microsoft.com/office/drawing/2014/main" id="{BA5EECC9-0945-AB4F-B835-A1970B1AB5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33" name="AutoShape 256">
                    <a:extLst>
                      <a:ext uri="{FF2B5EF4-FFF2-40B4-BE49-F238E27FC236}">
                        <a16:creationId xmlns:a16="http://schemas.microsoft.com/office/drawing/2014/main" id="{193AEA28-F13F-C042-82FC-1733A7A6B8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4" name="AutoShape 257">
                    <a:extLst>
                      <a:ext uri="{FF2B5EF4-FFF2-40B4-BE49-F238E27FC236}">
                        <a16:creationId xmlns:a16="http://schemas.microsoft.com/office/drawing/2014/main" id="{78A4EFB8-9EC9-164C-A0D2-6A616DA96A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09" name="Rectangle 258">
                  <a:extLst>
                    <a:ext uri="{FF2B5EF4-FFF2-40B4-BE49-F238E27FC236}">
                      <a16:creationId xmlns:a16="http://schemas.microsoft.com/office/drawing/2014/main" id="{63FEDA8D-55C8-7F49-BC3C-444A45A9D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2" name="Group 259">
                  <a:extLst>
                    <a:ext uri="{FF2B5EF4-FFF2-40B4-BE49-F238E27FC236}">
                      <a16:creationId xmlns:a16="http://schemas.microsoft.com/office/drawing/2014/main" id="{3BEB1F80-FFE7-3546-8E7A-FBF3400E94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31" name="AutoShape 260">
                    <a:extLst>
                      <a:ext uri="{FF2B5EF4-FFF2-40B4-BE49-F238E27FC236}">
                        <a16:creationId xmlns:a16="http://schemas.microsoft.com/office/drawing/2014/main" id="{E38C416B-CFBE-9640-89DC-752097E57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2" name="AutoShape 261">
                    <a:extLst>
                      <a:ext uri="{FF2B5EF4-FFF2-40B4-BE49-F238E27FC236}">
                        <a16:creationId xmlns:a16="http://schemas.microsoft.com/office/drawing/2014/main" id="{2D82F72C-6E9D-0B4B-8C62-1153FEA5EA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1" name="Rectangle 262">
                  <a:extLst>
                    <a:ext uri="{FF2B5EF4-FFF2-40B4-BE49-F238E27FC236}">
                      <a16:creationId xmlns:a16="http://schemas.microsoft.com/office/drawing/2014/main" id="{8CEE0B6A-FBE5-1943-AE4A-4FC25DBD7D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2" name="Rectangle 263">
                  <a:extLst>
                    <a:ext uri="{FF2B5EF4-FFF2-40B4-BE49-F238E27FC236}">
                      <a16:creationId xmlns:a16="http://schemas.microsoft.com/office/drawing/2014/main" id="{C1C46E5B-0462-424F-BD79-914CF05F2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5" name="Group 264">
                  <a:extLst>
                    <a:ext uri="{FF2B5EF4-FFF2-40B4-BE49-F238E27FC236}">
                      <a16:creationId xmlns:a16="http://schemas.microsoft.com/office/drawing/2014/main" id="{9AEA0B16-12AF-D24D-A5C8-F942794D7C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29" name="AutoShape 265">
                    <a:extLst>
                      <a:ext uri="{FF2B5EF4-FFF2-40B4-BE49-F238E27FC236}">
                        <a16:creationId xmlns:a16="http://schemas.microsoft.com/office/drawing/2014/main" id="{CB620330-9C28-5D47-9603-8259AB9CF2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0" name="AutoShape 266">
                    <a:extLst>
                      <a:ext uri="{FF2B5EF4-FFF2-40B4-BE49-F238E27FC236}">
                        <a16:creationId xmlns:a16="http://schemas.microsoft.com/office/drawing/2014/main" id="{32016C95-9717-D047-94D8-D0E99634C9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86" name="Freeform 267">
                  <a:extLst>
                    <a:ext uri="{FF2B5EF4-FFF2-40B4-BE49-F238E27FC236}">
                      <a16:creationId xmlns:a16="http://schemas.microsoft.com/office/drawing/2014/main" id="{ADEBFF28-FA5A-7845-B5DE-F597540D1D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87" name="Group 268">
                  <a:extLst>
                    <a:ext uri="{FF2B5EF4-FFF2-40B4-BE49-F238E27FC236}">
                      <a16:creationId xmlns:a16="http://schemas.microsoft.com/office/drawing/2014/main" id="{6DAFC9B9-83CE-314E-9AA8-06487C5CE3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27" name="AutoShape 269">
                    <a:extLst>
                      <a:ext uri="{FF2B5EF4-FFF2-40B4-BE49-F238E27FC236}">
                        <a16:creationId xmlns:a16="http://schemas.microsoft.com/office/drawing/2014/main" id="{8D23CFC1-3A63-3D45-A5BB-EF2A6C7672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28" name="AutoShape 270">
                    <a:extLst>
                      <a:ext uri="{FF2B5EF4-FFF2-40B4-BE49-F238E27FC236}">
                        <a16:creationId xmlns:a16="http://schemas.microsoft.com/office/drawing/2014/main" id="{E42888F7-E08A-234F-86B9-08D73E9726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6" name="Rectangle 271">
                  <a:extLst>
                    <a:ext uri="{FF2B5EF4-FFF2-40B4-BE49-F238E27FC236}">
                      <a16:creationId xmlns:a16="http://schemas.microsoft.com/office/drawing/2014/main" id="{965FA2E4-5471-0644-9F81-AFBA51BB9A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89" name="Freeform 272">
                  <a:extLst>
                    <a:ext uri="{FF2B5EF4-FFF2-40B4-BE49-F238E27FC236}">
                      <a16:creationId xmlns:a16="http://schemas.microsoft.com/office/drawing/2014/main" id="{4BC223C0-AF49-B545-9700-0FBF22629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90" name="Freeform 273">
                  <a:extLst>
                    <a:ext uri="{FF2B5EF4-FFF2-40B4-BE49-F238E27FC236}">
                      <a16:creationId xmlns:a16="http://schemas.microsoft.com/office/drawing/2014/main" id="{58C61B7B-4AA6-B841-AB95-504F8A45B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9" name="Oval 274">
                  <a:extLst>
                    <a:ext uri="{FF2B5EF4-FFF2-40B4-BE49-F238E27FC236}">
                      <a16:creationId xmlns:a16="http://schemas.microsoft.com/office/drawing/2014/main" id="{C784855E-AEB4-7749-814B-13BCBC776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92" name="Freeform 275">
                  <a:extLst>
                    <a:ext uri="{FF2B5EF4-FFF2-40B4-BE49-F238E27FC236}">
                      <a16:creationId xmlns:a16="http://schemas.microsoft.com/office/drawing/2014/main" id="{CF4060A2-E54A-BA49-9820-6A1D199513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1" name="AutoShape 276">
                  <a:extLst>
                    <a:ext uri="{FF2B5EF4-FFF2-40B4-BE49-F238E27FC236}">
                      <a16:creationId xmlns:a16="http://schemas.microsoft.com/office/drawing/2014/main" id="{37FC0FC9-727A-EC4C-8EC7-98D9C2A86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2" name="AutoShape 277">
                  <a:extLst>
                    <a:ext uri="{FF2B5EF4-FFF2-40B4-BE49-F238E27FC236}">
                      <a16:creationId xmlns:a16="http://schemas.microsoft.com/office/drawing/2014/main" id="{72D3770A-F36F-8B4A-8FF8-DACD723511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3" name="Oval 278">
                  <a:extLst>
                    <a:ext uri="{FF2B5EF4-FFF2-40B4-BE49-F238E27FC236}">
                      <a16:creationId xmlns:a16="http://schemas.microsoft.com/office/drawing/2014/main" id="{E20F98A7-F69B-E74B-8FBF-9EA2B529A3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4" name="Oval 279">
                  <a:extLst>
                    <a:ext uri="{FF2B5EF4-FFF2-40B4-BE49-F238E27FC236}">
                      <a16:creationId xmlns:a16="http://schemas.microsoft.com/office/drawing/2014/main" id="{4E466273-2ADF-E349-88D5-2B6EEDFA38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5" name="Oval 280">
                  <a:extLst>
                    <a:ext uri="{FF2B5EF4-FFF2-40B4-BE49-F238E27FC236}">
                      <a16:creationId xmlns:a16="http://schemas.microsoft.com/office/drawing/2014/main" id="{A0203193-3C0F-B547-9376-A3747E6818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6" name="Rectangle 281">
                  <a:extLst>
                    <a:ext uri="{FF2B5EF4-FFF2-40B4-BE49-F238E27FC236}">
                      <a16:creationId xmlns:a16="http://schemas.microsoft.com/office/drawing/2014/main" id="{622E5CFB-1FD5-FE4F-A8B3-4FDC9A6A1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2" name="Group 249">
                <a:extLst>
                  <a:ext uri="{FF2B5EF4-FFF2-40B4-BE49-F238E27FC236}">
                    <a16:creationId xmlns:a16="http://schemas.microsoft.com/office/drawing/2014/main" id="{76302BE8-DE92-F84D-BCFA-F53FD5F6A9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214443" name="Freeform 250">
                  <a:extLst>
                    <a:ext uri="{FF2B5EF4-FFF2-40B4-BE49-F238E27FC236}">
                      <a16:creationId xmlns:a16="http://schemas.microsoft.com/office/drawing/2014/main" id="{D05C3500-37E9-8445-8053-751EA81CC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" name="Rectangle 251">
                  <a:extLst>
                    <a:ext uri="{FF2B5EF4-FFF2-40B4-BE49-F238E27FC236}">
                      <a16:creationId xmlns:a16="http://schemas.microsoft.com/office/drawing/2014/main" id="{F1AF5770-7B2A-4842-A16F-49B0B3EEA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45" name="Freeform 252">
                  <a:extLst>
                    <a:ext uri="{FF2B5EF4-FFF2-40B4-BE49-F238E27FC236}">
                      <a16:creationId xmlns:a16="http://schemas.microsoft.com/office/drawing/2014/main" id="{FFEBF131-F741-FD40-99D6-A77188BEF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46" name="Freeform 253">
                  <a:extLst>
                    <a:ext uri="{FF2B5EF4-FFF2-40B4-BE49-F238E27FC236}">
                      <a16:creationId xmlns:a16="http://schemas.microsoft.com/office/drawing/2014/main" id="{2700696E-48C2-014D-BBFB-F556CF419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0" name="Rectangle 254">
                  <a:extLst>
                    <a:ext uri="{FF2B5EF4-FFF2-40B4-BE49-F238E27FC236}">
                      <a16:creationId xmlns:a16="http://schemas.microsoft.com/office/drawing/2014/main" id="{1CF44EC9-2774-004D-9366-64CE185764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48" name="Group 255">
                  <a:extLst>
                    <a:ext uri="{FF2B5EF4-FFF2-40B4-BE49-F238E27FC236}">
                      <a16:creationId xmlns:a16="http://schemas.microsoft.com/office/drawing/2014/main" id="{02FB440A-2D9A-A44D-8E86-4B3A8606E0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66" name="AutoShape 256">
                    <a:extLst>
                      <a:ext uri="{FF2B5EF4-FFF2-40B4-BE49-F238E27FC236}">
                        <a16:creationId xmlns:a16="http://schemas.microsoft.com/office/drawing/2014/main" id="{FEBCA26C-A96D-A949-B3AE-6BAA2A8345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7" name="AutoShape 257">
                    <a:extLst>
                      <a:ext uri="{FF2B5EF4-FFF2-40B4-BE49-F238E27FC236}">
                        <a16:creationId xmlns:a16="http://schemas.microsoft.com/office/drawing/2014/main" id="{1C20A722-7739-BA49-8AD3-F5AC8D9C25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2" name="Rectangle 258">
                  <a:extLst>
                    <a:ext uri="{FF2B5EF4-FFF2-40B4-BE49-F238E27FC236}">
                      <a16:creationId xmlns:a16="http://schemas.microsoft.com/office/drawing/2014/main" id="{F691BD7F-A36F-4148-99D4-B21E74B84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0" name="Group 259">
                  <a:extLst>
                    <a:ext uri="{FF2B5EF4-FFF2-40B4-BE49-F238E27FC236}">
                      <a16:creationId xmlns:a16="http://schemas.microsoft.com/office/drawing/2014/main" id="{B54FA6C1-182C-3F40-8A70-A42ED10A39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64" name="AutoShape 260">
                    <a:extLst>
                      <a:ext uri="{FF2B5EF4-FFF2-40B4-BE49-F238E27FC236}">
                        <a16:creationId xmlns:a16="http://schemas.microsoft.com/office/drawing/2014/main" id="{046347E6-06C0-3F44-8231-155ACC094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5" name="AutoShape 261">
                    <a:extLst>
                      <a:ext uri="{FF2B5EF4-FFF2-40B4-BE49-F238E27FC236}">
                        <a16:creationId xmlns:a16="http://schemas.microsoft.com/office/drawing/2014/main" id="{0F1E9FDF-4204-484B-AAB6-9486F6F75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4" name="Rectangle 262">
                  <a:extLst>
                    <a:ext uri="{FF2B5EF4-FFF2-40B4-BE49-F238E27FC236}">
                      <a16:creationId xmlns:a16="http://schemas.microsoft.com/office/drawing/2014/main" id="{001938B9-FAA2-6A4D-96CF-0421A182B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45" name="Rectangle 263">
                  <a:extLst>
                    <a:ext uri="{FF2B5EF4-FFF2-40B4-BE49-F238E27FC236}">
                      <a16:creationId xmlns:a16="http://schemas.microsoft.com/office/drawing/2014/main" id="{9FA949CE-3603-CE44-94FA-7B36697AD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3" name="Group 264">
                  <a:extLst>
                    <a:ext uri="{FF2B5EF4-FFF2-40B4-BE49-F238E27FC236}">
                      <a16:creationId xmlns:a16="http://schemas.microsoft.com/office/drawing/2014/main" id="{B07280F9-990B-5345-8393-50DC7B9DAF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62" name="AutoShape 265">
                    <a:extLst>
                      <a:ext uri="{FF2B5EF4-FFF2-40B4-BE49-F238E27FC236}">
                        <a16:creationId xmlns:a16="http://schemas.microsoft.com/office/drawing/2014/main" id="{E189DFB0-206B-4045-9998-1808928BEA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3" name="AutoShape 266">
                    <a:extLst>
                      <a:ext uri="{FF2B5EF4-FFF2-40B4-BE49-F238E27FC236}">
                        <a16:creationId xmlns:a16="http://schemas.microsoft.com/office/drawing/2014/main" id="{06A70B14-E14B-B84F-B481-2D76CC0AC3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54" name="Freeform 267">
                  <a:extLst>
                    <a:ext uri="{FF2B5EF4-FFF2-40B4-BE49-F238E27FC236}">
                      <a16:creationId xmlns:a16="http://schemas.microsoft.com/office/drawing/2014/main" id="{6ADFE9D1-7ACF-4543-9F11-D56CFAC41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55" name="Group 268">
                  <a:extLst>
                    <a:ext uri="{FF2B5EF4-FFF2-40B4-BE49-F238E27FC236}">
                      <a16:creationId xmlns:a16="http://schemas.microsoft.com/office/drawing/2014/main" id="{38C52F42-3A47-9346-9D5C-8E2AC88345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60" name="AutoShape 269">
                    <a:extLst>
                      <a:ext uri="{FF2B5EF4-FFF2-40B4-BE49-F238E27FC236}">
                        <a16:creationId xmlns:a16="http://schemas.microsoft.com/office/drawing/2014/main" id="{51B35F6C-C7ED-D94A-98D7-E3A65AB24B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1" name="AutoShape 270">
                    <a:extLst>
                      <a:ext uri="{FF2B5EF4-FFF2-40B4-BE49-F238E27FC236}">
                        <a16:creationId xmlns:a16="http://schemas.microsoft.com/office/drawing/2014/main" id="{62090D08-8FAA-E54D-AD6A-92AB5A60F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9" name="Rectangle 271">
                  <a:extLst>
                    <a:ext uri="{FF2B5EF4-FFF2-40B4-BE49-F238E27FC236}">
                      <a16:creationId xmlns:a16="http://schemas.microsoft.com/office/drawing/2014/main" id="{0B1CD020-CC14-4B43-B14F-0B040EFAA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57" name="Freeform 272">
                  <a:extLst>
                    <a:ext uri="{FF2B5EF4-FFF2-40B4-BE49-F238E27FC236}">
                      <a16:creationId xmlns:a16="http://schemas.microsoft.com/office/drawing/2014/main" id="{210F67FC-77D0-104D-8E65-513959A55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58" name="Freeform 273">
                  <a:extLst>
                    <a:ext uri="{FF2B5EF4-FFF2-40B4-BE49-F238E27FC236}">
                      <a16:creationId xmlns:a16="http://schemas.microsoft.com/office/drawing/2014/main" id="{B18E5213-6144-5849-BAD7-C526BA656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" name="Oval 274">
                  <a:extLst>
                    <a:ext uri="{FF2B5EF4-FFF2-40B4-BE49-F238E27FC236}">
                      <a16:creationId xmlns:a16="http://schemas.microsoft.com/office/drawing/2014/main" id="{96F54578-92AC-674A-9F54-751152497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60" name="Freeform 275">
                  <a:extLst>
                    <a:ext uri="{FF2B5EF4-FFF2-40B4-BE49-F238E27FC236}">
                      <a16:creationId xmlns:a16="http://schemas.microsoft.com/office/drawing/2014/main" id="{6E945926-057C-9543-BE63-D75A4488E4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" name="AutoShape 276">
                  <a:extLst>
                    <a:ext uri="{FF2B5EF4-FFF2-40B4-BE49-F238E27FC236}">
                      <a16:creationId xmlns:a16="http://schemas.microsoft.com/office/drawing/2014/main" id="{53B8A41D-1E4A-8B41-96FD-332302291D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5" name="AutoShape 277">
                  <a:extLst>
                    <a:ext uri="{FF2B5EF4-FFF2-40B4-BE49-F238E27FC236}">
                      <a16:creationId xmlns:a16="http://schemas.microsoft.com/office/drawing/2014/main" id="{8314FB35-6874-FF41-907C-0CEED28483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6" name="Oval 278">
                  <a:extLst>
                    <a:ext uri="{FF2B5EF4-FFF2-40B4-BE49-F238E27FC236}">
                      <a16:creationId xmlns:a16="http://schemas.microsoft.com/office/drawing/2014/main" id="{11F0D0AC-C1F8-5048-92EA-442EA334A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7" name="Oval 279">
                  <a:extLst>
                    <a:ext uri="{FF2B5EF4-FFF2-40B4-BE49-F238E27FC236}">
                      <a16:creationId xmlns:a16="http://schemas.microsoft.com/office/drawing/2014/main" id="{00582064-967C-584D-9217-EFFA48369D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8" name="Oval 280">
                  <a:extLst>
                    <a:ext uri="{FF2B5EF4-FFF2-40B4-BE49-F238E27FC236}">
                      <a16:creationId xmlns:a16="http://schemas.microsoft.com/office/drawing/2014/main" id="{38FC02B0-E1F8-0247-8E72-2A07612BE3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9" name="Rectangle 281">
                  <a:extLst>
                    <a:ext uri="{FF2B5EF4-FFF2-40B4-BE49-F238E27FC236}">
                      <a16:creationId xmlns:a16="http://schemas.microsoft.com/office/drawing/2014/main" id="{1EE28A89-63F5-DF4C-84C8-9A84FAD8F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399" name="Group 1068">
              <a:extLst>
                <a:ext uri="{FF2B5EF4-FFF2-40B4-BE49-F238E27FC236}">
                  <a16:creationId xmlns:a16="http://schemas.microsoft.com/office/drawing/2014/main" id="{8E402CA8-533B-1D4A-9CAE-4C31AA1D66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214405" name="Picture 3">
                <a:extLst>
                  <a:ext uri="{FF2B5EF4-FFF2-40B4-BE49-F238E27FC236}">
                    <a16:creationId xmlns:a16="http://schemas.microsoft.com/office/drawing/2014/main" id="{32733F9F-7586-5E4F-8834-78697C1804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406" name="Group 950">
                <a:extLst>
                  <a:ext uri="{FF2B5EF4-FFF2-40B4-BE49-F238E27FC236}">
                    <a16:creationId xmlns:a16="http://schemas.microsoft.com/office/drawing/2014/main" id="{278CF83B-2727-E840-82D3-4E01DA472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407" name="Freeform 951">
                  <a:extLst>
                    <a:ext uri="{FF2B5EF4-FFF2-40B4-BE49-F238E27FC236}">
                      <a16:creationId xmlns:a16="http://schemas.microsoft.com/office/drawing/2014/main" id="{8DCEAEB6-8B9F-A743-8291-D894DCB0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08" name="Rectangle 952">
                  <a:extLst>
                    <a:ext uri="{FF2B5EF4-FFF2-40B4-BE49-F238E27FC236}">
                      <a16:creationId xmlns:a16="http://schemas.microsoft.com/office/drawing/2014/main" id="{0C24C977-81AA-D943-AC95-ECAABC4635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09" name="Freeform 953">
                  <a:extLst>
                    <a:ext uri="{FF2B5EF4-FFF2-40B4-BE49-F238E27FC236}">
                      <a16:creationId xmlns:a16="http://schemas.microsoft.com/office/drawing/2014/main" id="{1AA76C4E-1179-9143-911B-B58CD9E12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0" name="Freeform 954">
                  <a:extLst>
                    <a:ext uri="{FF2B5EF4-FFF2-40B4-BE49-F238E27FC236}">
                      <a16:creationId xmlns:a16="http://schemas.microsoft.com/office/drawing/2014/main" id="{1EBF6E83-6A8C-7741-B346-DB75DFBE8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1" name="Rectangle 955">
                  <a:extLst>
                    <a:ext uri="{FF2B5EF4-FFF2-40B4-BE49-F238E27FC236}">
                      <a16:creationId xmlns:a16="http://schemas.microsoft.com/office/drawing/2014/main" id="{3C735847-0E2E-DB49-8559-785F4FF7C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2" name="Group 956">
                  <a:extLst>
                    <a:ext uri="{FF2B5EF4-FFF2-40B4-BE49-F238E27FC236}">
                      <a16:creationId xmlns:a16="http://schemas.microsoft.com/office/drawing/2014/main" id="{95902300-E8B5-9B4C-B771-8D658CE506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37" name="AutoShape 957">
                    <a:extLst>
                      <a:ext uri="{FF2B5EF4-FFF2-40B4-BE49-F238E27FC236}">
                        <a16:creationId xmlns:a16="http://schemas.microsoft.com/office/drawing/2014/main" id="{D9BF973C-286D-6A4C-B74E-31C91AEB4C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8" name="AutoShape 958">
                    <a:extLst>
                      <a:ext uri="{FF2B5EF4-FFF2-40B4-BE49-F238E27FC236}">
                        <a16:creationId xmlns:a16="http://schemas.microsoft.com/office/drawing/2014/main" id="{8A8F2273-F2F0-8246-8122-C389B0DB02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3" name="Rectangle 959">
                  <a:extLst>
                    <a:ext uri="{FF2B5EF4-FFF2-40B4-BE49-F238E27FC236}">
                      <a16:creationId xmlns:a16="http://schemas.microsoft.com/office/drawing/2014/main" id="{A215A618-2228-1E40-8380-BCFC36343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4" name="Group 960">
                  <a:extLst>
                    <a:ext uri="{FF2B5EF4-FFF2-40B4-BE49-F238E27FC236}">
                      <a16:creationId xmlns:a16="http://schemas.microsoft.com/office/drawing/2014/main" id="{0CF5AE61-55C9-EE49-B017-931CF03BFE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35" name="AutoShape 961">
                    <a:extLst>
                      <a:ext uri="{FF2B5EF4-FFF2-40B4-BE49-F238E27FC236}">
                        <a16:creationId xmlns:a16="http://schemas.microsoft.com/office/drawing/2014/main" id="{51E98649-DA5D-F84C-9475-9029C4F201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6" name="AutoShape 962">
                    <a:extLst>
                      <a:ext uri="{FF2B5EF4-FFF2-40B4-BE49-F238E27FC236}">
                        <a16:creationId xmlns:a16="http://schemas.microsoft.com/office/drawing/2014/main" id="{56E6C1E0-4B5B-C042-ADE7-0B89FAB8E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5" name="Rectangle 963">
                  <a:extLst>
                    <a:ext uri="{FF2B5EF4-FFF2-40B4-BE49-F238E27FC236}">
                      <a16:creationId xmlns:a16="http://schemas.microsoft.com/office/drawing/2014/main" id="{97B4E582-7B38-FE4A-946C-21FE3ADE6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16" name="Rectangle 964">
                  <a:extLst>
                    <a:ext uri="{FF2B5EF4-FFF2-40B4-BE49-F238E27FC236}">
                      <a16:creationId xmlns:a16="http://schemas.microsoft.com/office/drawing/2014/main" id="{2EF7FE66-E052-6E4B-A967-C146A6E59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7" name="Group 965">
                  <a:extLst>
                    <a:ext uri="{FF2B5EF4-FFF2-40B4-BE49-F238E27FC236}">
                      <a16:creationId xmlns:a16="http://schemas.microsoft.com/office/drawing/2014/main" id="{9AAE0792-8C21-B647-8993-E880A752C0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33" name="AutoShape 966">
                    <a:extLst>
                      <a:ext uri="{FF2B5EF4-FFF2-40B4-BE49-F238E27FC236}">
                        <a16:creationId xmlns:a16="http://schemas.microsoft.com/office/drawing/2014/main" id="{E27A401E-0185-E04D-9EE8-F250AB0DA8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4" name="AutoShape 967">
                    <a:extLst>
                      <a:ext uri="{FF2B5EF4-FFF2-40B4-BE49-F238E27FC236}">
                        <a16:creationId xmlns:a16="http://schemas.microsoft.com/office/drawing/2014/main" id="{688D841D-D13F-5246-A020-C0FBA68E25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8" name="Freeform 968">
                  <a:extLst>
                    <a:ext uri="{FF2B5EF4-FFF2-40B4-BE49-F238E27FC236}">
                      <a16:creationId xmlns:a16="http://schemas.microsoft.com/office/drawing/2014/main" id="{40C4AE9E-8D37-8549-92CC-40854D242C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19" name="Group 969">
                  <a:extLst>
                    <a:ext uri="{FF2B5EF4-FFF2-40B4-BE49-F238E27FC236}">
                      <a16:creationId xmlns:a16="http://schemas.microsoft.com/office/drawing/2014/main" id="{B0E06361-773E-594D-8BA8-A6BFEF56DA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31" name="AutoShape 970">
                    <a:extLst>
                      <a:ext uri="{FF2B5EF4-FFF2-40B4-BE49-F238E27FC236}">
                        <a16:creationId xmlns:a16="http://schemas.microsoft.com/office/drawing/2014/main" id="{A254F874-2C1A-A94F-B104-6B11A3B3FF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2" name="AutoShape 971">
                    <a:extLst>
                      <a:ext uri="{FF2B5EF4-FFF2-40B4-BE49-F238E27FC236}">
                        <a16:creationId xmlns:a16="http://schemas.microsoft.com/office/drawing/2014/main" id="{63C57A66-FE2A-9B49-AC7A-28FE9BBFE9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20" name="Rectangle 972">
                  <a:extLst>
                    <a:ext uri="{FF2B5EF4-FFF2-40B4-BE49-F238E27FC236}">
                      <a16:creationId xmlns:a16="http://schemas.microsoft.com/office/drawing/2014/main" id="{41FC7717-503B-234E-8D7D-9022259F56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1" name="Freeform 973">
                  <a:extLst>
                    <a:ext uri="{FF2B5EF4-FFF2-40B4-BE49-F238E27FC236}">
                      <a16:creationId xmlns:a16="http://schemas.microsoft.com/office/drawing/2014/main" id="{D2714405-2380-B44B-99CA-B0213CFA7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2" name="Freeform 974">
                  <a:extLst>
                    <a:ext uri="{FF2B5EF4-FFF2-40B4-BE49-F238E27FC236}">
                      <a16:creationId xmlns:a16="http://schemas.microsoft.com/office/drawing/2014/main" id="{9F8F4988-F695-454E-9D54-EBC8E0AFD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3" name="Oval 975">
                  <a:extLst>
                    <a:ext uri="{FF2B5EF4-FFF2-40B4-BE49-F238E27FC236}">
                      <a16:creationId xmlns:a16="http://schemas.microsoft.com/office/drawing/2014/main" id="{A24C5B25-D627-3649-8F12-A567A24A9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4" name="Freeform 976">
                  <a:extLst>
                    <a:ext uri="{FF2B5EF4-FFF2-40B4-BE49-F238E27FC236}">
                      <a16:creationId xmlns:a16="http://schemas.microsoft.com/office/drawing/2014/main" id="{2F3F0CC0-1CC5-834C-90FF-5DEC703CF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5" name="AutoShape 977">
                  <a:extLst>
                    <a:ext uri="{FF2B5EF4-FFF2-40B4-BE49-F238E27FC236}">
                      <a16:creationId xmlns:a16="http://schemas.microsoft.com/office/drawing/2014/main" id="{9E9EBBD6-ABA3-CE41-873E-E25C8CD3C5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6" name="AutoShape 978">
                  <a:extLst>
                    <a:ext uri="{FF2B5EF4-FFF2-40B4-BE49-F238E27FC236}">
                      <a16:creationId xmlns:a16="http://schemas.microsoft.com/office/drawing/2014/main" id="{DE66A82D-7F89-BA46-94BF-C440B325B8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7" name="Oval 979">
                  <a:extLst>
                    <a:ext uri="{FF2B5EF4-FFF2-40B4-BE49-F238E27FC236}">
                      <a16:creationId xmlns:a16="http://schemas.microsoft.com/office/drawing/2014/main" id="{8093C79D-2479-684D-9E42-329DA6A61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8" name="Oval 980">
                  <a:extLst>
                    <a:ext uri="{FF2B5EF4-FFF2-40B4-BE49-F238E27FC236}">
                      <a16:creationId xmlns:a16="http://schemas.microsoft.com/office/drawing/2014/main" id="{C0BC531C-6E59-9446-B664-FDD8EBABB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429" name="Oval 981">
                  <a:extLst>
                    <a:ext uri="{FF2B5EF4-FFF2-40B4-BE49-F238E27FC236}">
                      <a16:creationId xmlns:a16="http://schemas.microsoft.com/office/drawing/2014/main" id="{E9ED9C0E-3190-1C40-93DB-19A88E9CD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30" name="Rectangle 982">
                  <a:extLst>
                    <a:ext uri="{FF2B5EF4-FFF2-40B4-BE49-F238E27FC236}">
                      <a16:creationId xmlns:a16="http://schemas.microsoft.com/office/drawing/2014/main" id="{541C1A9C-C313-D944-991B-F15BF1E1A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400" name="Group 3">
              <a:extLst>
                <a:ext uri="{FF2B5EF4-FFF2-40B4-BE49-F238E27FC236}">
                  <a16:creationId xmlns:a16="http://schemas.microsoft.com/office/drawing/2014/main" id="{324EDE22-2FBE-CD4B-87F5-3AFE46AE84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214401" name="Group 418">
                <a:extLst>
                  <a:ext uri="{FF2B5EF4-FFF2-40B4-BE49-F238E27FC236}">
                    <a16:creationId xmlns:a16="http://schemas.microsoft.com/office/drawing/2014/main" id="{5EBBB6C8-77B2-BA46-8116-9CC4F54F5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214403" name="Rectangle 419">
                  <a:extLst>
                    <a:ext uri="{FF2B5EF4-FFF2-40B4-BE49-F238E27FC236}">
                      <a16:creationId xmlns:a16="http://schemas.microsoft.com/office/drawing/2014/main" id="{2E581D98-6885-D344-B42F-A717F5B850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5249" name="AutoShape 420">
                  <a:extLst>
                    <a:ext uri="{FF2B5EF4-FFF2-40B4-BE49-F238E27FC236}">
                      <a16:creationId xmlns:a16="http://schemas.microsoft.com/office/drawing/2014/main" id="{7543A277-20B6-4B4B-88B3-775CB6CE92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CCFF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214402" name="Picture 9">
                <a:extLst>
                  <a:ext uri="{FF2B5EF4-FFF2-40B4-BE49-F238E27FC236}">
                    <a16:creationId xmlns:a16="http://schemas.microsoft.com/office/drawing/2014/main" id="{84AFFF33-43DD-D448-9B8B-7C7762B494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63E03E5-A035-FA4B-96FB-1DB1173EACF5}"/>
              </a:ext>
            </a:extLst>
          </p:cNvPr>
          <p:cNvGrpSpPr>
            <a:grpSpLocks/>
          </p:cNvGrpSpPr>
          <p:nvPr/>
        </p:nvGrpSpPr>
        <p:grpSpPr bwMode="auto">
          <a:xfrm>
            <a:off x="1949451" y="1181101"/>
            <a:ext cx="8258175" cy="5427663"/>
            <a:chOff x="425291" y="1016574"/>
            <a:chExt cx="8258951" cy="5427438"/>
          </a:xfrm>
        </p:grpSpPr>
        <p:grpSp>
          <p:nvGrpSpPr>
            <p:cNvPr id="214030" name="Group 7">
              <a:extLst>
                <a:ext uri="{FF2B5EF4-FFF2-40B4-BE49-F238E27FC236}">
                  <a16:creationId xmlns:a16="http://schemas.microsoft.com/office/drawing/2014/main" id="{A4AF4A7E-AAF4-534C-ABAC-8465AF89D6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214383" name="Straight Connector 6">
                <a:extLst>
                  <a:ext uri="{FF2B5EF4-FFF2-40B4-BE49-F238E27FC236}">
                    <a16:creationId xmlns:a16="http://schemas.microsoft.com/office/drawing/2014/main" id="{9512D778-123C-7140-9209-CBA6A43BC19E}"/>
                  </a:ext>
                </a:extLst>
              </p:cNvPr>
              <p:cNvCxnSpPr>
                <a:cxnSpLocks noChangeShapeType="1"/>
                <a:stCxn id="214402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4" name="Straight Connector 786">
                <a:extLst>
                  <a:ext uri="{FF2B5EF4-FFF2-40B4-BE49-F238E27FC236}">
                    <a16:creationId xmlns:a16="http://schemas.microsoft.com/office/drawing/2014/main" id="{B2301258-B27E-2F44-9382-9A623C4D7000}"/>
                  </a:ext>
                </a:extLst>
              </p:cNvPr>
              <p:cNvCxnSpPr>
                <a:cxnSpLocks noChangeShapeType="1"/>
                <a:stCxn id="214712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5" name="Straight Connector 787">
                <a:extLst>
                  <a:ext uri="{FF2B5EF4-FFF2-40B4-BE49-F238E27FC236}">
                    <a16:creationId xmlns:a16="http://schemas.microsoft.com/office/drawing/2014/main" id="{7B952022-194E-AF45-BA8F-F3BA151784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6" name="Straight Connector 788">
                <a:extLst>
                  <a:ext uri="{FF2B5EF4-FFF2-40B4-BE49-F238E27FC236}">
                    <a16:creationId xmlns:a16="http://schemas.microsoft.com/office/drawing/2014/main" id="{DA4CF229-090E-D040-A819-79B58CD0D1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7" name="Straight Connector 789">
                <a:extLst>
                  <a:ext uri="{FF2B5EF4-FFF2-40B4-BE49-F238E27FC236}">
                    <a16:creationId xmlns:a16="http://schemas.microsoft.com/office/drawing/2014/main" id="{F1FD2E17-FCFD-7A49-80F1-F0132E422F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8" name="Straight Connector 791">
                <a:extLst>
                  <a:ext uri="{FF2B5EF4-FFF2-40B4-BE49-F238E27FC236}">
                    <a16:creationId xmlns:a16="http://schemas.microsoft.com/office/drawing/2014/main" id="{F2AA9CB3-A15F-6A4F-BD49-8C86FD328D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9" name="Straight Connector 967">
                <a:extLst>
                  <a:ext uri="{FF2B5EF4-FFF2-40B4-BE49-F238E27FC236}">
                    <a16:creationId xmlns:a16="http://schemas.microsoft.com/office/drawing/2014/main" id="{1A84D6ED-7888-4649-8F9A-6F97B339F1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0" name="Straight Connector 1067">
                <a:extLst>
                  <a:ext uri="{FF2B5EF4-FFF2-40B4-BE49-F238E27FC236}">
                    <a16:creationId xmlns:a16="http://schemas.microsoft.com/office/drawing/2014/main" id="{6E0210E8-9E52-B64F-AB77-2FE66D785B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1" name="Straight Connector 1103">
                <a:extLst>
                  <a:ext uri="{FF2B5EF4-FFF2-40B4-BE49-F238E27FC236}">
                    <a16:creationId xmlns:a16="http://schemas.microsoft.com/office/drawing/2014/main" id="{4BD7FE31-973D-2149-85C0-0E13ED55A4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4031" name="Group 1104">
              <a:extLst>
                <a:ext uri="{FF2B5EF4-FFF2-40B4-BE49-F238E27FC236}">
                  <a16:creationId xmlns:a16="http://schemas.microsoft.com/office/drawing/2014/main" id="{765F4DA0-16C7-9A4A-BC15-42B419D78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214032" name="Group 1105">
                <a:extLst>
                  <a:ext uri="{FF2B5EF4-FFF2-40B4-BE49-F238E27FC236}">
                    <a16:creationId xmlns:a16="http://schemas.microsoft.com/office/drawing/2014/main" id="{E694307B-217B-FB40-81BB-A309B6A9FA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49" name="Picture 3">
                  <a:extLst>
                    <a:ext uri="{FF2B5EF4-FFF2-40B4-BE49-F238E27FC236}">
                      <a16:creationId xmlns:a16="http://schemas.microsoft.com/office/drawing/2014/main" id="{A5775926-AFE6-1449-9A27-5441A654C9E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50" name="Group 950">
                  <a:extLst>
                    <a:ext uri="{FF2B5EF4-FFF2-40B4-BE49-F238E27FC236}">
                      <a16:creationId xmlns:a16="http://schemas.microsoft.com/office/drawing/2014/main" id="{38CC53F0-B414-2E4E-8986-2F7DDC5D0D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51" name="Freeform 951">
                    <a:extLst>
                      <a:ext uri="{FF2B5EF4-FFF2-40B4-BE49-F238E27FC236}">
                        <a16:creationId xmlns:a16="http://schemas.microsoft.com/office/drawing/2014/main" id="{1D940CF4-9ED0-F04D-B582-4A54E780ED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2" name="Rectangle 952">
                    <a:extLst>
                      <a:ext uri="{FF2B5EF4-FFF2-40B4-BE49-F238E27FC236}">
                        <a16:creationId xmlns:a16="http://schemas.microsoft.com/office/drawing/2014/main" id="{5C864C79-25E8-8D48-A1F0-E6D2174CB7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53" name="Freeform 953">
                    <a:extLst>
                      <a:ext uri="{FF2B5EF4-FFF2-40B4-BE49-F238E27FC236}">
                        <a16:creationId xmlns:a16="http://schemas.microsoft.com/office/drawing/2014/main" id="{F9230EA0-40F1-F944-A1C8-C87B9C4B3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4" name="Freeform 954">
                    <a:extLst>
                      <a:ext uri="{FF2B5EF4-FFF2-40B4-BE49-F238E27FC236}">
                        <a16:creationId xmlns:a16="http://schemas.microsoft.com/office/drawing/2014/main" id="{F0AB7CF6-089B-1148-BBF7-D843D80D90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5" name="Rectangle 955">
                    <a:extLst>
                      <a:ext uri="{FF2B5EF4-FFF2-40B4-BE49-F238E27FC236}">
                        <a16:creationId xmlns:a16="http://schemas.microsoft.com/office/drawing/2014/main" id="{98CC2FCF-928D-5E48-AEAC-621C4884E8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6" name="Group 956">
                    <a:extLst>
                      <a:ext uri="{FF2B5EF4-FFF2-40B4-BE49-F238E27FC236}">
                        <a16:creationId xmlns:a16="http://schemas.microsoft.com/office/drawing/2014/main" id="{32064450-79DB-9B42-B425-E4053B0D45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81" name="AutoShape 957">
                      <a:extLst>
                        <a:ext uri="{FF2B5EF4-FFF2-40B4-BE49-F238E27FC236}">
                          <a16:creationId xmlns:a16="http://schemas.microsoft.com/office/drawing/2014/main" id="{81709B80-81CD-484F-90A0-829B27DBF2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2" name="AutoShape 958">
                      <a:extLst>
                        <a:ext uri="{FF2B5EF4-FFF2-40B4-BE49-F238E27FC236}">
                          <a16:creationId xmlns:a16="http://schemas.microsoft.com/office/drawing/2014/main" id="{59C6BA8F-1200-164F-A9AE-4A6580C660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7" name="Rectangle 959">
                    <a:extLst>
                      <a:ext uri="{FF2B5EF4-FFF2-40B4-BE49-F238E27FC236}">
                        <a16:creationId xmlns:a16="http://schemas.microsoft.com/office/drawing/2014/main" id="{DC21CC66-F586-0442-ABD4-46DA223A4C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8" name="Group 960">
                    <a:extLst>
                      <a:ext uri="{FF2B5EF4-FFF2-40B4-BE49-F238E27FC236}">
                        <a16:creationId xmlns:a16="http://schemas.microsoft.com/office/drawing/2014/main" id="{522CC6A9-9C0A-A348-B0AE-A15925D12C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79" name="AutoShape 961">
                      <a:extLst>
                        <a:ext uri="{FF2B5EF4-FFF2-40B4-BE49-F238E27FC236}">
                          <a16:creationId xmlns:a16="http://schemas.microsoft.com/office/drawing/2014/main" id="{FB03F716-8759-2347-BC2A-0F6B858603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0" name="AutoShape 962">
                      <a:extLst>
                        <a:ext uri="{FF2B5EF4-FFF2-40B4-BE49-F238E27FC236}">
                          <a16:creationId xmlns:a16="http://schemas.microsoft.com/office/drawing/2014/main" id="{968FE5C9-C21A-434D-9892-A0B42A53022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9" name="Rectangle 963">
                    <a:extLst>
                      <a:ext uri="{FF2B5EF4-FFF2-40B4-BE49-F238E27FC236}">
                        <a16:creationId xmlns:a16="http://schemas.microsoft.com/office/drawing/2014/main" id="{B266DFC4-3207-8841-9669-94EE2546F3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0" name="Rectangle 964">
                    <a:extLst>
                      <a:ext uri="{FF2B5EF4-FFF2-40B4-BE49-F238E27FC236}">
                        <a16:creationId xmlns:a16="http://schemas.microsoft.com/office/drawing/2014/main" id="{B4358FEB-66AD-A549-8017-15821E824D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61" name="Group 965">
                    <a:extLst>
                      <a:ext uri="{FF2B5EF4-FFF2-40B4-BE49-F238E27FC236}">
                        <a16:creationId xmlns:a16="http://schemas.microsoft.com/office/drawing/2014/main" id="{A501AB8D-E194-184D-B93F-CE0B3F9937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77" name="AutoShape 966">
                      <a:extLst>
                        <a:ext uri="{FF2B5EF4-FFF2-40B4-BE49-F238E27FC236}">
                          <a16:creationId xmlns:a16="http://schemas.microsoft.com/office/drawing/2014/main" id="{6F4F8E69-BE61-B843-B396-7042AFECE1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8" name="AutoShape 967">
                      <a:extLst>
                        <a:ext uri="{FF2B5EF4-FFF2-40B4-BE49-F238E27FC236}">
                          <a16:creationId xmlns:a16="http://schemas.microsoft.com/office/drawing/2014/main" id="{154AE41D-488D-8F44-88B1-F11C857D77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2" name="Freeform 968">
                    <a:extLst>
                      <a:ext uri="{FF2B5EF4-FFF2-40B4-BE49-F238E27FC236}">
                        <a16:creationId xmlns:a16="http://schemas.microsoft.com/office/drawing/2014/main" id="{1B1846C0-35D3-4E43-AED9-CEBA5DFA66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63" name="Group 969">
                    <a:extLst>
                      <a:ext uri="{FF2B5EF4-FFF2-40B4-BE49-F238E27FC236}">
                        <a16:creationId xmlns:a16="http://schemas.microsoft.com/office/drawing/2014/main" id="{BE50C039-2456-0A43-8A8F-7974C27908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75" name="AutoShape 970">
                      <a:extLst>
                        <a:ext uri="{FF2B5EF4-FFF2-40B4-BE49-F238E27FC236}">
                          <a16:creationId xmlns:a16="http://schemas.microsoft.com/office/drawing/2014/main" id="{D6415243-02B9-604D-8712-065D4F3F99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6" name="AutoShape 971">
                      <a:extLst>
                        <a:ext uri="{FF2B5EF4-FFF2-40B4-BE49-F238E27FC236}">
                          <a16:creationId xmlns:a16="http://schemas.microsoft.com/office/drawing/2014/main" id="{7940FDC4-5E59-1B4D-AC78-6F272DC2CA9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4" name="Rectangle 972">
                    <a:extLst>
                      <a:ext uri="{FF2B5EF4-FFF2-40B4-BE49-F238E27FC236}">
                        <a16:creationId xmlns:a16="http://schemas.microsoft.com/office/drawing/2014/main" id="{B61E69CD-4454-3643-BD20-839CE2804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5" name="Freeform 973">
                    <a:extLst>
                      <a:ext uri="{FF2B5EF4-FFF2-40B4-BE49-F238E27FC236}">
                        <a16:creationId xmlns:a16="http://schemas.microsoft.com/office/drawing/2014/main" id="{B09FCB36-68EA-6E43-AC71-461A29D54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6" name="Freeform 974">
                    <a:extLst>
                      <a:ext uri="{FF2B5EF4-FFF2-40B4-BE49-F238E27FC236}">
                        <a16:creationId xmlns:a16="http://schemas.microsoft.com/office/drawing/2014/main" id="{4DF52331-2EAD-5B4B-90D5-064E12735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7" name="Oval 975">
                    <a:extLst>
                      <a:ext uri="{FF2B5EF4-FFF2-40B4-BE49-F238E27FC236}">
                        <a16:creationId xmlns:a16="http://schemas.microsoft.com/office/drawing/2014/main" id="{BB63952B-4392-CE42-8365-B9FC248F77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8" name="Freeform 976">
                    <a:extLst>
                      <a:ext uri="{FF2B5EF4-FFF2-40B4-BE49-F238E27FC236}">
                        <a16:creationId xmlns:a16="http://schemas.microsoft.com/office/drawing/2014/main" id="{6CAE91DE-B423-4643-8A87-F427B89F19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9" name="AutoShape 977">
                    <a:extLst>
                      <a:ext uri="{FF2B5EF4-FFF2-40B4-BE49-F238E27FC236}">
                        <a16:creationId xmlns:a16="http://schemas.microsoft.com/office/drawing/2014/main" id="{0D7858BE-3E40-6341-BB59-D191C3AC6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0" name="AutoShape 978">
                    <a:extLst>
                      <a:ext uri="{FF2B5EF4-FFF2-40B4-BE49-F238E27FC236}">
                        <a16:creationId xmlns:a16="http://schemas.microsoft.com/office/drawing/2014/main" id="{A852E96A-2320-5744-BC11-26B7E72331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1" name="Oval 979">
                    <a:extLst>
                      <a:ext uri="{FF2B5EF4-FFF2-40B4-BE49-F238E27FC236}">
                        <a16:creationId xmlns:a16="http://schemas.microsoft.com/office/drawing/2014/main" id="{DC96CAF8-19F8-0048-BF8B-8C68ED47B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2" name="Oval 980">
                    <a:extLst>
                      <a:ext uri="{FF2B5EF4-FFF2-40B4-BE49-F238E27FC236}">
                        <a16:creationId xmlns:a16="http://schemas.microsoft.com/office/drawing/2014/main" id="{AB248E44-3DC8-444A-8C84-7C4F2AF161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73" name="Oval 981">
                    <a:extLst>
                      <a:ext uri="{FF2B5EF4-FFF2-40B4-BE49-F238E27FC236}">
                        <a16:creationId xmlns:a16="http://schemas.microsoft.com/office/drawing/2014/main" id="{4DBBD334-0E75-8E4F-9DBD-742A7B67A1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4" name="Rectangle 982">
                    <a:extLst>
                      <a:ext uri="{FF2B5EF4-FFF2-40B4-BE49-F238E27FC236}">
                        <a16:creationId xmlns:a16="http://schemas.microsoft.com/office/drawing/2014/main" id="{6D589F8A-DA14-5F4D-AC80-DF0C9F36CD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3" name="Group 1106">
                <a:extLst>
                  <a:ext uri="{FF2B5EF4-FFF2-40B4-BE49-F238E27FC236}">
                    <a16:creationId xmlns:a16="http://schemas.microsoft.com/office/drawing/2014/main" id="{C6C4C3FE-A2CC-F64A-A43C-914F88CFCB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15" name="Picture 3">
                  <a:extLst>
                    <a:ext uri="{FF2B5EF4-FFF2-40B4-BE49-F238E27FC236}">
                      <a16:creationId xmlns:a16="http://schemas.microsoft.com/office/drawing/2014/main" id="{260B4362-0575-F74D-954B-5E4CD0D0769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16" name="Group 950">
                  <a:extLst>
                    <a:ext uri="{FF2B5EF4-FFF2-40B4-BE49-F238E27FC236}">
                      <a16:creationId xmlns:a16="http://schemas.microsoft.com/office/drawing/2014/main" id="{4A701EFD-908E-364D-8A6D-551B038706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17" name="Freeform 951">
                    <a:extLst>
                      <a:ext uri="{FF2B5EF4-FFF2-40B4-BE49-F238E27FC236}">
                        <a16:creationId xmlns:a16="http://schemas.microsoft.com/office/drawing/2014/main" id="{E6062FE3-75DD-FA43-83DD-1C2B451511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18" name="Rectangle 952">
                    <a:extLst>
                      <a:ext uri="{FF2B5EF4-FFF2-40B4-BE49-F238E27FC236}">
                        <a16:creationId xmlns:a16="http://schemas.microsoft.com/office/drawing/2014/main" id="{FF82ADFA-572F-C74B-A1C4-568A9EB8F6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19" name="Freeform 953">
                    <a:extLst>
                      <a:ext uri="{FF2B5EF4-FFF2-40B4-BE49-F238E27FC236}">
                        <a16:creationId xmlns:a16="http://schemas.microsoft.com/office/drawing/2014/main" id="{49B35CCA-6F24-A84D-9C1D-1CF611C67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0" name="Freeform 954">
                    <a:extLst>
                      <a:ext uri="{FF2B5EF4-FFF2-40B4-BE49-F238E27FC236}">
                        <a16:creationId xmlns:a16="http://schemas.microsoft.com/office/drawing/2014/main" id="{350BEFC5-5530-DA47-85B7-6B72F1574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1" name="Rectangle 955">
                    <a:extLst>
                      <a:ext uri="{FF2B5EF4-FFF2-40B4-BE49-F238E27FC236}">
                        <a16:creationId xmlns:a16="http://schemas.microsoft.com/office/drawing/2014/main" id="{2B66742B-4655-114F-9D78-84F2EB77D5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2" name="Group 956">
                    <a:extLst>
                      <a:ext uri="{FF2B5EF4-FFF2-40B4-BE49-F238E27FC236}">
                        <a16:creationId xmlns:a16="http://schemas.microsoft.com/office/drawing/2014/main" id="{D095D206-B97B-754E-9B61-548F200590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47" name="AutoShape 957">
                      <a:extLst>
                        <a:ext uri="{FF2B5EF4-FFF2-40B4-BE49-F238E27FC236}">
                          <a16:creationId xmlns:a16="http://schemas.microsoft.com/office/drawing/2014/main" id="{794C0100-9908-FA4D-B12F-68EB92D1E1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8" name="AutoShape 958">
                      <a:extLst>
                        <a:ext uri="{FF2B5EF4-FFF2-40B4-BE49-F238E27FC236}">
                          <a16:creationId xmlns:a16="http://schemas.microsoft.com/office/drawing/2014/main" id="{4934E9C0-E5CC-BE4F-8C87-255B6859F8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3" name="Rectangle 959">
                    <a:extLst>
                      <a:ext uri="{FF2B5EF4-FFF2-40B4-BE49-F238E27FC236}">
                        <a16:creationId xmlns:a16="http://schemas.microsoft.com/office/drawing/2014/main" id="{24141002-9948-3047-847B-82F4D74779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4" name="Group 960">
                    <a:extLst>
                      <a:ext uri="{FF2B5EF4-FFF2-40B4-BE49-F238E27FC236}">
                        <a16:creationId xmlns:a16="http://schemas.microsoft.com/office/drawing/2014/main" id="{45C5223C-B1C1-714C-8C0B-28BA6D6043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45" name="AutoShape 961">
                      <a:extLst>
                        <a:ext uri="{FF2B5EF4-FFF2-40B4-BE49-F238E27FC236}">
                          <a16:creationId xmlns:a16="http://schemas.microsoft.com/office/drawing/2014/main" id="{18BA5F5B-4712-BA47-B5BF-3B42631D02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6" name="AutoShape 962">
                      <a:extLst>
                        <a:ext uri="{FF2B5EF4-FFF2-40B4-BE49-F238E27FC236}">
                          <a16:creationId xmlns:a16="http://schemas.microsoft.com/office/drawing/2014/main" id="{E3013E6F-78BE-AF4E-9314-F26F3E9ACC5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5" name="Rectangle 963">
                    <a:extLst>
                      <a:ext uri="{FF2B5EF4-FFF2-40B4-BE49-F238E27FC236}">
                        <a16:creationId xmlns:a16="http://schemas.microsoft.com/office/drawing/2014/main" id="{F88C31A1-A785-4448-8EC5-94B27B8EFF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26" name="Rectangle 964">
                    <a:extLst>
                      <a:ext uri="{FF2B5EF4-FFF2-40B4-BE49-F238E27FC236}">
                        <a16:creationId xmlns:a16="http://schemas.microsoft.com/office/drawing/2014/main" id="{41590F59-952A-7746-A258-659BCB0F0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7" name="Group 965">
                    <a:extLst>
                      <a:ext uri="{FF2B5EF4-FFF2-40B4-BE49-F238E27FC236}">
                        <a16:creationId xmlns:a16="http://schemas.microsoft.com/office/drawing/2014/main" id="{529AF34E-4521-2B40-AB73-3D5A5FBB4C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43" name="AutoShape 966">
                      <a:extLst>
                        <a:ext uri="{FF2B5EF4-FFF2-40B4-BE49-F238E27FC236}">
                          <a16:creationId xmlns:a16="http://schemas.microsoft.com/office/drawing/2014/main" id="{22C6E18A-60A4-6D43-9F16-EA1672E694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4" name="AutoShape 967">
                      <a:extLst>
                        <a:ext uri="{FF2B5EF4-FFF2-40B4-BE49-F238E27FC236}">
                          <a16:creationId xmlns:a16="http://schemas.microsoft.com/office/drawing/2014/main" id="{9AB8339A-C61F-3049-8F4C-42B6C6B2E3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8" name="Freeform 968">
                    <a:extLst>
                      <a:ext uri="{FF2B5EF4-FFF2-40B4-BE49-F238E27FC236}">
                        <a16:creationId xmlns:a16="http://schemas.microsoft.com/office/drawing/2014/main" id="{3209BB09-C9CD-4F47-96FA-4B0B6A43FF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29" name="Group 969">
                    <a:extLst>
                      <a:ext uri="{FF2B5EF4-FFF2-40B4-BE49-F238E27FC236}">
                        <a16:creationId xmlns:a16="http://schemas.microsoft.com/office/drawing/2014/main" id="{14AA97B1-880D-F54A-98BB-64F7E784FB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41" name="AutoShape 970">
                      <a:extLst>
                        <a:ext uri="{FF2B5EF4-FFF2-40B4-BE49-F238E27FC236}">
                          <a16:creationId xmlns:a16="http://schemas.microsoft.com/office/drawing/2014/main" id="{810C0E7D-2C0F-7946-B5EC-3F5BE880F8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2" name="AutoShape 971">
                      <a:extLst>
                        <a:ext uri="{FF2B5EF4-FFF2-40B4-BE49-F238E27FC236}">
                          <a16:creationId xmlns:a16="http://schemas.microsoft.com/office/drawing/2014/main" id="{8110FF09-5F65-0D49-949E-0E03D49B695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30" name="Rectangle 972">
                    <a:extLst>
                      <a:ext uri="{FF2B5EF4-FFF2-40B4-BE49-F238E27FC236}">
                        <a16:creationId xmlns:a16="http://schemas.microsoft.com/office/drawing/2014/main" id="{39EA80F1-CF65-4746-AA93-FAA23F9CA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1" name="Freeform 973">
                    <a:extLst>
                      <a:ext uri="{FF2B5EF4-FFF2-40B4-BE49-F238E27FC236}">
                        <a16:creationId xmlns:a16="http://schemas.microsoft.com/office/drawing/2014/main" id="{6F140D38-80A8-6142-8321-2AF77C773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2" name="Freeform 974">
                    <a:extLst>
                      <a:ext uri="{FF2B5EF4-FFF2-40B4-BE49-F238E27FC236}">
                        <a16:creationId xmlns:a16="http://schemas.microsoft.com/office/drawing/2014/main" id="{B90ADC71-0ED5-0B4B-81EA-EE6B208CBD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3" name="Oval 975">
                    <a:extLst>
                      <a:ext uri="{FF2B5EF4-FFF2-40B4-BE49-F238E27FC236}">
                        <a16:creationId xmlns:a16="http://schemas.microsoft.com/office/drawing/2014/main" id="{8C70E236-91DA-4947-82CE-2F7A8813F7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4" name="Freeform 976">
                    <a:extLst>
                      <a:ext uri="{FF2B5EF4-FFF2-40B4-BE49-F238E27FC236}">
                        <a16:creationId xmlns:a16="http://schemas.microsoft.com/office/drawing/2014/main" id="{5373FF10-13C3-3D41-AA0C-1430B0347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5" name="AutoShape 977">
                    <a:extLst>
                      <a:ext uri="{FF2B5EF4-FFF2-40B4-BE49-F238E27FC236}">
                        <a16:creationId xmlns:a16="http://schemas.microsoft.com/office/drawing/2014/main" id="{50EFEF24-2F6A-174B-8DB4-1DEA100A6B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6" name="AutoShape 978">
                    <a:extLst>
                      <a:ext uri="{FF2B5EF4-FFF2-40B4-BE49-F238E27FC236}">
                        <a16:creationId xmlns:a16="http://schemas.microsoft.com/office/drawing/2014/main" id="{943AAD1B-8287-8B48-8A05-3445EDA152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7" name="Oval 979">
                    <a:extLst>
                      <a:ext uri="{FF2B5EF4-FFF2-40B4-BE49-F238E27FC236}">
                        <a16:creationId xmlns:a16="http://schemas.microsoft.com/office/drawing/2014/main" id="{48CF1179-A3EC-E447-B856-F8B70CDCE5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8" name="Oval 980">
                    <a:extLst>
                      <a:ext uri="{FF2B5EF4-FFF2-40B4-BE49-F238E27FC236}">
                        <a16:creationId xmlns:a16="http://schemas.microsoft.com/office/drawing/2014/main" id="{CBC38746-9958-7741-A37C-513EE8697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39" name="Oval 981">
                    <a:extLst>
                      <a:ext uri="{FF2B5EF4-FFF2-40B4-BE49-F238E27FC236}">
                        <a16:creationId xmlns:a16="http://schemas.microsoft.com/office/drawing/2014/main" id="{134AF8DB-AD09-5347-A5D0-35B528D6BD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40" name="Rectangle 982">
                    <a:extLst>
                      <a:ext uri="{FF2B5EF4-FFF2-40B4-BE49-F238E27FC236}">
                        <a16:creationId xmlns:a16="http://schemas.microsoft.com/office/drawing/2014/main" id="{0F2B3047-45DC-0649-A004-526EEF7042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4" name="Group 1108">
                <a:extLst>
                  <a:ext uri="{FF2B5EF4-FFF2-40B4-BE49-F238E27FC236}">
                    <a16:creationId xmlns:a16="http://schemas.microsoft.com/office/drawing/2014/main" id="{C9F6364A-00DB-0D4A-A004-57E8EAD7B8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81" name="Picture 3">
                  <a:extLst>
                    <a:ext uri="{FF2B5EF4-FFF2-40B4-BE49-F238E27FC236}">
                      <a16:creationId xmlns:a16="http://schemas.microsoft.com/office/drawing/2014/main" id="{A3A1807C-874F-704F-B03F-29975291B2C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82" name="Group 950">
                  <a:extLst>
                    <a:ext uri="{FF2B5EF4-FFF2-40B4-BE49-F238E27FC236}">
                      <a16:creationId xmlns:a16="http://schemas.microsoft.com/office/drawing/2014/main" id="{F3528668-B597-9440-80E1-2A3F2EBAD6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83" name="Freeform 951">
                    <a:extLst>
                      <a:ext uri="{FF2B5EF4-FFF2-40B4-BE49-F238E27FC236}">
                        <a16:creationId xmlns:a16="http://schemas.microsoft.com/office/drawing/2014/main" id="{4F8C89E0-A80B-274B-B34C-74AB11788F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4" name="Rectangle 952">
                    <a:extLst>
                      <a:ext uri="{FF2B5EF4-FFF2-40B4-BE49-F238E27FC236}">
                        <a16:creationId xmlns:a16="http://schemas.microsoft.com/office/drawing/2014/main" id="{30A156CA-8A00-764A-8009-1728BB375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85" name="Freeform 953">
                    <a:extLst>
                      <a:ext uri="{FF2B5EF4-FFF2-40B4-BE49-F238E27FC236}">
                        <a16:creationId xmlns:a16="http://schemas.microsoft.com/office/drawing/2014/main" id="{3D9F74DA-52B3-F84E-A304-BB0AC72DBA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6" name="Freeform 954">
                    <a:extLst>
                      <a:ext uri="{FF2B5EF4-FFF2-40B4-BE49-F238E27FC236}">
                        <a16:creationId xmlns:a16="http://schemas.microsoft.com/office/drawing/2014/main" id="{DACC5686-4AAE-5E4D-86E2-D29729FE67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7" name="Rectangle 955">
                    <a:extLst>
                      <a:ext uri="{FF2B5EF4-FFF2-40B4-BE49-F238E27FC236}">
                        <a16:creationId xmlns:a16="http://schemas.microsoft.com/office/drawing/2014/main" id="{6ABA95F7-1195-B046-8531-1594709526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88" name="Group 956">
                    <a:extLst>
                      <a:ext uri="{FF2B5EF4-FFF2-40B4-BE49-F238E27FC236}">
                        <a16:creationId xmlns:a16="http://schemas.microsoft.com/office/drawing/2014/main" id="{EFCB0AF3-5CB1-CE47-A2B2-A324FB60CF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13" name="AutoShape 957">
                      <a:extLst>
                        <a:ext uri="{FF2B5EF4-FFF2-40B4-BE49-F238E27FC236}">
                          <a16:creationId xmlns:a16="http://schemas.microsoft.com/office/drawing/2014/main" id="{69C9C0B6-E55A-1147-8ED0-6C5ED23187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4" name="AutoShape 958">
                      <a:extLst>
                        <a:ext uri="{FF2B5EF4-FFF2-40B4-BE49-F238E27FC236}">
                          <a16:creationId xmlns:a16="http://schemas.microsoft.com/office/drawing/2014/main" id="{B9C7CE90-766D-D34B-BC12-9F8A2EFADF8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89" name="Rectangle 959">
                    <a:extLst>
                      <a:ext uri="{FF2B5EF4-FFF2-40B4-BE49-F238E27FC236}">
                        <a16:creationId xmlns:a16="http://schemas.microsoft.com/office/drawing/2014/main" id="{AD6F9820-F116-E449-8826-CDCC64ACAD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0" name="Group 960">
                    <a:extLst>
                      <a:ext uri="{FF2B5EF4-FFF2-40B4-BE49-F238E27FC236}">
                        <a16:creationId xmlns:a16="http://schemas.microsoft.com/office/drawing/2014/main" id="{9A4A5380-AFD4-534F-BD55-D4516EB4FF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11" name="AutoShape 961">
                      <a:extLst>
                        <a:ext uri="{FF2B5EF4-FFF2-40B4-BE49-F238E27FC236}">
                          <a16:creationId xmlns:a16="http://schemas.microsoft.com/office/drawing/2014/main" id="{413FB5AF-FF28-2D43-A246-2D572D1407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2" name="AutoShape 962">
                      <a:extLst>
                        <a:ext uri="{FF2B5EF4-FFF2-40B4-BE49-F238E27FC236}">
                          <a16:creationId xmlns:a16="http://schemas.microsoft.com/office/drawing/2014/main" id="{5D02AF92-9E92-9D43-8B73-8DA98C78AEF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1" name="Rectangle 963">
                    <a:extLst>
                      <a:ext uri="{FF2B5EF4-FFF2-40B4-BE49-F238E27FC236}">
                        <a16:creationId xmlns:a16="http://schemas.microsoft.com/office/drawing/2014/main" id="{CA29BD30-39BE-2640-9DD0-2BA298218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2" name="Rectangle 964">
                    <a:extLst>
                      <a:ext uri="{FF2B5EF4-FFF2-40B4-BE49-F238E27FC236}">
                        <a16:creationId xmlns:a16="http://schemas.microsoft.com/office/drawing/2014/main" id="{ADE677C4-76C2-2F46-A31A-14A89CDF6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3" name="Group 965">
                    <a:extLst>
                      <a:ext uri="{FF2B5EF4-FFF2-40B4-BE49-F238E27FC236}">
                        <a16:creationId xmlns:a16="http://schemas.microsoft.com/office/drawing/2014/main" id="{B5FB862D-6A37-8442-87D7-9A4494C38F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09" name="AutoShape 966">
                      <a:extLst>
                        <a:ext uri="{FF2B5EF4-FFF2-40B4-BE49-F238E27FC236}">
                          <a16:creationId xmlns:a16="http://schemas.microsoft.com/office/drawing/2014/main" id="{E3E4AD67-2B88-5947-BC94-A1E8FAC64EB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0" name="AutoShape 967">
                      <a:extLst>
                        <a:ext uri="{FF2B5EF4-FFF2-40B4-BE49-F238E27FC236}">
                          <a16:creationId xmlns:a16="http://schemas.microsoft.com/office/drawing/2014/main" id="{CCE8A02D-264B-5849-B019-CD12831917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4" name="Freeform 968">
                    <a:extLst>
                      <a:ext uri="{FF2B5EF4-FFF2-40B4-BE49-F238E27FC236}">
                        <a16:creationId xmlns:a16="http://schemas.microsoft.com/office/drawing/2014/main" id="{2CDE6799-D43D-FE44-BA3B-576A7A042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95" name="Group 969">
                    <a:extLst>
                      <a:ext uri="{FF2B5EF4-FFF2-40B4-BE49-F238E27FC236}">
                        <a16:creationId xmlns:a16="http://schemas.microsoft.com/office/drawing/2014/main" id="{AD225CAB-2CD6-CE43-B805-2745BBEA1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07" name="AutoShape 970">
                      <a:extLst>
                        <a:ext uri="{FF2B5EF4-FFF2-40B4-BE49-F238E27FC236}">
                          <a16:creationId xmlns:a16="http://schemas.microsoft.com/office/drawing/2014/main" id="{D3B68CF7-3D65-2844-8F1C-A0A1F4D3CB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08" name="AutoShape 971">
                      <a:extLst>
                        <a:ext uri="{FF2B5EF4-FFF2-40B4-BE49-F238E27FC236}">
                          <a16:creationId xmlns:a16="http://schemas.microsoft.com/office/drawing/2014/main" id="{71270FBB-F117-5541-80F9-D59579D8E5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6" name="Rectangle 972">
                    <a:extLst>
                      <a:ext uri="{FF2B5EF4-FFF2-40B4-BE49-F238E27FC236}">
                        <a16:creationId xmlns:a16="http://schemas.microsoft.com/office/drawing/2014/main" id="{F84536D9-5E62-524F-8348-FF69B6286E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7" name="Freeform 973">
                    <a:extLst>
                      <a:ext uri="{FF2B5EF4-FFF2-40B4-BE49-F238E27FC236}">
                        <a16:creationId xmlns:a16="http://schemas.microsoft.com/office/drawing/2014/main" id="{4337C0C8-AE7B-034F-9062-77AD15C80A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8" name="Freeform 974">
                    <a:extLst>
                      <a:ext uri="{FF2B5EF4-FFF2-40B4-BE49-F238E27FC236}">
                        <a16:creationId xmlns:a16="http://schemas.microsoft.com/office/drawing/2014/main" id="{EE05D2CE-39EC-5242-9BAE-F9B03F56AB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9" name="Oval 975">
                    <a:extLst>
                      <a:ext uri="{FF2B5EF4-FFF2-40B4-BE49-F238E27FC236}">
                        <a16:creationId xmlns:a16="http://schemas.microsoft.com/office/drawing/2014/main" id="{E377548E-77E8-844A-A40D-31E0E57350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0" name="Freeform 976">
                    <a:extLst>
                      <a:ext uri="{FF2B5EF4-FFF2-40B4-BE49-F238E27FC236}">
                        <a16:creationId xmlns:a16="http://schemas.microsoft.com/office/drawing/2014/main" id="{71625FD5-75AD-7B4E-A150-6BDAF574D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01" name="AutoShape 977">
                    <a:extLst>
                      <a:ext uri="{FF2B5EF4-FFF2-40B4-BE49-F238E27FC236}">
                        <a16:creationId xmlns:a16="http://schemas.microsoft.com/office/drawing/2014/main" id="{10B4DE7F-36E8-294B-9FE8-B3CF7FD7C7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2" name="AutoShape 978">
                    <a:extLst>
                      <a:ext uri="{FF2B5EF4-FFF2-40B4-BE49-F238E27FC236}">
                        <a16:creationId xmlns:a16="http://schemas.microsoft.com/office/drawing/2014/main" id="{DFFED938-1D43-CE4A-9C14-0FFD74D412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3" name="Oval 979">
                    <a:extLst>
                      <a:ext uri="{FF2B5EF4-FFF2-40B4-BE49-F238E27FC236}">
                        <a16:creationId xmlns:a16="http://schemas.microsoft.com/office/drawing/2014/main" id="{B3AACB26-D561-E943-88B5-B31586D61A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4" name="Oval 980">
                    <a:extLst>
                      <a:ext uri="{FF2B5EF4-FFF2-40B4-BE49-F238E27FC236}">
                        <a16:creationId xmlns:a16="http://schemas.microsoft.com/office/drawing/2014/main" id="{CD643D1D-8A9A-4843-A1AB-9ACE79E17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05" name="Oval 981">
                    <a:extLst>
                      <a:ext uri="{FF2B5EF4-FFF2-40B4-BE49-F238E27FC236}">
                        <a16:creationId xmlns:a16="http://schemas.microsoft.com/office/drawing/2014/main" id="{4C3E8424-6FC2-194A-8AEE-595A3DEC0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6" name="Rectangle 982">
                    <a:extLst>
                      <a:ext uri="{FF2B5EF4-FFF2-40B4-BE49-F238E27FC236}">
                        <a16:creationId xmlns:a16="http://schemas.microsoft.com/office/drawing/2014/main" id="{154139AE-AE74-B04A-90C3-E6017A9484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5" name="Group 1109">
                <a:extLst>
                  <a:ext uri="{FF2B5EF4-FFF2-40B4-BE49-F238E27FC236}">
                    <a16:creationId xmlns:a16="http://schemas.microsoft.com/office/drawing/2014/main" id="{79500CAF-5FA7-4647-96EF-1CF1E6497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214247" name="Picture 3">
                  <a:extLst>
                    <a:ext uri="{FF2B5EF4-FFF2-40B4-BE49-F238E27FC236}">
                      <a16:creationId xmlns:a16="http://schemas.microsoft.com/office/drawing/2014/main" id="{97CFF1D3-1264-8245-9548-CCE6B76618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48" name="Group 950">
                  <a:extLst>
                    <a:ext uri="{FF2B5EF4-FFF2-40B4-BE49-F238E27FC236}">
                      <a16:creationId xmlns:a16="http://schemas.microsoft.com/office/drawing/2014/main" id="{72842E99-C142-F741-BC93-319E787290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49" name="Freeform 951">
                    <a:extLst>
                      <a:ext uri="{FF2B5EF4-FFF2-40B4-BE49-F238E27FC236}">
                        <a16:creationId xmlns:a16="http://schemas.microsoft.com/office/drawing/2014/main" id="{B6BBC861-7F3D-1748-8F5D-8744BBAA52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0" name="Rectangle 952">
                    <a:extLst>
                      <a:ext uri="{FF2B5EF4-FFF2-40B4-BE49-F238E27FC236}">
                        <a16:creationId xmlns:a16="http://schemas.microsoft.com/office/drawing/2014/main" id="{FE2BB6FC-1678-1C4A-8B91-6ACB8F3A76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1" name="Freeform 953">
                    <a:extLst>
                      <a:ext uri="{FF2B5EF4-FFF2-40B4-BE49-F238E27FC236}">
                        <a16:creationId xmlns:a16="http://schemas.microsoft.com/office/drawing/2014/main" id="{D4877522-C30A-6A4E-BDF2-9EBC91A95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2" name="Freeform 954">
                    <a:extLst>
                      <a:ext uri="{FF2B5EF4-FFF2-40B4-BE49-F238E27FC236}">
                        <a16:creationId xmlns:a16="http://schemas.microsoft.com/office/drawing/2014/main" id="{2D8D9AC1-ED2B-4140-809E-75563A228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3" name="Rectangle 955">
                    <a:extLst>
                      <a:ext uri="{FF2B5EF4-FFF2-40B4-BE49-F238E27FC236}">
                        <a16:creationId xmlns:a16="http://schemas.microsoft.com/office/drawing/2014/main" id="{FB6CD6F9-5B37-E446-A6C5-4530910CF3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4" name="Group 956">
                    <a:extLst>
                      <a:ext uri="{FF2B5EF4-FFF2-40B4-BE49-F238E27FC236}">
                        <a16:creationId xmlns:a16="http://schemas.microsoft.com/office/drawing/2014/main" id="{73C799E3-BCAA-AD4C-AABE-9AF87F5838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79" name="AutoShape 957">
                      <a:extLst>
                        <a:ext uri="{FF2B5EF4-FFF2-40B4-BE49-F238E27FC236}">
                          <a16:creationId xmlns:a16="http://schemas.microsoft.com/office/drawing/2014/main" id="{F10E0493-3CBE-C944-B5E2-5D308BC1837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80" name="AutoShape 958">
                      <a:extLst>
                        <a:ext uri="{FF2B5EF4-FFF2-40B4-BE49-F238E27FC236}">
                          <a16:creationId xmlns:a16="http://schemas.microsoft.com/office/drawing/2014/main" id="{FE1810D1-C12A-134B-B953-93C2046460E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5" name="Rectangle 959">
                    <a:extLst>
                      <a:ext uri="{FF2B5EF4-FFF2-40B4-BE49-F238E27FC236}">
                        <a16:creationId xmlns:a16="http://schemas.microsoft.com/office/drawing/2014/main" id="{C40FF08A-AD54-104E-B3B3-BAEC79FEA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6" name="Group 960">
                    <a:extLst>
                      <a:ext uri="{FF2B5EF4-FFF2-40B4-BE49-F238E27FC236}">
                        <a16:creationId xmlns:a16="http://schemas.microsoft.com/office/drawing/2014/main" id="{2BDCA173-503C-D54F-A46B-61365379BA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77" name="AutoShape 961">
                      <a:extLst>
                        <a:ext uri="{FF2B5EF4-FFF2-40B4-BE49-F238E27FC236}">
                          <a16:creationId xmlns:a16="http://schemas.microsoft.com/office/drawing/2014/main" id="{B0D24083-1748-6544-BE6B-7954F96C1E0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8" name="AutoShape 962">
                      <a:extLst>
                        <a:ext uri="{FF2B5EF4-FFF2-40B4-BE49-F238E27FC236}">
                          <a16:creationId xmlns:a16="http://schemas.microsoft.com/office/drawing/2014/main" id="{B0025021-1822-D04A-AFCE-1E7C4EB263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7" name="Rectangle 963">
                    <a:extLst>
                      <a:ext uri="{FF2B5EF4-FFF2-40B4-BE49-F238E27FC236}">
                        <a16:creationId xmlns:a16="http://schemas.microsoft.com/office/drawing/2014/main" id="{3B6FC2C1-B3FF-5A4E-B03E-F700F824B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8" name="Rectangle 964">
                    <a:extLst>
                      <a:ext uri="{FF2B5EF4-FFF2-40B4-BE49-F238E27FC236}">
                        <a16:creationId xmlns:a16="http://schemas.microsoft.com/office/drawing/2014/main" id="{10E96F8E-43D3-E845-A3CD-5D4A119FDF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9" name="Group 965">
                    <a:extLst>
                      <a:ext uri="{FF2B5EF4-FFF2-40B4-BE49-F238E27FC236}">
                        <a16:creationId xmlns:a16="http://schemas.microsoft.com/office/drawing/2014/main" id="{22B128C3-B26E-2244-8A6A-36A0148B55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75" name="AutoShape 966">
                      <a:extLst>
                        <a:ext uri="{FF2B5EF4-FFF2-40B4-BE49-F238E27FC236}">
                          <a16:creationId xmlns:a16="http://schemas.microsoft.com/office/drawing/2014/main" id="{0A28496D-9572-1F4A-87C7-282B91B064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6" name="AutoShape 967">
                      <a:extLst>
                        <a:ext uri="{FF2B5EF4-FFF2-40B4-BE49-F238E27FC236}">
                          <a16:creationId xmlns:a16="http://schemas.microsoft.com/office/drawing/2014/main" id="{51F6E259-52E5-2E4B-9144-E9922B9DA3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0" name="Freeform 968">
                    <a:extLst>
                      <a:ext uri="{FF2B5EF4-FFF2-40B4-BE49-F238E27FC236}">
                        <a16:creationId xmlns:a16="http://schemas.microsoft.com/office/drawing/2014/main" id="{A12E5778-902E-D940-981E-F04DF8F1E4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61" name="Group 969">
                    <a:extLst>
                      <a:ext uri="{FF2B5EF4-FFF2-40B4-BE49-F238E27FC236}">
                        <a16:creationId xmlns:a16="http://schemas.microsoft.com/office/drawing/2014/main" id="{7259CC91-0F9B-8E40-805D-8E8BD01AC6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73" name="AutoShape 970">
                      <a:extLst>
                        <a:ext uri="{FF2B5EF4-FFF2-40B4-BE49-F238E27FC236}">
                          <a16:creationId xmlns:a16="http://schemas.microsoft.com/office/drawing/2014/main" id="{2650EFD0-82ED-0B4F-8595-9CE7EC88BB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4" name="AutoShape 971">
                      <a:extLst>
                        <a:ext uri="{FF2B5EF4-FFF2-40B4-BE49-F238E27FC236}">
                          <a16:creationId xmlns:a16="http://schemas.microsoft.com/office/drawing/2014/main" id="{94CD0936-D758-4946-8371-1632476543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2" name="Rectangle 972">
                    <a:extLst>
                      <a:ext uri="{FF2B5EF4-FFF2-40B4-BE49-F238E27FC236}">
                        <a16:creationId xmlns:a16="http://schemas.microsoft.com/office/drawing/2014/main" id="{D8CD3297-903E-7741-A6C1-D675C50F11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3" name="Freeform 973">
                    <a:extLst>
                      <a:ext uri="{FF2B5EF4-FFF2-40B4-BE49-F238E27FC236}">
                        <a16:creationId xmlns:a16="http://schemas.microsoft.com/office/drawing/2014/main" id="{DE88E5C8-6504-3D43-A3AF-BCAEB9EF61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4" name="Freeform 974">
                    <a:extLst>
                      <a:ext uri="{FF2B5EF4-FFF2-40B4-BE49-F238E27FC236}">
                        <a16:creationId xmlns:a16="http://schemas.microsoft.com/office/drawing/2014/main" id="{13651564-7FC1-114F-A269-35AF401187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5" name="Oval 975">
                    <a:extLst>
                      <a:ext uri="{FF2B5EF4-FFF2-40B4-BE49-F238E27FC236}">
                        <a16:creationId xmlns:a16="http://schemas.microsoft.com/office/drawing/2014/main" id="{7DA4DF9E-ECB3-7E46-833F-E5EBA92F63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6" name="Freeform 976">
                    <a:extLst>
                      <a:ext uri="{FF2B5EF4-FFF2-40B4-BE49-F238E27FC236}">
                        <a16:creationId xmlns:a16="http://schemas.microsoft.com/office/drawing/2014/main" id="{21EAEFF3-18DC-8240-82B0-822E1C61F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7" name="AutoShape 977">
                    <a:extLst>
                      <a:ext uri="{FF2B5EF4-FFF2-40B4-BE49-F238E27FC236}">
                        <a16:creationId xmlns:a16="http://schemas.microsoft.com/office/drawing/2014/main" id="{83B2DF90-F16A-F041-96D7-F74087DDBD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8" name="AutoShape 978">
                    <a:extLst>
                      <a:ext uri="{FF2B5EF4-FFF2-40B4-BE49-F238E27FC236}">
                        <a16:creationId xmlns:a16="http://schemas.microsoft.com/office/drawing/2014/main" id="{93DB74E5-66C8-F84B-9C34-549CF6B80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9" name="Oval 979">
                    <a:extLst>
                      <a:ext uri="{FF2B5EF4-FFF2-40B4-BE49-F238E27FC236}">
                        <a16:creationId xmlns:a16="http://schemas.microsoft.com/office/drawing/2014/main" id="{306BC6AF-90F0-DE49-84C3-478A9F811A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0" name="Oval 980">
                    <a:extLst>
                      <a:ext uri="{FF2B5EF4-FFF2-40B4-BE49-F238E27FC236}">
                        <a16:creationId xmlns:a16="http://schemas.microsoft.com/office/drawing/2014/main" id="{DBA7E1CD-72BA-A74B-A79F-5F0C3C1D51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71" name="Oval 981">
                    <a:extLst>
                      <a:ext uri="{FF2B5EF4-FFF2-40B4-BE49-F238E27FC236}">
                        <a16:creationId xmlns:a16="http://schemas.microsoft.com/office/drawing/2014/main" id="{A858F6A7-0B30-634A-AB04-2846C73E02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2" name="Rectangle 982">
                    <a:extLst>
                      <a:ext uri="{FF2B5EF4-FFF2-40B4-BE49-F238E27FC236}">
                        <a16:creationId xmlns:a16="http://schemas.microsoft.com/office/drawing/2014/main" id="{A884C742-05FC-D449-B87E-20D6EB1BF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6" name="Group 1110">
                <a:extLst>
                  <a:ext uri="{FF2B5EF4-FFF2-40B4-BE49-F238E27FC236}">
                    <a16:creationId xmlns:a16="http://schemas.microsoft.com/office/drawing/2014/main" id="{7748FFC1-6505-D84E-8A46-6E17651657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13" name="Picture 3">
                  <a:extLst>
                    <a:ext uri="{FF2B5EF4-FFF2-40B4-BE49-F238E27FC236}">
                      <a16:creationId xmlns:a16="http://schemas.microsoft.com/office/drawing/2014/main" id="{ABC25986-660B-5847-9BBD-97EA30CB5C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14" name="Group 950">
                  <a:extLst>
                    <a:ext uri="{FF2B5EF4-FFF2-40B4-BE49-F238E27FC236}">
                      <a16:creationId xmlns:a16="http://schemas.microsoft.com/office/drawing/2014/main" id="{09ADFF19-D42B-274E-B947-2C947C83CD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15" name="Freeform 951">
                    <a:extLst>
                      <a:ext uri="{FF2B5EF4-FFF2-40B4-BE49-F238E27FC236}">
                        <a16:creationId xmlns:a16="http://schemas.microsoft.com/office/drawing/2014/main" id="{F6F1BBF9-CEB3-B044-A2A9-F8FA8C3CC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6" name="Rectangle 952">
                    <a:extLst>
                      <a:ext uri="{FF2B5EF4-FFF2-40B4-BE49-F238E27FC236}">
                        <a16:creationId xmlns:a16="http://schemas.microsoft.com/office/drawing/2014/main" id="{09112957-C741-3442-BBDD-D1D4AFE55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17" name="Freeform 953">
                    <a:extLst>
                      <a:ext uri="{FF2B5EF4-FFF2-40B4-BE49-F238E27FC236}">
                        <a16:creationId xmlns:a16="http://schemas.microsoft.com/office/drawing/2014/main" id="{948A7F61-6A49-B84E-8FE3-C2913BC08D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8" name="Freeform 954">
                    <a:extLst>
                      <a:ext uri="{FF2B5EF4-FFF2-40B4-BE49-F238E27FC236}">
                        <a16:creationId xmlns:a16="http://schemas.microsoft.com/office/drawing/2014/main" id="{11F797E0-1F9F-0248-B693-00BED7B54B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9" name="Rectangle 955">
                    <a:extLst>
                      <a:ext uri="{FF2B5EF4-FFF2-40B4-BE49-F238E27FC236}">
                        <a16:creationId xmlns:a16="http://schemas.microsoft.com/office/drawing/2014/main" id="{BF7037DF-06D3-C448-981B-3FA7E3F2F4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0" name="Group 956">
                    <a:extLst>
                      <a:ext uri="{FF2B5EF4-FFF2-40B4-BE49-F238E27FC236}">
                        <a16:creationId xmlns:a16="http://schemas.microsoft.com/office/drawing/2014/main" id="{320F532F-1FD5-324C-965F-509FBF3D80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45" name="AutoShape 957">
                      <a:extLst>
                        <a:ext uri="{FF2B5EF4-FFF2-40B4-BE49-F238E27FC236}">
                          <a16:creationId xmlns:a16="http://schemas.microsoft.com/office/drawing/2014/main" id="{5B4E4266-75AA-C346-9D72-3EC64F7BCC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6" name="AutoShape 958">
                      <a:extLst>
                        <a:ext uri="{FF2B5EF4-FFF2-40B4-BE49-F238E27FC236}">
                          <a16:creationId xmlns:a16="http://schemas.microsoft.com/office/drawing/2014/main" id="{5C2A8678-470A-D14D-8326-54A99A2793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1" name="Rectangle 959">
                    <a:extLst>
                      <a:ext uri="{FF2B5EF4-FFF2-40B4-BE49-F238E27FC236}">
                        <a16:creationId xmlns:a16="http://schemas.microsoft.com/office/drawing/2014/main" id="{C7E6DF36-E2BA-EB40-ABAB-B9988840CF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2" name="Group 960">
                    <a:extLst>
                      <a:ext uri="{FF2B5EF4-FFF2-40B4-BE49-F238E27FC236}">
                        <a16:creationId xmlns:a16="http://schemas.microsoft.com/office/drawing/2014/main" id="{27E13843-ADCA-B941-8223-B780FF090B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43" name="AutoShape 961">
                      <a:extLst>
                        <a:ext uri="{FF2B5EF4-FFF2-40B4-BE49-F238E27FC236}">
                          <a16:creationId xmlns:a16="http://schemas.microsoft.com/office/drawing/2014/main" id="{3A88802A-218E-6A43-8006-F9DFD9473E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4" name="AutoShape 962">
                      <a:extLst>
                        <a:ext uri="{FF2B5EF4-FFF2-40B4-BE49-F238E27FC236}">
                          <a16:creationId xmlns:a16="http://schemas.microsoft.com/office/drawing/2014/main" id="{E3BC9762-8582-B543-A290-B7E012B3DE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3" name="Rectangle 963">
                    <a:extLst>
                      <a:ext uri="{FF2B5EF4-FFF2-40B4-BE49-F238E27FC236}">
                        <a16:creationId xmlns:a16="http://schemas.microsoft.com/office/drawing/2014/main" id="{18D446BB-3758-B64F-AFB6-C6D63C87D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4" name="Rectangle 964">
                    <a:extLst>
                      <a:ext uri="{FF2B5EF4-FFF2-40B4-BE49-F238E27FC236}">
                        <a16:creationId xmlns:a16="http://schemas.microsoft.com/office/drawing/2014/main" id="{0D90F07F-4335-1541-9F09-82C67F4CCB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5" name="Group 965">
                    <a:extLst>
                      <a:ext uri="{FF2B5EF4-FFF2-40B4-BE49-F238E27FC236}">
                        <a16:creationId xmlns:a16="http://schemas.microsoft.com/office/drawing/2014/main" id="{2407C1B8-E962-4A46-8C66-95D2FDC295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41" name="AutoShape 966">
                      <a:extLst>
                        <a:ext uri="{FF2B5EF4-FFF2-40B4-BE49-F238E27FC236}">
                          <a16:creationId xmlns:a16="http://schemas.microsoft.com/office/drawing/2014/main" id="{101187E0-8B6E-0D4C-A9B1-796C031E99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2" name="AutoShape 967">
                      <a:extLst>
                        <a:ext uri="{FF2B5EF4-FFF2-40B4-BE49-F238E27FC236}">
                          <a16:creationId xmlns:a16="http://schemas.microsoft.com/office/drawing/2014/main" id="{69EEDBBF-3734-0D45-818E-E7C9C46F56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6" name="Freeform 968">
                    <a:extLst>
                      <a:ext uri="{FF2B5EF4-FFF2-40B4-BE49-F238E27FC236}">
                        <a16:creationId xmlns:a16="http://schemas.microsoft.com/office/drawing/2014/main" id="{A5530117-CC03-0D49-8D2C-6E0DFC1660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27" name="Group 969">
                    <a:extLst>
                      <a:ext uri="{FF2B5EF4-FFF2-40B4-BE49-F238E27FC236}">
                        <a16:creationId xmlns:a16="http://schemas.microsoft.com/office/drawing/2014/main" id="{532C73EC-136D-4241-8A77-C694C3FECEA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39" name="AutoShape 970">
                      <a:extLst>
                        <a:ext uri="{FF2B5EF4-FFF2-40B4-BE49-F238E27FC236}">
                          <a16:creationId xmlns:a16="http://schemas.microsoft.com/office/drawing/2014/main" id="{CBB41D50-1420-0049-AC87-B48CAE8A76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0" name="AutoShape 971">
                      <a:extLst>
                        <a:ext uri="{FF2B5EF4-FFF2-40B4-BE49-F238E27FC236}">
                          <a16:creationId xmlns:a16="http://schemas.microsoft.com/office/drawing/2014/main" id="{5B8A5878-2927-0E43-AE85-BB07D0B0AE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8" name="Rectangle 972">
                    <a:extLst>
                      <a:ext uri="{FF2B5EF4-FFF2-40B4-BE49-F238E27FC236}">
                        <a16:creationId xmlns:a16="http://schemas.microsoft.com/office/drawing/2014/main" id="{8181E321-7960-AD44-B079-E65314895E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9" name="Freeform 973">
                    <a:extLst>
                      <a:ext uri="{FF2B5EF4-FFF2-40B4-BE49-F238E27FC236}">
                        <a16:creationId xmlns:a16="http://schemas.microsoft.com/office/drawing/2014/main" id="{FC8A041C-7EAD-D241-ACC2-EDD4AF353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0" name="Freeform 974">
                    <a:extLst>
                      <a:ext uri="{FF2B5EF4-FFF2-40B4-BE49-F238E27FC236}">
                        <a16:creationId xmlns:a16="http://schemas.microsoft.com/office/drawing/2014/main" id="{2ACB0CEA-4401-574E-BA0A-F79EED9E9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1" name="Oval 975">
                    <a:extLst>
                      <a:ext uri="{FF2B5EF4-FFF2-40B4-BE49-F238E27FC236}">
                        <a16:creationId xmlns:a16="http://schemas.microsoft.com/office/drawing/2014/main" id="{E2BD881E-E4C4-7246-9F00-ED506F4A41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2" name="Freeform 976">
                    <a:extLst>
                      <a:ext uri="{FF2B5EF4-FFF2-40B4-BE49-F238E27FC236}">
                        <a16:creationId xmlns:a16="http://schemas.microsoft.com/office/drawing/2014/main" id="{BF653734-CBF6-C84D-84D3-9D1F48894C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3" name="AutoShape 977">
                    <a:extLst>
                      <a:ext uri="{FF2B5EF4-FFF2-40B4-BE49-F238E27FC236}">
                        <a16:creationId xmlns:a16="http://schemas.microsoft.com/office/drawing/2014/main" id="{83BF0E8E-08CF-AE46-8057-3595A68B4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4" name="AutoShape 978">
                    <a:extLst>
                      <a:ext uri="{FF2B5EF4-FFF2-40B4-BE49-F238E27FC236}">
                        <a16:creationId xmlns:a16="http://schemas.microsoft.com/office/drawing/2014/main" id="{2F6CACC1-3107-5E44-9CE0-423267340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5" name="Oval 979">
                    <a:extLst>
                      <a:ext uri="{FF2B5EF4-FFF2-40B4-BE49-F238E27FC236}">
                        <a16:creationId xmlns:a16="http://schemas.microsoft.com/office/drawing/2014/main" id="{DFFDE8C5-5C88-8249-98E5-7A9EA610E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6" name="Oval 980">
                    <a:extLst>
                      <a:ext uri="{FF2B5EF4-FFF2-40B4-BE49-F238E27FC236}">
                        <a16:creationId xmlns:a16="http://schemas.microsoft.com/office/drawing/2014/main" id="{AB2A1091-EBDE-2745-871F-8ED6CA4CB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37" name="Oval 981">
                    <a:extLst>
                      <a:ext uri="{FF2B5EF4-FFF2-40B4-BE49-F238E27FC236}">
                        <a16:creationId xmlns:a16="http://schemas.microsoft.com/office/drawing/2014/main" id="{D14EED52-EE51-384D-967B-FFDDF7702B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8" name="Rectangle 982">
                    <a:extLst>
                      <a:ext uri="{FF2B5EF4-FFF2-40B4-BE49-F238E27FC236}">
                        <a16:creationId xmlns:a16="http://schemas.microsoft.com/office/drawing/2014/main" id="{1A064D30-C18C-FD48-90BD-D0AC9F8C68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7" name="Group 1111">
                <a:extLst>
                  <a:ext uri="{FF2B5EF4-FFF2-40B4-BE49-F238E27FC236}">
                    <a16:creationId xmlns:a16="http://schemas.microsoft.com/office/drawing/2014/main" id="{63688B10-3CA2-0C4C-AC5F-5ED1010902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179" name="Picture 3">
                  <a:extLst>
                    <a:ext uri="{FF2B5EF4-FFF2-40B4-BE49-F238E27FC236}">
                      <a16:creationId xmlns:a16="http://schemas.microsoft.com/office/drawing/2014/main" id="{132988F5-D98C-964E-A693-F53D6AC3AF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180" name="Group 950">
                  <a:extLst>
                    <a:ext uri="{FF2B5EF4-FFF2-40B4-BE49-F238E27FC236}">
                      <a16:creationId xmlns:a16="http://schemas.microsoft.com/office/drawing/2014/main" id="{586CC089-82D3-9A44-A61E-3BF74CC99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181" name="Freeform 951">
                    <a:extLst>
                      <a:ext uri="{FF2B5EF4-FFF2-40B4-BE49-F238E27FC236}">
                        <a16:creationId xmlns:a16="http://schemas.microsoft.com/office/drawing/2014/main" id="{735BC969-3DA1-8343-9917-D0C4A886E9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2" name="Rectangle 952">
                    <a:extLst>
                      <a:ext uri="{FF2B5EF4-FFF2-40B4-BE49-F238E27FC236}">
                        <a16:creationId xmlns:a16="http://schemas.microsoft.com/office/drawing/2014/main" id="{7DF346B4-1DC1-9E48-8B4C-8A9C5671F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83" name="Freeform 953">
                    <a:extLst>
                      <a:ext uri="{FF2B5EF4-FFF2-40B4-BE49-F238E27FC236}">
                        <a16:creationId xmlns:a16="http://schemas.microsoft.com/office/drawing/2014/main" id="{42E93B7C-838D-DE47-A309-84BDEEDEB6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4" name="Freeform 954">
                    <a:extLst>
                      <a:ext uri="{FF2B5EF4-FFF2-40B4-BE49-F238E27FC236}">
                        <a16:creationId xmlns:a16="http://schemas.microsoft.com/office/drawing/2014/main" id="{C91B187A-F69A-934B-96EC-9CB2356695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5" name="Rectangle 955">
                    <a:extLst>
                      <a:ext uri="{FF2B5EF4-FFF2-40B4-BE49-F238E27FC236}">
                        <a16:creationId xmlns:a16="http://schemas.microsoft.com/office/drawing/2014/main" id="{7D54F33E-54A3-3747-A2F2-0DF233A6F5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6" name="Group 956">
                    <a:extLst>
                      <a:ext uri="{FF2B5EF4-FFF2-40B4-BE49-F238E27FC236}">
                        <a16:creationId xmlns:a16="http://schemas.microsoft.com/office/drawing/2014/main" id="{E25BCAF3-8B48-F44F-B38A-00BFDDE0E5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11" name="AutoShape 957">
                      <a:extLst>
                        <a:ext uri="{FF2B5EF4-FFF2-40B4-BE49-F238E27FC236}">
                          <a16:creationId xmlns:a16="http://schemas.microsoft.com/office/drawing/2014/main" id="{EAA3E11F-E9E6-7F47-B84A-569C5EFFB4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2" name="AutoShape 958">
                      <a:extLst>
                        <a:ext uri="{FF2B5EF4-FFF2-40B4-BE49-F238E27FC236}">
                          <a16:creationId xmlns:a16="http://schemas.microsoft.com/office/drawing/2014/main" id="{3424F322-3055-9748-A32E-3A4C8AD6B6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7" name="Rectangle 959">
                    <a:extLst>
                      <a:ext uri="{FF2B5EF4-FFF2-40B4-BE49-F238E27FC236}">
                        <a16:creationId xmlns:a16="http://schemas.microsoft.com/office/drawing/2014/main" id="{3BE15F0A-93E1-104C-8671-F23F447BD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8" name="Group 960">
                    <a:extLst>
                      <a:ext uri="{FF2B5EF4-FFF2-40B4-BE49-F238E27FC236}">
                        <a16:creationId xmlns:a16="http://schemas.microsoft.com/office/drawing/2014/main" id="{A783FCB0-DD9C-E043-A9BE-DE3BA81EE4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09" name="AutoShape 961">
                      <a:extLst>
                        <a:ext uri="{FF2B5EF4-FFF2-40B4-BE49-F238E27FC236}">
                          <a16:creationId xmlns:a16="http://schemas.microsoft.com/office/drawing/2014/main" id="{9BFDA089-AD73-5C4E-8637-F85428CB4B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0" name="AutoShape 962">
                      <a:extLst>
                        <a:ext uri="{FF2B5EF4-FFF2-40B4-BE49-F238E27FC236}">
                          <a16:creationId xmlns:a16="http://schemas.microsoft.com/office/drawing/2014/main" id="{022F2AF4-C3ED-A34D-BF89-32D8E4B29C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9" name="Rectangle 963">
                    <a:extLst>
                      <a:ext uri="{FF2B5EF4-FFF2-40B4-BE49-F238E27FC236}">
                        <a16:creationId xmlns:a16="http://schemas.microsoft.com/office/drawing/2014/main" id="{53EB4C46-F9E2-2949-8E19-5915942260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0" name="Rectangle 964">
                    <a:extLst>
                      <a:ext uri="{FF2B5EF4-FFF2-40B4-BE49-F238E27FC236}">
                        <a16:creationId xmlns:a16="http://schemas.microsoft.com/office/drawing/2014/main" id="{40B67C1C-F7A7-C34D-A50E-7B7A64478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91" name="Group 965">
                    <a:extLst>
                      <a:ext uri="{FF2B5EF4-FFF2-40B4-BE49-F238E27FC236}">
                        <a16:creationId xmlns:a16="http://schemas.microsoft.com/office/drawing/2014/main" id="{D11D60DC-5FDB-EB4A-B6B0-53EB69C690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07" name="AutoShape 966">
                      <a:extLst>
                        <a:ext uri="{FF2B5EF4-FFF2-40B4-BE49-F238E27FC236}">
                          <a16:creationId xmlns:a16="http://schemas.microsoft.com/office/drawing/2014/main" id="{39F66139-0570-A64A-B903-3E36DEEDD8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8" name="AutoShape 967">
                      <a:extLst>
                        <a:ext uri="{FF2B5EF4-FFF2-40B4-BE49-F238E27FC236}">
                          <a16:creationId xmlns:a16="http://schemas.microsoft.com/office/drawing/2014/main" id="{12F74A89-FB2F-644A-8EB0-4EFD2315F3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2" name="Freeform 968">
                    <a:extLst>
                      <a:ext uri="{FF2B5EF4-FFF2-40B4-BE49-F238E27FC236}">
                        <a16:creationId xmlns:a16="http://schemas.microsoft.com/office/drawing/2014/main" id="{0FBA322F-0E08-4543-92E2-49872882FE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93" name="Group 969">
                    <a:extLst>
                      <a:ext uri="{FF2B5EF4-FFF2-40B4-BE49-F238E27FC236}">
                        <a16:creationId xmlns:a16="http://schemas.microsoft.com/office/drawing/2014/main" id="{22727495-0D9C-9D4B-B500-20A9C656C1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05" name="AutoShape 970">
                      <a:extLst>
                        <a:ext uri="{FF2B5EF4-FFF2-40B4-BE49-F238E27FC236}">
                          <a16:creationId xmlns:a16="http://schemas.microsoft.com/office/drawing/2014/main" id="{F6C374DA-8DDA-D241-8C36-76384B99E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6" name="AutoShape 971">
                      <a:extLst>
                        <a:ext uri="{FF2B5EF4-FFF2-40B4-BE49-F238E27FC236}">
                          <a16:creationId xmlns:a16="http://schemas.microsoft.com/office/drawing/2014/main" id="{6606F760-8794-F14F-B69C-88C19D6630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4" name="Rectangle 972">
                    <a:extLst>
                      <a:ext uri="{FF2B5EF4-FFF2-40B4-BE49-F238E27FC236}">
                        <a16:creationId xmlns:a16="http://schemas.microsoft.com/office/drawing/2014/main" id="{8B5209F5-0805-1E4B-BB7D-AF2A65A1B1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5" name="Freeform 973">
                    <a:extLst>
                      <a:ext uri="{FF2B5EF4-FFF2-40B4-BE49-F238E27FC236}">
                        <a16:creationId xmlns:a16="http://schemas.microsoft.com/office/drawing/2014/main" id="{6FE19D70-F2B7-E046-8A9D-89EB8A576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6" name="Freeform 974">
                    <a:extLst>
                      <a:ext uri="{FF2B5EF4-FFF2-40B4-BE49-F238E27FC236}">
                        <a16:creationId xmlns:a16="http://schemas.microsoft.com/office/drawing/2014/main" id="{9F039815-24B8-0F47-B17E-E8DA8E1413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7" name="Oval 975">
                    <a:extLst>
                      <a:ext uri="{FF2B5EF4-FFF2-40B4-BE49-F238E27FC236}">
                        <a16:creationId xmlns:a16="http://schemas.microsoft.com/office/drawing/2014/main" id="{DBE12ABE-7884-C14B-B6EF-9986B9699F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8" name="Freeform 976">
                    <a:extLst>
                      <a:ext uri="{FF2B5EF4-FFF2-40B4-BE49-F238E27FC236}">
                        <a16:creationId xmlns:a16="http://schemas.microsoft.com/office/drawing/2014/main" id="{693D7F73-DD2C-E74A-B9EF-4B3BE2465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9" name="AutoShape 977">
                    <a:extLst>
                      <a:ext uri="{FF2B5EF4-FFF2-40B4-BE49-F238E27FC236}">
                        <a16:creationId xmlns:a16="http://schemas.microsoft.com/office/drawing/2014/main" id="{A59830E7-CF51-584A-B0B9-FDD9E66B5C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0" name="AutoShape 978">
                    <a:extLst>
                      <a:ext uri="{FF2B5EF4-FFF2-40B4-BE49-F238E27FC236}">
                        <a16:creationId xmlns:a16="http://schemas.microsoft.com/office/drawing/2014/main" id="{CF4E38DF-02D7-4941-9B02-C6CDB64009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1" name="Oval 979">
                    <a:extLst>
                      <a:ext uri="{FF2B5EF4-FFF2-40B4-BE49-F238E27FC236}">
                        <a16:creationId xmlns:a16="http://schemas.microsoft.com/office/drawing/2014/main" id="{59495E51-586A-C34D-89B7-AEA0D72D46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2" name="Oval 980">
                    <a:extLst>
                      <a:ext uri="{FF2B5EF4-FFF2-40B4-BE49-F238E27FC236}">
                        <a16:creationId xmlns:a16="http://schemas.microsoft.com/office/drawing/2014/main" id="{20C8E197-143F-5345-AEF8-54327DCA1F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03" name="Oval 981">
                    <a:extLst>
                      <a:ext uri="{FF2B5EF4-FFF2-40B4-BE49-F238E27FC236}">
                        <a16:creationId xmlns:a16="http://schemas.microsoft.com/office/drawing/2014/main" id="{5E9B1C72-A47D-B74A-9E0A-78BB6D7F36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4" name="Rectangle 982">
                    <a:extLst>
                      <a:ext uri="{FF2B5EF4-FFF2-40B4-BE49-F238E27FC236}">
                        <a16:creationId xmlns:a16="http://schemas.microsoft.com/office/drawing/2014/main" id="{7B16A707-B72C-7E4C-81A5-597858293B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8" name="Group 1115">
                <a:extLst>
                  <a:ext uri="{FF2B5EF4-FFF2-40B4-BE49-F238E27FC236}">
                    <a16:creationId xmlns:a16="http://schemas.microsoft.com/office/drawing/2014/main" id="{501AC210-7162-A14B-B03B-E46C8F9FA7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214079" name="Picture 1159">
                  <a:extLst>
                    <a:ext uri="{FF2B5EF4-FFF2-40B4-BE49-F238E27FC236}">
                      <a16:creationId xmlns:a16="http://schemas.microsoft.com/office/drawing/2014/main" id="{3EEA3963-4E11-E242-A3D8-6FF58800B9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14080" name="Group 249">
                  <a:extLst>
                    <a:ext uri="{FF2B5EF4-FFF2-40B4-BE49-F238E27FC236}">
                      <a16:creationId xmlns:a16="http://schemas.microsoft.com/office/drawing/2014/main" id="{559CEC6E-1FFA-E24A-8417-DBCCEC6705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47" name="Freeform 250">
                    <a:extLst>
                      <a:ext uri="{FF2B5EF4-FFF2-40B4-BE49-F238E27FC236}">
                        <a16:creationId xmlns:a16="http://schemas.microsoft.com/office/drawing/2014/main" id="{32FA948E-BFDC-B344-900D-B39BB398DA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9" name="Rectangle 251">
                    <a:extLst>
                      <a:ext uri="{FF2B5EF4-FFF2-40B4-BE49-F238E27FC236}">
                        <a16:creationId xmlns:a16="http://schemas.microsoft.com/office/drawing/2014/main" id="{4FCCA3B9-9C41-D24C-ABFE-36C6E3EF2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49" name="Freeform 252">
                    <a:extLst>
                      <a:ext uri="{FF2B5EF4-FFF2-40B4-BE49-F238E27FC236}">
                        <a16:creationId xmlns:a16="http://schemas.microsoft.com/office/drawing/2014/main" id="{0E66DCD0-CA20-9449-8805-8E4E75E914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50" name="Freeform 253">
                    <a:extLst>
                      <a:ext uri="{FF2B5EF4-FFF2-40B4-BE49-F238E27FC236}">
                        <a16:creationId xmlns:a16="http://schemas.microsoft.com/office/drawing/2014/main" id="{552E8F95-7D3D-484E-A134-00B9CE9C9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" name="Rectangle 254">
                    <a:extLst>
                      <a:ext uri="{FF2B5EF4-FFF2-40B4-BE49-F238E27FC236}">
                        <a16:creationId xmlns:a16="http://schemas.microsoft.com/office/drawing/2014/main" id="{6C418519-1151-E347-A6E2-34F8090973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2" name="Group 255">
                    <a:extLst>
                      <a:ext uri="{FF2B5EF4-FFF2-40B4-BE49-F238E27FC236}">
                        <a16:creationId xmlns:a16="http://schemas.microsoft.com/office/drawing/2014/main" id="{B8D238DD-2FFA-2543-83C3-50D63420FD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58" name="AutoShape 256">
                      <a:extLst>
                        <a:ext uri="{FF2B5EF4-FFF2-40B4-BE49-F238E27FC236}">
                          <a16:creationId xmlns:a16="http://schemas.microsoft.com/office/drawing/2014/main" id="{0E9DD485-9924-C24F-BF12-406FB2731D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9" name="AutoShape 257">
                      <a:extLst>
                        <a:ext uri="{FF2B5EF4-FFF2-40B4-BE49-F238E27FC236}">
                          <a16:creationId xmlns:a16="http://schemas.microsoft.com/office/drawing/2014/main" id="{A6F81680-4F96-A241-AB5A-DD079EBF4A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4" name="Rectangle 258">
                    <a:extLst>
                      <a:ext uri="{FF2B5EF4-FFF2-40B4-BE49-F238E27FC236}">
                        <a16:creationId xmlns:a16="http://schemas.microsoft.com/office/drawing/2014/main" id="{909C5B8C-1CD5-DC4E-9EDC-4D57F2F469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4" name="Group 259">
                    <a:extLst>
                      <a:ext uri="{FF2B5EF4-FFF2-40B4-BE49-F238E27FC236}">
                        <a16:creationId xmlns:a16="http://schemas.microsoft.com/office/drawing/2014/main" id="{FEAC3470-AE01-DB49-BFFF-0A595B7C64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56" name="AutoShape 260">
                      <a:extLst>
                        <a:ext uri="{FF2B5EF4-FFF2-40B4-BE49-F238E27FC236}">
                          <a16:creationId xmlns:a16="http://schemas.microsoft.com/office/drawing/2014/main" id="{BB1F31AD-F226-A343-9747-498C2BD918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7" name="AutoShape 261">
                      <a:extLst>
                        <a:ext uri="{FF2B5EF4-FFF2-40B4-BE49-F238E27FC236}">
                          <a16:creationId xmlns:a16="http://schemas.microsoft.com/office/drawing/2014/main" id="{6B06EB69-6CFD-B043-99AC-DA0DC48E6E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6" name="Rectangle 262">
                    <a:extLst>
                      <a:ext uri="{FF2B5EF4-FFF2-40B4-BE49-F238E27FC236}">
                        <a16:creationId xmlns:a16="http://schemas.microsoft.com/office/drawing/2014/main" id="{C309DAA6-4E33-CE47-BD8F-34A00B3F92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37" name="Rectangle 263">
                    <a:extLst>
                      <a:ext uri="{FF2B5EF4-FFF2-40B4-BE49-F238E27FC236}">
                        <a16:creationId xmlns:a16="http://schemas.microsoft.com/office/drawing/2014/main" id="{31FE18AD-88FB-7249-A1E2-F59F36B1E9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7" name="Group 264">
                    <a:extLst>
                      <a:ext uri="{FF2B5EF4-FFF2-40B4-BE49-F238E27FC236}">
                        <a16:creationId xmlns:a16="http://schemas.microsoft.com/office/drawing/2014/main" id="{C781639A-B9E3-1F41-A1F2-2D6BC71436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54" name="AutoShape 265">
                      <a:extLst>
                        <a:ext uri="{FF2B5EF4-FFF2-40B4-BE49-F238E27FC236}">
                          <a16:creationId xmlns:a16="http://schemas.microsoft.com/office/drawing/2014/main" id="{F3B27AEF-462F-714A-925E-CD57B30D2A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5" name="AutoShape 266">
                      <a:extLst>
                        <a:ext uri="{FF2B5EF4-FFF2-40B4-BE49-F238E27FC236}">
                          <a16:creationId xmlns:a16="http://schemas.microsoft.com/office/drawing/2014/main" id="{3DCA27E7-F791-C542-9A1B-4C168AFF85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58" name="Freeform 267">
                    <a:extLst>
                      <a:ext uri="{FF2B5EF4-FFF2-40B4-BE49-F238E27FC236}">
                        <a16:creationId xmlns:a16="http://schemas.microsoft.com/office/drawing/2014/main" id="{AECDB4C9-5621-594D-AECC-69FC51E6F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59" name="Group 268">
                    <a:extLst>
                      <a:ext uri="{FF2B5EF4-FFF2-40B4-BE49-F238E27FC236}">
                        <a16:creationId xmlns:a16="http://schemas.microsoft.com/office/drawing/2014/main" id="{530F28CF-4DEF-CE42-BCA2-AB61FC970C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52" name="AutoShape 269">
                      <a:extLst>
                        <a:ext uri="{FF2B5EF4-FFF2-40B4-BE49-F238E27FC236}">
                          <a16:creationId xmlns:a16="http://schemas.microsoft.com/office/drawing/2014/main" id="{E3D43DA1-A342-2141-803A-DA7E402157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3" name="AutoShape 270">
                      <a:extLst>
                        <a:ext uri="{FF2B5EF4-FFF2-40B4-BE49-F238E27FC236}">
                          <a16:creationId xmlns:a16="http://schemas.microsoft.com/office/drawing/2014/main" id="{0B518669-996F-A040-AA1A-27FF078C05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41" name="Rectangle 271">
                    <a:extLst>
                      <a:ext uri="{FF2B5EF4-FFF2-40B4-BE49-F238E27FC236}">
                        <a16:creationId xmlns:a16="http://schemas.microsoft.com/office/drawing/2014/main" id="{96F43160-19A6-3545-87F1-FA06C6397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1" name="Freeform 272">
                    <a:extLst>
                      <a:ext uri="{FF2B5EF4-FFF2-40B4-BE49-F238E27FC236}">
                        <a16:creationId xmlns:a16="http://schemas.microsoft.com/office/drawing/2014/main" id="{7428AD33-7871-0D4F-8C8D-5C6B9723A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62" name="Freeform 273">
                    <a:extLst>
                      <a:ext uri="{FF2B5EF4-FFF2-40B4-BE49-F238E27FC236}">
                        <a16:creationId xmlns:a16="http://schemas.microsoft.com/office/drawing/2014/main" id="{CBE613F3-A88D-8D43-AC9A-847B88C8E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" name="Oval 274">
                    <a:extLst>
                      <a:ext uri="{FF2B5EF4-FFF2-40B4-BE49-F238E27FC236}">
                        <a16:creationId xmlns:a16="http://schemas.microsoft.com/office/drawing/2014/main" id="{D866BE52-F00D-CE45-88F2-C6143416B4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4" name="Freeform 275">
                    <a:extLst>
                      <a:ext uri="{FF2B5EF4-FFF2-40B4-BE49-F238E27FC236}">
                        <a16:creationId xmlns:a16="http://schemas.microsoft.com/office/drawing/2014/main" id="{F99F046E-BDF2-CB4B-A95C-91E1BB5C68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" name="AutoShape 276">
                    <a:extLst>
                      <a:ext uri="{FF2B5EF4-FFF2-40B4-BE49-F238E27FC236}">
                        <a16:creationId xmlns:a16="http://schemas.microsoft.com/office/drawing/2014/main" id="{CBEBD2C6-CFED-CB4F-BC79-868C395F7F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7" name="AutoShape 277">
                    <a:extLst>
                      <a:ext uri="{FF2B5EF4-FFF2-40B4-BE49-F238E27FC236}">
                        <a16:creationId xmlns:a16="http://schemas.microsoft.com/office/drawing/2014/main" id="{A37F0F82-C20D-E844-B043-F3B6AB4529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8" name="Oval 278">
                    <a:extLst>
                      <a:ext uri="{FF2B5EF4-FFF2-40B4-BE49-F238E27FC236}">
                        <a16:creationId xmlns:a16="http://schemas.microsoft.com/office/drawing/2014/main" id="{866EC59D-6138-6449-9AC8-0E4557B2B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9" name="Oval 279">
                    <a:extLst>
                      <a:ext uri="{FF2B5EF4-FFF2-40B4-BE49-F238E27FC236}">
                        <a16:creationId xmlns:a16="http://schemas.microsoft.com/office/drawing/2014/main" id="{B51FB6EE-FDF7-6241-A083-5351AB12DE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0" name="Oval 280">
                    <a:extLst>
                      <a:ext uri="{FF2B5EF4-FFF2-40B4-BE49-F238E27FC236}">
                        <a16:creationId xmlns:a16="http://schemas.microsoft.com/office/drawing/2014/main" id="{89A59A8D-6CEC-464D-9BD7-09E40E863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1" name="Rectangle 281">
                    <a:extLst>
                      <a:ext uri="{FF2B5EF4-FFF2-40B4-BE49-F238E27FC236}">
                        <a16:creationId xmlns:a16="http://schemas.microsoft.com/office/drawing/2014/main" id="{F0E1C006-B779-004D-B275-AD7CC5F63B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1" name="Group 249">
                  <a:extLst>
                    <a:ext uri="{FF2B5EF4-FFF2-40B4-BE49-F238E27FC236}">
                      <a16:creationId xmlns:a16="http://schemas.microsoft.com/office/drawing/2014/main" id="{4BE2179E-774D-C843-8DB9-3E128788BA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15" name="Freeform 250">
                    <a:extLst>
                      <a:ext uri="{FF2B5EF4-FFF2-40B4-BE49-F238E27FC236}">
                        <a16:creationId xmlns:a16="http://schemas.microsoft.com/office/drawing/2014/main" id="{E86DD0C5-E60F-9A40-83F4-23079F91A7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7" name="Rectangle 251">
                    <a:extLst>
                      <a:ext uri="{FF2B5EF4-FFF2-40B4-BE49-F238E27FC236}">
                        <a16:creationId xmlns:a16="http://schemas.microsoft.com/office/drawing/2014/main" id="{031F551E-F66E-DC4F-BB0F-BDFD2A9862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17" name="Freeform 252">
                    <a:extLst>
                      <a:ext uri="{FF2B5EF4-FFF2-40B4-BE49-F238E27FC236}">
                        <a16:creationId xmlns:a16="http://schemas.microsoft.com/office/drawing/2014/main" id="{1F094852-FE6A-254E-AE59-F164949D4A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18" name="Freeform 253">
                    <a:extLst>
                      <a:ext uri="{FF2B5EF4-FFF2-40B4-BE49-F238E27FC236}">
                        <a16:creationId xmlns:a16="http://schemas.microsoft.com/office/drawing/2014/main" id="{3822EE13-4CE8-5A4B-98E2-B96B4A93D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00" name="Rectangle 254">
                    <a:extLst>
                      <a:ext uri="{FF2B5EF4-FFF2-40B4-BE49-F238E27FC236}">
                        <a16:creationId xmlns:a16="http://schemas.microsoft.com/office/drawing/2014/main" id="{6FBE4BF3-9A08-A740-B0C7-5B153A1D20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0" name="Group 255">
                    <a:extLst>
                      <a:ext uri="{FF2B5EF4-FFF2-40B4-BE49-F238E27FC236}">
                        <a16:creationId xmlns:a16="http://schemas.microsoft.com/office/drawing/2014/main" id="{A6B07E4C-BDA4-6642-AD5B-6D4DA9F720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26" name="AutoShape 256">
                      <a:extLst>
                        <a:ext uri="{FF2B5EF4-FFF2-40B4-BE49-F238E27FC236}">
                          <a16:creationId xmlns:a16="http://schemas.microsoft.com/office/drawing/2014/main" id="{3B0846A9-93AE-0645-B4F6-DB72AF66C3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7" name="AutoShape 257">
                      <a:extLst>
                        <a:ext uri="{FF2B5EF4-FFF2-40B4-BE49-F238E27FC236}">
                          <a16:creationId xmlns:a16="http://schemas.microsoft.com/office/drawing/2014/main" id="{CFA1723B-8474-2146-8074-8959E0A1E69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2" name="Rectangle 258">
                    <a:extLst>
                      <a:ext uri="{FF2B5EF4-FFF2-40B4-BE49-F238E27FC236}">
                        <a16:creationId xmlns:a16="http://schemas.microsoft.com/office/drawing/2014/main" id="{4282B151-2830-FD44-B601-645CB35CE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2" name="Group 259">
                    <a:extLst>
                      <a:ext uri="{FF2B5EF4-FFF2-40B4-BE49-F238E27FC236}">
                        <a16:creationId xmlns:a16="http://schemas.microsoft.com/office/drawing/2014/main" id="{DF984A29-56B5-3740-8843-115A75B2B3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24" name="AutoShape 260">
                      <a:extLst>
                        <a:ext uri="{FF2B5EF4-FFF2-40B4-BE49-F238E27FC236}">
                          <a16:creationId xmlns:a16="http://schemas.microsoft.com/office/drawing/2014/main" id="{1687555E-AB34-AE42-8C5B-D8AC6B95F4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5" name="AutoShape 261">
                      <a:extLst>
                        <a:ext uri="{FF2B5EF4-FFF2-40B4-BE49-F238E27FC236}">
                          <a16:creationId xmlns:a16="http://schemas.microsoft.com/office/drawing/2014/main" id="{B24778EA-690F-FF4C-9E9B-C5A20C24F1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4" name="Rectangle 262">
                    <a:extLst>
                      <a:ext uri="{FF2B5EF4-FFF2-40B4-BE49-F238E27FC236}">
                        <a16:creationId xmlns:a16="http://schemas.microsoft.com/office/drawing/2014/main" id="{29162181-8D2E-B74D-8CCB-341B37800D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05" name="Rectangle 263">
                    <a:extLst>
                      <a:ext uri="{FF2B5EF4-FFF2-40B4-BE49-F238E27FC236}">
                        <a16:creationId xmlns:a16="http://schemas.microsoft.com/office/drawing/2014/main" id="{7DAC4204-B998-5846-9361-BEC74A4ED9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5" name="Group 264">
                    <a:extLst>
                      <a:ext uri="{FF2B5EF4-FFF2-40B4-BE49-F238E27FC236}">
                        <a16:creationId xmlns:a16="http://schemas.microsoft.com/office/drawing/2014/main" id="{8960A9DC-1384-A341-AA27-6244E92FAA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22" name="AutoShape 265">
                      <a:extLst>
                        <a:ext uri="{FF2B5EF4-FFF2-40B4-BE49-F238E27FC236}">
                          <a16:creationId xmlns:a16="http://schemas.microsoft.com/office/drawing/2014/main" id="{1F4C2369-6F06-2547-B950-141A88740FD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3" name="AutoShape 266">
                      <a:extLst>
                        <a:ext uri="{FF2B5EF4-FFF2-40B4-BE49-F238E27FC236}">
                          <a16:creationId xmlns:a16="http://schemas.microsoft.com/office/drawing/2014/main" id="{7FF4A2E6-E067-B040-A699-B7CC4626EE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26" name="Freeform 267">
                    <a:extLst>
                      <a:ext uri="{FF2B5EF4-FFF2-40B4-BE49-F238E27FC236}">
                        <a16:creationId xmlns:a16="http://schemas.microsoft.com/office/drawing/2014/main" id="{CD1E835B-6445-8346-AE6F-D74239535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27" name="Group 268">
                    <a:extLst>
                      <a:ext uri="{FF2B5EF4-FFF2-40B4-BE49-F238E27FC236}">
                        <a16:creationId xmlns:a16="http://schemas.microsoft.com/office/drawing/2014/main" id="{8CC7DE98-AE7C-5C48-AE5D-A9CDE7184F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20" name="AutoShape 269">
                      <a:extLst>
                        <a:ext uri="{FF2B5EF4-FFF2-40B4-BE49-F238E27FC236}">
                          <a16:creationId xmlns:a16="http://schemas.microsoft.com/office/drawing/2014/main" id="{2E01CD59-F244-1543-9F18-F6F83D47005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1" name="AutoShape 270">
                      <a:extLst>
                        <a:ext uri="{FF2B5EF4-FFF2-40B4-BE49-F238E27FC236}">
                          <a16:creationId xmlns:a16="http://schemas.microsoft.com/office/drawing/2014/main" id="{95EBD9EB-B559-864E-B0CD-06C5E74717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9" name="Rectangle 271">
                    <a:extLst>
                      <a:ext uri="{FF2B5EF4-FFF2-40B4-BE49-F238E27FC236}">
                        <a16:creationId xmlns:a16="http://schemas.microsoft.com/office/drawing/2014/main" id="{CC8EC1D3-7D4E-0E4C-BA22-FEDB4E9DDD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29" name="Freeform 272">
                    <a:extLst>
                      <a:ext uri="{FF2B5EF4-FFF2-40B4-BE49-F238E27FC236}">
                        <a16:creationId xmlns:a16="http://schemas.microsoft.com/office/drawing/2014/main" id="{8CEEC237-A5BC-7B4F-A4D7-1176BC8B58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30" name="Freeform 273">
                    <a:extLst>
                      <a:ext uri="{FF2B5EF4-FFF2-40B4-BE49-F238E27FC236}">
                        <a16:creationId xmlns:a16="http://schemas.microsoft.com/office/drawing/2014/main" id="{063875F7-09BB-AD48-9393-5191E482E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2" name="Oval 274">
                    <a:extLst>
                      <a:ext uri="{FF2B5EF4-FFF2-40B4-BE49-F238E27FC236}">
                        <a16:creationId xmlns:a16="http://schemas.microsoft.com/office/drawing/2014/main" id="{321C0266-B832-1143-81E5-0C3628930F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32" name="Freeform 275">
                    <a:extLst>
                      <a:ext uri="{FF2B5EF4-FFF2-40B4-BE49-F238E27FC236}">
                        <a16:creationId xmlns:a16="http://schemas.microsoft.com/office/drawing/2014/main" id="{9701DB6E-C16C-B24B-BBA2-AD6CAE8042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4" name="AutoShape 276">
                    <a:extLst>
                      <a:ext uri="{FF2B5EF4-FFF2-40B4-BE49-F238E27FC236}">
                        <a16:creationId xmlns:a16="http://schemas.microsoft.com/office/drawing/2014/main" id="{8C5A52FC-DBA2-6541-9C29-F4812C362D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5" name="AutoShape 277">
                    <a:extLst>
                      <a:ext uri="{FF2B5EF4-FFF2-40B4-BE49-F238E27FC236}">
                        <a16:creationId xmlns:a16="http://schemas.microsoft.com/office/drawing/2014/main" id="{80D3DADD-2D14-2F48-B6C6-F66AD9488E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6" name="Oval 278">
                    <a:extLst>
                      <a:ext uri="{FF2B5EF4-FFF2-40B4-BE49-F238E27FC236}">
                        <a16:creationId xmlns:a16="http://schemas.microsoft.com/office/drawing/2014/main" id="{0BA070D8-EDAC-4D4C-9D4D-360E3482D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7" name="Oval 279">
                    <a:extLst>
                      <a:ext uri="{FF2B5EF4-FFF2-40B4-BE49-F238E27FC236}">
                        <a16:creationId xmlns:a16="http://schemas.microsoft.com/office/drawing/2014/main" id="{2990F973-EF67-BD4D-BFEE-2BCEC73D1A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8" name="Oval 280">
                    <a:extLst>
                      <a:ext uri="{FF2B5EF4-FFF2-40B4-BE49-F238E27FC236}">
                        <a16:creationId xmlns:a16="http://schemas.microsoft.com/office/drawing/2014/main" id="{C8018FC5-B45A-7740-A81F-39EF53B42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9" name="Rectangle 281">
                    <a:extLst>
                      <a:ext uri="{FF2B5EF4-FFF2-40B4-BE49-F238E27FC236}">
                        <a16:creationId xmlns:a16="http://schemas.microsoft.com/office/drawing/2014/main" id="{BF1D7910-50D3-2C4D-BE30-D72C3FA015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2" name="Group 249">
                  <a:extLst>
                    <a:ext uri="{FF2B5EF4-FFF2-40B4-BE49-F238E27FC236}">
                      <a16:creationId xmlns:a16="http://schemas.microsoft.com/office/drawing/2014/main" id="{34735D60-3E59-1A44-933E-3CCF76E1A0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083" name="Freeform 250">
                    <a:extLst>
                      <a:ext uri="{FF2B5EF4-FFF2-40B4-BE49-F238E27FC236}">
                        <a16:creationId xmlns:a16="http://schemas.microsoft.com/office/drawing/2014/main" id="{F85FB4E5-3C16-D84C-A8D4-6F702EC0A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5" name="Rectangle 251">
                    <a:extLst>
                      <a:ext uri="{FF2B5EF4-FFF2-40B4-BE49-F238E27FC236}">
                        <a16:creationId xmlns:a16="http://schemas.microsoft.com/office/drawing/2014/main" id="{ABABED1D-0CCC-C94E-AB7B-95DBA43E99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85" name="Freeform 252">
                    <a:extLst>
                      <a:ext uri="{FF2B5EF4-FFF2-40B4-BE49-F238E27FC236}">
                        <a16:creationId xmlns:a16="http://schemas.microsoft.com/office/drawing/2014/main" id="{74556BFA-B6FE-E04F-AECD-1D4E4F15C8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86" name="Freeform 253">
                    <a:extLst>
                      <a:ext uri="{FF2B5EF4-FFF2-40B4-BE49-F238E27FC236}">
                        <a16:creationId xmlns:a16="http://schemas.microsoft.com/office/drawing/2014/main" id="{D02E1178-E23E-8448-8275-318BF9397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" name="Rectangle 254">
                    <a:extLst>
                      <a:ext uri="{FF2B5EF4-FFF2-40B4-BE49-F238E27FC236}">
                        <a16:creationId xmlns:a16="http://schemas.microsoft.com/office/drawing/2014/main" id="{6E44DEDC-A7BA-4543-B7A7-F46C7A7749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88" name="Group 255">
                    <a:extLst>
                      <a:ext uri="{FF2B5EF4-FFF2-40B4-BE49-F238E27FC236}">
                        <a16:creationId xmlns:a16="http://schemas.microsoft.com/office/drawing/2014/main" id="{BFC54D7A-EA55-D84C-936C-CD3C5D3F20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194" name="AutoShape 256">
                      <a:extLst>
                        <a:ext uri="{FF2B5EF4-FFF2-40B4-BE49-F238E27FC236}">
                          <a16:creationId xmlns:a16="http://schemas.microsoft.com/office/drawing/2014/main" id="{35694AE0-C883-514B-8132-0B53FE45F93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5" name="AutoShape 257">
                      <a:extLst>
                        <a:ext uri="{FF2B5EF4-FFF2-40B4-BE49-F238E27FC236}">
                          <a16:creationId xmlns:a16="http://schemas.microsoft.com/office/drawing/2014/main" id="{694501A7-ED28-364F-AD8C-608F3F34C5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0" name="Rectangle 258">
                    <a:extLst>
                      <a:ext uri="{FF2B5EF4-FFF2-40B4-BE49-F238E27FC236}">
                        <a16:creationId xmlns:a16="http://schemas.microsoft.com/office/drawing/2014/main" id="{B91FE8EC-E4EC-804E-8830-B03D02528B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0" name="Group 259">
                    <a:extLst>
                      <a:ext uri="{FF2B5EF4-FFF2-40B4-BE49-F238E27FC236}">
                        <a16:creationId xmlns:a16="http://schemas.microsoft.com/office/drawing/2014/main" id="{EC4E0D0B-6146-3840-9DE0-E339E368190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192" name="AutoShape 260">
                      <a:extLst>
                        <a:ext uri="{FF2B5EF4-FFF2-40B4-BE49-F238E27FC236}">
                          <a16:creationId xmlns:a16="http://schemas.microsoft.com/office/drawing/2014/main" id="{75FBA164-E26E-3245-8C04-23BDD8C49B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3" name="AutoShape 261">
                      <a:extLst>
                        <a:ext uri="{FF2B5EF4-FFF2-40B4-BE49-F238E27FC236}">
                          <a16:creationId xmlns:a16="http://schemas.microsoft.com/office/drawing/2014/main" id="{455F8959-589E-404E-8CE0-574D6E0AF9D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2" name="Rectangle 262">
                    <a:extLst>
                      <a:ext uri="{FF2B5EF4-FFF2-40B4-BE49-F238E27FC236}">
                        <a16:creationId xmlns:a16="http://schemas.microsoft.com/office/drawing/2014/main" id="{C698771E-7684-4845-BC5F-F3CB491A6C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73" name="Rectangle 263">
                    <a:extLst>
                      <a:ext uri="{FF2B5EF4-FFF2-40B4-BE49-F238E27FC236}">
                        <a16:creationId xmlns:a16="http://schemas.microsoft.com/office/drawing/2014/main" id="{2D66D904-CC13-EE49-A7CF-538219559E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3" name="Group 264">
                    <a:extLst>
                      <a:ext uri="{FF2B5EF4-FFF2-40B4-BE49-F238E27FC236}">
                        <a16:creationId xmlns:a16="http://schemas.microsoft.com/office/drawing/2014/main" id="{3AAA81F7-9D3A-E142-A908-8570268947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190" name="AutoShape 265">
                      <a:extLst>
                        <a:ext uri="{FF2B5EF4-FFF2-40B4-BE49-F238E27FC236}">
                          <a16:creationId xmlns:a16="http://schemas.microsoft.com/office/drawing/2014/main" id="{471C6748-6C90-CD41-B215-DCC3856272F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1" name="AutoShape 266">
                      <a:extLst>
                        <a:ext uri="{FF2B5EF4-FFF2-40B4-BE49-F238E27FC236}">
                          <a16:creationId xmlns:a16="http://schemas.microsoft.com/office/drawing/2014/main" id="{CA18DBA7-CA44-AF4B-9612-BB134F7E0D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094" name="Freeform 267">
                    <a:extLst>
                      <a:ext uri="{FF2B5EF4-FFF2-40B4-BE49-F238E27FC236}">
                        <a16:creationId xmlns:a16="http://schemas.microsoft.com/office/drawing/2014/main" id="{3AF0EDAF-86D9-8140-8397-45FD6404D1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95" name="Group 268">
                    <a:extLst>
                      <a:ext uri="{FF2B5EF4-FFF2-40B4-BE49-F238E27FC236}">
                        <a16:creationId xmlns:a16="http://schemas.microsoft.com/office/drawing/2014/main" id="{05AB345F-D2A1-FF4A-8734-C89FECAB3B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188" name="AutoShape 269">
                      <a:extLst>
                        <a:ext uri="{FF2B5EF4-FFF2-40B4-BE49-F238E27FC236}">
                          <a16:creationId xmlns:a16="http://schemas.microsoft.com/office/drawing/2014/main" id="{8A01772C-366F-D643-A0B6-8DD6419864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89" name="AutoShape 270">
                      <a:extLst>
                        <a:ext uri="{FF2B5EF4-FFF2-40B4-BE49-F238E27FC236}">
                          <a16:creationId xmlns:a16="http://schemas.microsoft.com/office/drawing/2014/main" id="{D7199789-730D-D540-8329-FA349F87C6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7" name="Rectangle 271">
                    <a:extLst>
                      <a:ext uri="{FF2B5EF4-FFF2-40B4-BE49-F238E27FC236}">
                        <a16:creationId xmlns:a16="http://schemas.microsoft.com/office/drawing/2014/main" id="{8B047AC7-93FF-AC4A-BE1C-B5586545A9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97" name="Freeform 272">
                    <a:extLst>
                      <a:ext uri="{FF2B5EF4-FFF2-40B4-BE49-F238E27FC236}">
                        <a16:creationId xmlns:a16="http://schemas.microsoft.com/office/drawing/2014/main" id="{C5B9224A-C8B0-F444-AF3A-AA9C058DC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98" name="Freeform 273">
                    <a:extLst>
                      <a:ext uri="{FF2B5EF4-FFF2-40B4-BE49-F238E27FC236}">
                        <a16:creationId xmlns:a16="http://schemas.microsoft.com/office/drawing/2014/main" id="{AD61F383-3BFD-164B-BE28-5A93E8BA4D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0" name="Oval 274">
                    <a:extLst>
                      <a:ext uri="{FF2B5EF4-FFF2-40B4-BE49-F238E27FC236}">
                        <a16:creationId xmlns:a16="http://schemas.microsoft.com/office/drawing/2014/main" id="{9851C0C1-89C0-6541-9FBB-1CA7E63F59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00" name="Freeform 275">
                    <a:extLst>
                      <a:ext uri="{FF2B5EF4-FFF2-40B4-BE49-F238E27FC236}">
                        <a16:creationId xmlns:a16="http://schemas.microsoft.com/office/drawing/2014/main" id="{D9EB9732-6FAF-E943-B767-B356AD4DD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2" name="AutoShape 276">
                    <a:extLst>
                      <a:ext uri="{FF2B5EF4-FFF2-40B4-BE49-F238E27FC236}">
                        <a16:creationId xmlns:a16="http://schemas.microsoft.com/office/drawing/2014/main" id="{49E0A66E-5BDD-B942-B3AF-8712C45A30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3" name="AutoShape 277">
                    <a:extLst>
                      <a:ext uri="{FF2B5EF4-FFF2-40B4-BE49-F238E27FC236}">
                        <a16:creationId xmlns:a16="http://schemas.microsoft.com/office/drawing/2014/main" id="{F7873A47-6CB0-E443-9D17-3B67404763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4" name="Oval 278">
                    <a:extLst>
                      <a:ext uri="{FF2B5EF4-FFF2-40B4-BE49-F238E27FC236}">
                        <a16:creationId xmlns:a16="http://schemas.microsoft.com/office/drawing/2014/main" id="{FEB17BBD-9AF6-D242-9493-E4BF6943B9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5" name="Oval 279">
                    <a:extLst>
                      <a:ext uri="{FF2B5EF4-FFF2-40B4-BE49-F238E27FC236}">
                        <a16:creationId xmlns:a16="http://schemas.microsoft.com/office/drawing/2014/main" id="{4E2F0601-169F-EE48-9380-8B195120CA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6" name="Oval 280">
                    <a:extLst>
                      <a:ext uri="{FF2B5EF4-FFF2-40B4-BE49-F238E27FC236}">
                        <a16:creationId xmlns:a16="http://schemas.microsoft.com/office/drawing/2014/main" id="{7E5E1D5A-D32B-3E43-8811-0BE840297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7" name="Rectangle 281">
                    <a:extLst>
                      <a:ext uri="{FF2B5EF4-FFF2-40B4-BE49-F238E27FC236}">
                        <a16:creationId xmlns:a16="http://schemas.microsoft.com/office/drawing/2014/main" id="{F8BE9160-0AD9-6547-9FB8-9955DED579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14039" name="Group 1116">
                <a:extLst>
                  <a:ext uri="{FF2B5EF4-FFF2-40B4-BE49-F238E27FC236}">
                    <a16:creationId xmlns:a16="http://schemas.microsoft.com/office/drawing/2014/main" id="{239F2D0A-BCE4-4645-9C26-BE39B9FFBB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045" name="Picture 3">
                  <a:extLst>
                    <a:ext uri="{FF2B5EF4-FFF2-40B4-BE49-F238E27FC236}">
                      <a16:creationId xmlns:a16="http://schemas.microsoft.com/office/drawing/2014/main" id="{A7233E4E-D929-BE4D-808F-ED78499948D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046" name="Group 950">
                  <a:extLst>
                    <a:ext uri="{FF2B5EF4-FFF2-40B4-BE49-F238E27FC236}">
                      <a16:creationId xmlns:a16="http://schemas.microsoft.com/office/drawing/2014/main" id="{4C7C4138-C9C3-C94F-B624-6AF71CDD43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047" name="Freeform 951">
                    <a:extLst>
                      <a:ext uri="{FF2B5EF4-FFF2-40B4-BE49-F238E27FC236}">
                        <a16:creationId xmlns:a16="http://schemas.microsoft.com/office/drawing/2014/main" id="{B1031031-32FB-3A40-9A5E-9CF6D5E1A0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48" name="Rectangle 952">
                    <a:extLst>
                      <a:ext uri="{FF2B5EF4-FFF2-40B4-BE49-F238E27FC236}">
                        <a16:creationId xmlns:a16="http://schemas.microsoft.com/office/drawing/2014/main" id="{CEE03C58-61AF-D240-A7E9-F3A0F11EEA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49" name="Freeform 953">
                    <a:extLst>
                      <a:ext uri="{FF2B5EF4-FFF2-40B4-BE49-F238E27FC236}">
                        <a16:creationId xmlns:a16="http://schemas.microsoft.com/office/drawing/2014/main" id="{5693ED73-4F01-9D46-A15C-29E0188F09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0" name="Freeform 954">
                    <a:extLst>
                      <a:ext uri="{FF2B5EF4-FFF2-40B4-BE49-F238E27FC236}">
                        <a16:creationId xmlns:a16="http://schemas.microsoft.com/office/drawing/2014/main" id="{9DAC6B31-4D55-0444-9A2F-855A65642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1" name="Rectangle 955">
                    <a:extLst>
                      <a:ext uri="{FF2B5EF4-FFF2-40B4-BE49-F238E27FC236}">
                        <a16:creationId xmlns:a16="http://schemas.microsoft.com/office/drawing/2014/main" id="{AA01D1C3-2AF9-BA42-BE91-2FB4FDBB74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2" name="Group 956">
                    <a:extLst>
                      <a:ext uri="{FF2B5EF4-FFF2-40B4-BE49-F238E27FC236}">
                        <a16:creationId xmlns:a16="http://schemas.microsoft.com/office/drawing/2014/main" id="{3029AC5D-6919-134D-9755-596CE74578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077" name="AutoShape 957">
                      <a:extLst>
                        <a:ext uri="{FF2B5EF4-FFF2-40B4-BE49-F238E27FC236}">
                          <a16:creationId xmlns:a16="http://schemas.microsoft.com/office/drawing/2014/main" id="{4AF76AD9-3452-C84D-9438-FA2817CC0C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8" name="AutoShape 958">
                      <a:extLst>
                        <a:ext uri="{FF2B5EF4-FFF2-40B4-BE49-F238E27FC236}">
                          <a16:creationId xmlns:a16="http://schemas.microsoft.com/office/drawing/2014/main" id="{8CE4B50B-20AA-354A-ABC0-5FA7E817D3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3" name="Rectangle 959">
                    <a:extLst>
                      <a:ext uri="{FF2B5EF4-FFF2-40B4-BE49-F238E27FC236}">
                        <a16:creationId xmlns:a16="http://schemas.microsoft.com/office/drawing/2014/main" id="{5B5FB923-93D2-BA42-8F2A-4280461DAB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4" name="Group 960">
                    <a:extLst>
                      <a:ext uri="{FF2B5EF4-FFF2-40B4-BE49-F238E27FC236}">
                        <a16:creationId xmlns:a16="http://schemas.microsoft.com/office/drawing/2014/main" id="{5275538C-E413-264D-AA09-46F8565AFC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075" name="AutoShape 961">
                      <a:extLst>
                        <a:ext uri="{FF2B5EF4-FFF2-40B4-BE49-F238E27FC236}">
                          <a16:creationId xmlns:a16="http://schemas.microsoft.com/office/drawing/2014/main" id="{ABBADB57-4269-CA49-B6F6-C51C6F71171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6" name="AutoShape 962">
                      <a:extLst>
                        <a:ext uri="{FF2B5EF4-FFF2-40B4-BE49-F238E27FC236}">
                          <a16:creationId xmlns:a16="http://schemas.microsoft.com/office/drawing/2014/main" id="{B48419FF-A851-F14C-AA89-C300E83B3B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5" name="Rectangle 963">
                    <a:extLst>
                      <a:ext uri="{FF2B5EF4-FFF2-40B4-BE49-F238E27FC236}">
                        <a16:creationId xmlns:a16="http://schemas.microsoft.com/office/drawing/2014/main" id="{D25ED4DB-D349-0343-B6A6-7F14F741C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56" name="Rectangle 964">
                    <a:extLst>
                      <a:ext uri="{FF2B5EF4-FFF2-40B4-BE49-F238E27FC236}">
                        <a16:creationId xmlns:a16="http://schemas.microsoft.com/office/drawing/2014/main" id="{A487E311-359A-A445-95E6-45466BF9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7" name="Group 965">
                    <a:extLst>
                      <a:ext uri="{FF2B5EF4-FFF2-40B4-BE49-F238E27FC236}">
                        <a16:creationId xmlns:a16="http://schemas.microsoft.com/office/drawing/2014/main" id="{499D523F-BE95-3642-AF2E-055C3506C00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073" name="AutoShape 966">
                      <a:extLst>
                        <a:ext uri="{FF2B5EF4-FFF2-40B4-BE49-F238E27FC236}">
                          <a16:creationId xmlns:a16="http://schemas.microsoft.com/office/drawing/2014/main" id="{2C94FCB3-C382-C941-A04B-F92A26C0D1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4" name="AutoShape 967">
                      <a:extLst>
                        <a:ext uri="{FF2B5EF4-FFF2-40B4-BE49-F238E27FC236}">
                          <a16:creationId xmlns:a16="http://schemas.microsoft.com/office/drawing/2014/main" id="{E51C8899-6E1F-914D-A677-1E747925158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8" name="Freeform 968">
                    <a:extLst>
                      <a:ext uri="{FF2B5EF4-FFF2-40B4-BE49-F238E27FC236}">
                        <a16:creationId xmlns:a16="http://schemas.microsoft.com/office/drawing/2014/main" id="{EAFCD1C9-98C5-5C41-9350-B6CC0443AF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59" name="Group 969">
                    <a:extLst>
                      <a:ext uri="{FF2B5EF4-FFF2-40B4-BE49-F238E27FC236}">
                        <a16:creationId xmlns:a16="http://schemas.microsoft.com/office/drawing/2014/main" id="{6DFB70C3-1340-DA49-8EE1-42843C0317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071" name="AutoShape 970">
                      <a:extLst>
                        <a:ext uri="{FF2B5EF4-FFF2-40B4-BE49-F238E27FC236}">
                          <a16:creationId xmlns:a16="http://schemas.microsoft.com/office/drawing/2014/main" id="{CD07D5CF-AF1C-0942-8F71-631C7F94A43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2" name="AutoShape 971">
                      <a:extLst>
                        <a:ext uri="{FF2B5EF4-FFF2-40B4-BE49-F238E27FC236}">
                          <a16:creationId xmlns:a16="http://schemas.microsoft.com/office/drawing/2014/main" id="{231DCD94-5CA6-4E4E-ACEF-85E8E76D78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60" name="Rectangle 972">
                    <a:extLst>
                      <a:ext uri="{FF2B5EF4-FFF2-40B4-BE49-F238E27FC236}">
                        <a16:creationId xmlns:a16="http://schemas.microsoft.com/office/drawing/2014/main" id="{1E7AC1BF-6310-0843-A6F7-B2BA60A6E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1" name="Freeform 973">
                    <a:extLst>
                      <a:ext uri="{FF2B5EF4-FFF2-40B4-BE49-F238E27FC236}">
                        <a16:creationId xmlns:a16="http://schemas.microsoft.com/office/drawing/2014/main" id="{0935325B-0307-9E4E-B734-ED5744070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2" name="Freeform 974">
                    <a:extLst>
                      <a:ext uri="{FF2B5EF4-FFF2-40B4-BE49-F238E27FC236}">
                        <a16:creationId xmlns:a16="http://schemas.microsoft.com/office/drawing/2014/main" id="{385520D9-3829-7E4B-8EA8-0DC115B179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3" name="Oval 975">
                    <a:extLst>
                      <a:ext uri="{FF2B5EF4-FFF2-40B4-BE49-F238E27FC236}">
                        <a16:creationId xmlns:a16="http://schemas.microsoft.com/office/drawing/2014/main" id="{B8901D8E-E4E1-A648-B2B0-98A52F219B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4" name="Freeform 976">
                    <a:extLst>
                      <a:ext uri="{FF2B5EF4-FFF2-40B4-BE49-F238E27FC236}">
                        <a16:creationId xmlns:a16="http://schemas.microsoft.com/office/drawing/2014/main" id="{246FCFD3-79F4-1643-95D0-FFED191EB0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5" name="AutoShape 977">
                    <a:extLst>
                      <a:ext uri="{FF2B5EF4-FFF2-40B4-BE49-F238E27FC236}">
                        <a16:creationId xmlns:a16="http://schemas.microsoft.com/office/drawing/2014/main" id="{049E768D-768E-FB49-9388-D19AACA69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6" name="AutoShape 978">
                    <a:extLst>
                      <a:ext uri="{FF2B5EF4-FFF2-40B4-BE49-F238E27FC236}">
                        <a16:creationId xmlns:a16="http://schemas.microsoft.com/office/drawing/2014/main" id="{FD640D90-3AEE-BF4D-9E6E-ABA0E32526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7" name="Oval 979">
                    <a:extLst>
                      <a:ext uri="{FF2B5EF4-FFF2-40B4-BE49-F238E27FC236}">
                        <a16:creationId xmlns:a16="http://schemas.microsoft.com/office/drawing/2014/main" id="{4B8570A1-01B0-0B4A-AE4B-BB2AA15DA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8" name="Oval 980">
                    <a:extLst>
                      <a:ext uri="{FF2B5EF4-FFF2-40B4-BE49-F238E27FC236}">
                        <a16:creationId xmlns:a16="http://schemas.microsoft.com/office/drawing/2014/main" id="{B6B22C19-C9CA-4346-845D-EC1C91BD57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069" name="Oval 981">
                    <a:extLst>
                      <a:ext uri="{FF2B5EF4-FFF2-40B4-BE49-F238E27FC236}">
                        <a16:creationId xmlns:a16="http://schemas.microsoft.com/office/drawing/2014/main" id="{0B51B8FC-4295-B841-9C40-E622E502DF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70" name="Rectangle 982">
                    <a:extLst>
                      <a:ext uri="{FF2B5EF4-FFF2-40B4-BE49-F238E27FC236}">
                        <a16:creationId xmlns:a16="http://schemas.microsoft.com/office/drawing/2014/main" id="{1E88A228-A2BB-1C43-A2F9-7B61233BB6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40" name="Group 1117">
                <a:extLst>
                  <a:ext uri="{FF2B5EF4-FFF2-40B4-BE49-F238E27FC236}">
                    <a16:creationId xmlns:a16="http://schemas.microsoft.com/office/drawing/2014/main" id="{6083C815-F5AC-C644-BFF2-1B0FF3CC86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214041" name="Group 418">
                  <a:extLst>
                    <a:ext uri="{FF2B5EF4-FFF2-40B4-BE49-F238E27FC236}">
                      <a16:creationId xmlns:a16="http://schemas.microsoft.com/office/drawing/2014/main" id="{3F1969C6-FCD5-0B47-87D9-3E8634996C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214043" name="Rectangle 419">
                    <a:extLst>
                      <a:ext uri="{FF2B5EF4-FFF2-40B4-BE49-F238E27FC236}">
                        <a16:creationId xmlns:a16="http://schemas.microsoft.com/office/drawing/2014/main" id="{FBC9B5A0-5134-CB4D-9A09-33D828FAAF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25" name="AutoShape 420">
                    <a:extLst>
                      <a:ext uri="{FF2B5EF4-FFF2-40B4-BE49-F238E27FC236}">
                        <a16:creationId xmlns:a16="http://schemas.microsoft.com/office/drawing/2014/main" id="{A912CE0B-005D-8C44-B188-ED72F4D610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CCFF"/>
                      </a:solidFill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214042" name="Picture 1119">
                  <a:extLst>
                    <a:ext uri="{FF2B5EF4-FFF2-40B4-BE49-F238E27FC236}">
                      <a16:creationId xmlns:a16="http://schemas.microsoft.com/office/drawing/2014/main" id="{32A9EC3D-33BD-7049-A936-86E74A5C48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74D2A9AE-208A-4E4C-BCF7-493AFE598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847" y="4108856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0000"/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E7A2D06-49A3-4B4C-969A-7D43248925F4}"/>
              </a:ext>
            </a:extLst>
          </p:cNvPr>
          <p:cNvGrpSpPr>
            <a:grpSpLocks/>
          </p:cNvGrpSpPr>
          <p:nvPr/>
        </p:nvGrpSpPr>
        <p:grpSpPr bwMode="auto">
          <a:xfrm>
            <a:off x="1925639" y="4171941"/>
            <a:ext cx="8074025" cy="523220"/>
            <a:chOff x="379080" y="5456397"/>
            <a:chExt cx="8074239" cy="524687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4551681-7F48-DD46-9D92-F7E884A68FDD}"/>
                </a:ext>
              </a:extLst>
            </p:cNvPr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rgbClr val="C00000"/>
              </a:solidFill>
            </a:ln>
          </p:spPr>
          <p:txBody>
            <a:bodyPr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4029" name="TextBox 17">
              <a:extLst>
                <a:ext uri="{FF2B5EF4-FFF2-40B4-BE49-F238E27FC236}">
                  <a16:creationId xmlns:a16="http://schemas.microsoft.com/office/drawing/2014/main" id="{8F3B0DDD-75FE-DF4B-9738-358B7A86A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6920219" cy="52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 dirty="0">
                  <a:solidFill>
                    <a:srgbClr val="000000"/>
                  </a:solidFill>
                  <a:latin typeface="+mn-lt"/>
                </a:rPr>
                <a:t>Internet host-host communication as a service</a:t>
              </a:r>
            </a:p>
          </p:txBody>
        </p:sp>
      </p:grp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EB7511E-D73C-7A4F-88A9-D627FE6294A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19090" y="4917973"/>
            <a:ext cx="7772400" cy="1820863"/>
          </a:xfrm>
        </p:spPr>
        <p:txBody>
          <a:bodyPr/>
          <a:lstStyle/>
          <a:p>
            <a:pPr marL="0" indent="0">
              <a:buClr>
                <a:srgbClr val="0000A8"/>
              </a:buClr>
              <a:buNone/>
            </a:pPr>
            <a:r>
              <a:rPr lang="en-US" altLang="en-US" i="1" dirty="0">
                <a:solidFill>
                  <a:srgbClr val="99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OTT challenges: </a:t>
            </a: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coping with a congested Internet</a:t>
            </a:r>
          </a:p>
          <a:p>
            <a:pPr marL="466725" lvl="1" indent="-233363"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from which CDN node to retrieve content?</a:t>
            </a:r>
          </a:p>
          <a:p>
            <a:pPr marL="466725" lvl="1" indent="-233363"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viewer behavior in presence of congestion?</a:t>
            </a:r>
          </a:p>
          <a:p>
            <a:pPr marL="466725" lvl="1" indent="-233363"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what content to place in which CDN node?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EEAFC86-034D-F945-B43F-7739F70F4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9501" y="2041781"/>
            <a:ext cx="457182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 i="1" dirty="0">
                <a:solidFill>
                  <a:srgbClr val="000099"/>
                </a:solidFill>
                <a:latin typeface="+mn-lt"/>
              </a:rPr>
              <a:t>OTT: “over the top”</a:t>
            </a:r>
          </a:p>
        </p:txBody>
      </p:sp>
      <p:sp>
        <p:nvSpPr>
          <p:cNvPr id="1036" name="Title 1">
            <a:extLst>
              <a:ext uri="{FF2B5EF4-FFF2-40B4-BE49-F238E27FC236}">
                <a16:creationId xmlns:a16="http://schemas.microsoft.com/office/drawing/2014/main" id="{AAA3A287-D94D-A745-B380-C550D44772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sp>
        <p:nvSpPr>
          <p:cNvPr id="1038" name="Slide Number Placeholder 2">
            <a:extLst>
              <a:ext uri="{FF2B5EF4-FFF2-40B4-BE49-F238E27FC236}">
                <a16:creationId xmlns:a16="http://schemas.microsoft.com/office/drawing/2014/main" id="{B75205A2-99D1-6640-B162-D21818575F1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6087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CDN content access: a closer look</a:t>
            </a:r>
          </a:p>
        </p:txBody>
      </p:sp>
      <p:sp>
        <p:nvSpPr>
          <p:cNvPr id="213" name="Freeform 1287">
            <a:extLst>
              <a:ext uri="{FF2B5EF4-FFF2-40B4-BE49-F238E27FC236}">
                <a16:creationId xmlns:a16="http://schemas.microsoft.com/office/drawing/2014/main" id="{228CCD74-01FC-904C-B060-AA03E75751C9}"/>
              </a:ext>
            </a:extLst>
          </p:cNvPr>
          <p:cNvSpPr>
            <a:spLocks/>
          </p:cNvSpPr>
          <p:nvPr/>
        </p:nvSpPr>
        <p:spPr bwMode="auto">
          <a:xfrm rot="5400000">
            <a:off x="2597150" y="4305582"/>
            <a:ext cx="2554288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32822051 w 10000"/>
              <a:gd name="T9" fmla="*/ 2147483647 h 10000"/>
              <a:gd name="T10" fmla="*/ 1482993304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14" name="Freeform 1287">
            <a:extLst>
              <a:ext uri="{FF2B5EF4-FFF2-40B4-BE49-F238E27FC236}">
                <a16:creationId xmlns:a16="http://schemas.microsoft.com/office/drawing/2014/main" id="{DD39A0F8-5ECF-2F47-93D0-7B4020DBC930}"/>
              </a:ext>
            </a:extLst>
          </p:cNvPr>
          <p:cNvSpPr>
            <a:spLocks/>
          </p:cNvSpPr>
          <p:nvPr/>
        </p:nvSpPr>
        <p:spPr bwMode="auto">
          <a:xfrm>
            <a:off x="5650706" y="5181088"/>
            <a:ext cx="3467100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15" name="Group 249">
            <a:extLst>
              <a:ext uri="{FF2B5EF4-FFF2-40B4-BE49-F238E27FC236}">
                <a16:creationId xmlns:a16="http://schemas.microsoft.com/office/drawing/2014/main" id="{1E28E1B3-4D9E-A943-B1E1-5EA471FAF4B9}"/>
              </a:ext>
            </a:extLst>
          </p:cNvPr>
          <p:cNvGrpSpPr>
            <a:grpSpLocks/>
          </p:cNvGrpSpPr>
          <p:nvPr/>
        </p:nvGrpSpPr>
        <p:grpSpPr bwMode="auto">
          <a:xfrm>
            <a:off x="3766344" y="3952363"/>
            <a:ext cx="460375" cy="638175"/>
            <a:chOff x="4140" y="429"/>
            <a:chExt cx="1425" cy="2396"/>
          </a:xfrm>
        </p:grpSpPr>
        <p:sp>
          <p:nvSpPr>
            <p:cNvPr id="216" name="Freeform 250">
              <a:extLst>
                <a:ext uri="{FF2B5EF4-FFF2-40B4-BE49-F238E27FC236}">
                  <a16:creationId xmlns:a16="http://schemas.microsoft.com/office/drawing/2014/main" id="{B0D9C1C1-8FAC-0A48-AD6D-6708E7F9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7" name="Rectangle 251">
              <a:extLst>
                <a:ext uri="{FF2B5EF4-FFF2-40B4-BE49-F238E27FC236}">
                  <a16:creationId xmlns:a16="http://schemas.microsoft.com/office/drawing/2014/main" id="{DAC7A760-CCFF-7C42-91EE-BAAF6449D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18" name="Freeform 252">
              <a:extLst>
                <a:ext uri="{FF2B5EF4-FFF2-40B4-BE49-F238E27FC236}">
                  <a16:creationId xmlns:a16="http://schemas.microsoft.com/office/drawing/2014/main" id="{C8AF8725-E2C6-494E-ABB0-0D8887CD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9" name="Freeform 253">
              <a:extLst>
                <a:ext uri="{FF2B5EF4-FFF2-40B4-BE49-F238E27FC236}">
                  <a16:creationId xmlns:a16="http://schemas.microsoft.com/office/drawing/2014/main" id="{23A96641-AC09-3A47-A92E-5071632BF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20" name="Rectangle 254">
              <a:extLst>
                <a:ext uri="{FF2B5EF4-FFF2-40B4-BE49-F238E27FC236}">
                  <a16:creationId xmlns:a16="http://schemas.microsoft.com/office/drawing/2014/main" id="{B3EFAE35-A0C9-1D47-B5F7-279023A9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1" name="Group 255">
              <a:extLst>
                <a:ext uri="{FF2B5EF4-FFF2-40B4-BE49-F238E27FC236}">
                  <a16:creationId xmlns:a16="http://schemas.microsoft.com/office/drawing/2014/main" id="{68039A40-835E-0340-B938-17D55C18D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6" name="AutoShape 256">
                <a:extLst>
                  <a:ext uri="{FF2B5EF4-FFF2-40B4-BE49-F238E27FC236}">
                    <a16:creationId xmlns:a16="http://schemas.microsoft.com/office/drawing/2014/main" id="{249C7189-FC73-E443-8DC7-BD883F218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7" name="AutoShape 257">
                <a:extLst>
                  <a:ext uri="{FF2B5EF4-FFF2-40B4-BE49-F238E27FC236}">
                    <a16:creationId xmlns:a16="http://schemas.microsoft.com/office/drawing/2014/main" id="{40E18D47-6D3F-6747-BC54-E8874F259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2" name="Rectangle 258">
              <a:extLst>
                <a:ext uri="{FF2B5EF4-FFF2-40B4-BE49-F238E27FC236}">
                  <a16:creationId xmlns:a16="http://schemas.microsoft.com/office/drawing/2014/main" id="{245C5FA1-1E9F-C840-85BB-E63FB62AA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3" name="Group 259">
              <a:extLst>
                <a:ext uri="{FF2B5EF4-FFF2-40B4-BE49-F238E27FC236}">
                  <a16:creationId xmlns:a16="http://schemas.microsoft.com/office/drawing/2014/main" id="{2F90DA4E-89FF-3440-9531-562077350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4" name="AutoShape 260">
                <a:extLst>
                  <a:ext uri="{FF2B5EF4-FFF2-40B4-BE49-F238E27FC236}">
                    <a16:creationId xmlns:a16="http://schemas.microsoft.com/office/drawing/2014/main" id="{13ACC81D-1647-C64F-BB80-11A9441DD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5" name="AutoShape 261">
                <a:extLst>
                  <a:ext uri="{FF2B5EF4-FFF2-40B4-BE49-F238E27FC236}">
                    <a16:creationId xmlns:a16="http://schemas.microsoft.com/office/drawing/2014/main" id="{B468F355-53FD-9248-9060-88BC3C7DE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4" name="Rectangle 262">
              <a:extLst>
                <a:ext uri="{FF2B5EF4-FFF2-40B4-BE49-F238E27FC236}">
                  <a16:creationId xmlns:a16="http://schemas.microsoft.com/office/drawing/2014/main" id="{042D7781-9DC2-5644-B21D-1DB42688C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25" name="Rectangle 263">
              <a:extLst>
                <a:ext uri="{FF2B5EF4-FFF2-40B4-BE49-F238E27FC236}">
                  <a16:creationId xmlns:a16="http://schemas.microsoft.com/office/drawing/2014/main" id="{0B618EE3-4DAD-B749-84AF-332004E10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6" name="Group 264">
              <a:extLst>
                <a:ext uri="{FF2B5EF4-FFF2-40B4-BE49-F238E27FC236}">
                  <a16:creationId xmlns:a16="http://schemas.microsoft.com/office/drawing/2014/main" id="{C4B725EE-5DAE-6E4F-9150-DA20C82CD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2" name="AutoShape 265">
                <a:extLst>
                  <a:ext uri="{FF2B5EF4-FFF2-40B4-BE49-F238E27FC236}">
                    <a16:creationId xmlns:a16="http://schemas.microsoft.com/office/drawing/2014/main" id="{AC19035F-EAE8-9B48-AA40-95279E029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3" name="AutoShape 266">
                <a:extLst>
                  <a:ext uri="{FF2B5EF4-FFF2-40B4-BE49-F238E27FC236}">
                    <a16:creationId xmlns:a16="http://schemas.microsoft.com/office/drawing/2014/main" id="{B10DB91C-D914-5347-A02D-C517AB629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7" name="Freeform 267">
              <a:extLst>
                <a:ext uri="{FF2B5EF4-FFF2-40B4-BE49-F238E27FC236}">
                  <a16:creationId xmlns:a16="http://schemas.microsoft.com/office/drawing/2014/main" id="{E6ABFAC0-3373-E547-96E5-C4BE7E6DB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28" name="Group 268">
              <a:extLst>
                <a:ext uri="{FF2B5EF4-FFF2-40B4-BE49-F238E27FC236}">
                  <a16:creationId xmlns:a16="http://schemas.microsoft.com/office/drawing/2014/main" id="{B68863D9-7CA6-1F40-B157-3E831A3E55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0" name="AutoShape 269">
                <a:extLst>
                  <a:ext uri="{FF2B5EF4-FFF2-40B4-BE49-F238E27FC236}">
                    <a16:creationId xmlns:a16="http://schemas.microsoft.com/office/drawing/2014/main" id="{5D280D8D-AF52-5C4E-9287-CAF0D4562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1" name="AutoShape 270">
                <a:extLst>
                  <a:ext uri="{FF2B5EF4-FFF2-40B4-BE49-F238E27FC236}">
                    <a16:creationId xmlns:a16="http://schemas.microsoft.com/office/drawing/2014/main" id="{7BC00C41-C1EB-054A-9650-78749FC99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9" name="Rectangle 271">
              <a:extLst>
                <a:ext uri="{FF2B5EF4-FFF2-40B4-BE49-F238E27FC236}">
                  <a16:creationId xmlns:a16="http://schemas.microsoft.com/office/drawing/2014/main" id="{32CECF9C-1571-A642-81E2-7933F1725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0" name="Freeform 272">
              <a:extLst>
                <a:ext uri="{FF2B5EF4-FFF2-40B4-BE49-F238E27FC236}">
                  <a16:creationId xmlns:a16="http://schemas.microsoft.com/office/drawing/2014/main" id="{8E8B7CD2-AF81-DD4E-8787-A545048B6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1" name="Freeform 273">
              <a:extLst>
                <a:ext uri="{FF2B5EF4-FFF2-40B4-BE49-F238E27FC236}">
                  <a16:creationId xmlns:a16="http://schemas.microsoft.com/office/drawing/2014/main" id="{1E646304-4EED-1843-9F3F-47A48A8F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2" name="Oval 274">
              <a:extLst>
                <a:ext uri="{FF2B5EF4-FFF2-40B4-BE49-F238E27FC236}">
                  <a16:creationId xmlns:a16="http://schemas.microsoft.com/office/drawing/2014/main" id="{620CB649-F6F4-8A43-935D-669505576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3" name="Freeform 275">
              <a:extLst>
                <a:ext uri="{FF2B5EF4-FFF2-40B4-BE49-F238E27FC236}">
                  <a16:creationId xmlns:a16="http://schemas.microsoft.com/office/drawing/2014/main" id="{BC7A52A7-E812-0E42-A705-24BD8B03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4" name="AutoShape 276">
              <a:extLst>
                <a:ext uri="{FF2B5EF4-FFF2-40B4-BE49-F238E27FC236}">
                  <a16:creationId xmlns:a16="http://schemas.microsoft.com/office/drawing/2014/main" id="{B321EED6-EE0E-A949-8544-120BF8ADF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5" name="AutoShape 277">
              <a:extLst>
                <a:ext uri="{FF2B5EF4-FFF2-40B4-BE49-F238E27FC236}">
                  <a16:creationId xmlns:a16="http://schemas.microsoft.com/office/drawing/2014/main" id="{D0810544-9A32-2149-9609-08A26E0DD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6" name="Oval 278">
              <a:extLst>
                <a:ext uri="{FF2B5EF4-FFF2-40B4-BE49-F238E27FC236}">
                  <a16:creationId xmlns:a16="http://schemas.microsoft.com/office/drawing/2014/main" id="{F98A990D-410A-FE4B-BC5E-7CB969982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7" name="Oval 279">
              <a:extLst>
                <a:ext uri="{FF2B5EF4-FFF2-40B4-BE49-F238E27FC236}">
                  <a16:creationId xmlns:a16="http://schemas.microsoft.com/office/drawing/2014/main" id="{AD5314C5-5CBD-3A4D-9223-169513F3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8" name="Oval 280">
              <a:extLst>
                <a:ext uri="{FF2B5EF4-FFF2-40B4-BE49-F238E27FC236}">
                  <a16:creationId xmlns:a16="http://schemas.microsoft.com/office/drawing/2014/main" id="{BC1AFB28-3591-674E-B2FB-C6E6F4A79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9" name="Rectangle 281">
              <a:extLst>
                <a:ext uri="{FF2B5EF4-FFF2-40B4-BE49-F238E27FC236}">
                  <a16:creationId xmlns:a16="http://schemas.microsoft.com/office/drawing/2014/main" id="{9AA63860-49E0-5B40-AD32-93E326DDE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sp>
        <p:nvSpPr>
          <p:cNvPr id="248" name="TextBox 4">
            <a:extLst>
              <a:ext uri="{FF2B5EF4-FFF2-40B4-BE49-F238E27FC236}">
                <a16:creationId xmlns:a16="http://schemas.microsoft.com/office/drawing/2014/main" id="{43038291-F1F7-1A42-ACD1-CDB68EE3A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119" y="4527038"/>
            <a:ext cx="1504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netcinema.com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grpSp>
        <p:nvGrpSpPr>
          <p:cNvPr id="249" name="Group 542">
            <a:extLst>
              <a:ext uri="{FF2B5EF4-FFF2-40B4-BE49-F238E27FC236}">
                <a16:creationId xmlns:a16="http://schemas.microsoft.com/office/drawing/2014/main" id="{D7F4074B-738E-E04D-BB9A-973C0D741E61}"/>
              </a:ext>
            </a:extLst>
          </p:cNvPr>
          <p:cNvGrpSpPr>
            <a:grpSpLocks/>
          </p:cNvGrpSpPr>
          <p:nvPr/>
        </p:nvGrpSpPr>
        <p:grpSpPr bwMode="auto">
          <a:xfrm>
            <a:off x="5838031" y="2339463"/>
            <a:ext cx="963613" cy="835025"/>
            <a:chOff x="-44" y="1473"/>
            <a:chExt cx="981" cy="1105"/>
          </a:xfrm>
        </p:grpSpPr>
        <p:pic>
          <p:nvPicPr>
            <p:cNvPr id="250" name="Picture 529" descr="desktop_computer_stylized_medium">
              <a:extLst>
                <a:ext uri="{FF2B5EF4-FFF2-40B4-BE49-F238E27FC236}">
                  <a16:creationId xmlns:a16="http://schemas.microsoft.com/office/drawing/2014/main" id="{2A6C663B-7C36-D94A-AC3F-30EDA46B1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530">
              <a:extLst>
                <a:ext uri="{FF2B5EF4-FFF2-40B4-BE49-F238E27FC236}">
                  <a16:creationId xmlns:a16="http://schemas.microsoft.com/office/drawing/2014/main" id="{AE86A2A4-31AC-8445-9142-88A7A7F1DB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52" name="Group 249">
            <a:extLst>
              <a:ext uri="{FF2B5EF4-FFF2-40B4-BE49-F238E27FC236}">
                <a16:creationId xmlns:a16="http://schemas.microsoft.com/office/drawing/2014/main" id="{82ABC91D-87DE-B041-A782-A21966C399FD}"/>
              </a:ext>
            </a:extLst>
          </p:cNvPr>
          <p:cNvGrpSpPr>
            <a:grpSpLocks/>
          </p:cNvGrpSpPr>
          <p:nvPr/>
        </p:nvGrpSpPr>
        <p:grpSpPr bwMode="auto">
          <a:xfrm>
            <a:off x="6063456" y="5498588"/>
            <a:ext cx="377825" cy="636588"/>
            <a:chOff x="4140" y="429"/>
            <a:chExt cx="1425" cy="2396"/>
          </a:xfrm>
        </p:grpSpPr>
        <p:sp>
          <p:nvSpPr>
            <p:cNvPr id="253" name="Freeform 250">
              <a:extLst>
                <a:ext uri="{FF2B5EF4-FFF2-40B4-BE49-F238E27FC236}">
                  <a16:creationId xmlns:a16="http://schemas.microsoft.com/office/drawing/2014/main" id="{B6336992-84F9-E544-B0FB-296D46A4D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Rectangle 251">
              <a:extLst>
                <a:ext uri="{FF2B5EF4-FFF2-40B4-BE49-F238E27FC236}">
                  <a16:creationId xmlns:a16="http://schemas.microsoft.com/office/drawing/2014/main" id="{78BCEE24-1761-5249-A6B5-7D3A5F9FE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55" name="Freeform 252">
              <a:extLst>
                <a:ext uri="{FF2B5EF4-FFF2-40B4-BE49-F238E27FC236}">
                  <a16:creationId xmlns:a16="http://schemas.microsoft.com/office/drawing/2014/main" id="{E1E6866E-9944-0444-9CD1-0E53EDF63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Freeform 253">
              <a:extLst>
                <a:ext uri="{FF2B5EF4-FFF2-40B4-BE49-F238E27FC236}">
                  <a16:creationId xmlns:a16="http://schemas.microsoft.com/office/drawing/2014/main" id="{E3EF6613-0BD2-D74B-8ACD-793D2311E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254">
              <a:extLst>
                <a:ext uri="{FF2B5EF4-FFF2-40B4-BE49-F238E27FC236}">
                  <a16:creationId xmlns:a16="http://schemas.microsoft.com/office/drawing/2014/main" id="{1B5607A8-8192-EE41-AA98-1FD760062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58" name="Group 255">
              <a:extLst>
                <a:ext uri="{FF2B5EF4-FFF2-40B4-BE49-F238E27FC236}">
                  <a16:creationId xmlns:a16="http://schemas.microsoft.com/office/drawing/2014/main" id="{E598C917-5DAC-A74C-BC38-F38609D83A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83" name="AutoShape 256">
                <a:extLst>
                  <a:ext uri="{FF2B5EF4-FFF2-40B4-BE49-F238E27FC236}">
                    <a16:creationId xmlns:a16="http://schemas.microsoft.com/office/drawing/2014/main" id="{2D4A9DE9-605D-B44A-B42D-8B8FD41D2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4" name="AutoShape 257">
                <a:extLst>
                  <a:ext uri="{FF2B5EF4-FFF2-40B4-BE49-F238E27FC236}">
                    <a16:creationId xmlns:a16="http://schemas.microsoft.com/office/drawing/2014/main" id="{8DAEE46A-91B5-1542-A2A3-0A73FBAA6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9EDC076A-0334-1747-B5B3-289ED6DED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32C9426B-BB9B-B047-A067-588E765FD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81" name="AutoShape 260">
                <a:extLst>
                  <a:ext uri="{FF2B5EF4-FFF2-40B4-BE49-F238E27FC236}">
                    <a16:creationId xmlns:a16="http://schemas.microsoft.com/office/drawing/2014/main" id="{56AA5891-245B-2848-B1AE-8078326D8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2" name="AutoShape 261">
                <a:extLst>
                  <a:ext uri="{FF2B5EF4-FFF2-40B4-BE49-F238E27FC236}">
                    <a16:creationId xmlns:a16="http://schemas.microsoft.com/office/drawing/2014/main" id="{292C7F6D-C6A8-E340-B353-3D50EC00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1" name="Rectangle 262">
              <a:extLst>
                <a:ext uri="{FF2B5EF4-FFF2-40B4-BE49-F238E27FC236}">
                  <a16:creationId xmlns:a16="http://schemas.microsoft.com/office/drawing/2014/main" id="{9975A542-BD3E-2241-B19C-D5222F89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62" name="Rectangle 263">
              <a:extLst>
                <a:ext uri="{FF2B5EF4-FFF2-40B4-BE49-F238E27FC236}">
                  <a16:creationId xmlns:a16="http://schemas.microsoft.com/office/drawing/2014/main" id="{131F24C8-1609-3A42-AAF9-A0A55B053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63" name="Group 264">
              <a:extLst>
                <a:ext uri="{FF2B5EF4-FFF2-40B4-BE49-F238E27FC236}">
                  <a16:creationId xmlns:a16="http://schemas.microsoft.com/office/drawing/2014/main" id="{DA0BE284-70C5-1D4C-848A-D5B19769AF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79" name="AutoShape 265">
                <a:extLst>
                  <a:ext uri="{FF2B5EF4-FFF2-40B4-BE49-F238E27FC236}">
                    <a16:creationId xmlns:a16="http://schemas.microsoft.com/office/drawing/2014/main" id="{9A10A2CD-C783-EA45-99EF-A15666C76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0" name="AutoShape 266">
                <a:extLst>
                  <a:ext uri="{FF2B5EF4-FFF2-40B4-BE49-F238E27FC236}">
                    <a16:creationId xmlns:a16="http://schemas.microsoft.com/office/drawing/2014/main" id="{81E7871B-7E86-A449-AAC7-B3A4F67D4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4" name="Freeform 267">
              <a:extLst>
                <a:ext uri="{FF2B5EF4-FFF2-40B4-BE49-F238E27FC236}">
                  <a16:creationId xmlns:a16="http://schemas.microsoft.com/office/drawing/2014/main" id="{E2D06767-2AE6-E346-9DEE-2B88952E5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65" name="Group 268">
              <a:extLst>
                <a:ext uri="{FF2B5EF4-FFF2-40B4-BE49-F238E27FC236}">
                  <a16:creationId xmlns:a16="http://schemas.microsoft.com/office/drawing/2014/main" id="{E7E1C562-3799-AF47-BF9B-74E86A5F2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77" name="AutoShape 269">
                <a:extLst>
                  <a:ext uri="{FF2B5EF4-FFF2-40B4-BE49-F238E27FC236}">
                    <a16:creationId xmlns:a16="http://schemas.microsoft.com/office/drawing/2014/main" id="{4F61C04B-F3E6-4D48-BAD6-0EAD3E1F5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78" name="AutoShape 270">
                <a:extLst>
                  <a:ext uri="{FF2B5EF4-FFF2-40B4-BE49-F238E27FC236}">
                    <a16:creationId xmlns:a16="http://schemas.microsoft.com/office/drawing/2014/main" id="{513B9CEF-7F6F-5A4F-8216-DE523DCC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6" name="Rectangle 271">
              <a:extLst>
                <a:ext uri="{FF2B5EF4-FFF2-40B4-BE49-F238E27FC236}">
                  <a16:creationId xmlns:a16="http://schemas.microsoft.com/office/drawing/2014/main" id="{E19FAE7C-A4FB-B348-9AE8-F9AEE7389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67" name="Freeform 272">
              <a:extLst>
                <a:ext uri="{FF2B5EF4-FFF2-40B4-BE49-F238E27FC236}">
                  <a16:creationId xmlns:a16="http://schemas.microsoft.com/office/drawing/2014/main" id="{64699186-33BF-084C-B840-EC12B5AE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8" name="Freeform 273">
              <a:extLst>
                <a:ext uri="{FF2B5EF4-FFF2-40B4-BE49-F238E27FC236}">
                  <a16:creationId xmlns:a16="http://schemas.microsoft.com/office/drawing/2014/main" id="{05916BD8-54B5-534D-9C9F-E944051F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9" name="Oval 274">
              <a:extLst>
                <a:ext uri="{FF2B5EF4-FFF2-40B4-BE49-F238E27FC236}">
                  <a16:creationId xmlns:a16="http://schemas.microsoft.com/office/drawing/2014/main" id="{02C14A54-973D-F349-8BC1-74F6A6060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0" name="Freeform 275">
              <a:extLst>
                <a:ext uri="{FF2B5EF4-FFF2-40B4-BE49-F238E27FC236}">
                  <a16:creationId xmlns:a16="http://schemas.microsoft.com/office/drawing/2014/main" id="{B9604253-04A4-2D47-AC8A-0FD7F876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71" name="AutoShape 276">
              <a:extLst>
                <a:ext uri="{FF2B5EF4-FFF2-40B4-BE49-F238E27FC236}">
                  <a16:creationId xmlns:a16="http://schemas.microsoft.com/office/drawing/2014/main" id="{82809C39-8B69-CC49-9302-C36BDDD7C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2" name="AutoShape 277">
              <a:extLst>
                <a:ext uri="{FF2B5EF4-FFF2-40B4-BE49-F238E27FC236}">
                  <a16:creationId xmlns:a16="http://schemas.microsoft.com/office/drawing/2014/main" id="{AD64E110-D5C0-724E-9993-2B6C8E2AE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3" name="Oval 278">
              <a:extLst>
                <a:ext uri="{FF2B5EF4-FFF2-40B4-BE49-F238E27FC236}">
                  <a16:creationId xmlns:a16="http://schemas.microsoft.com/office/drawing/2014/main" id="{6C9D87ED-6CB3-934F-B564-1CEA98708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4" name="Oval 279">
              <a:extLst>
                <a:ext uri="{FF2B5EF4-FFF2-40B4-BE49-F238E27FC236}">
                  <a16:creationId xmlns:a16="http://schemas.microsoft.com/office/drawing/2014/main" id="{B05751B1-2967-E24D-8ED1-EC3F29FC4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5" name="Oval 280">
              <a:extLst>
                <a:ext uri="{FF2B5EF4-FFF2-40B4-BE49-F238E27FC236}">
                  <a16:creationId xmlns:a16="http://schemas.microsoft.com/office/drawing/2014/main" id="{BDC789C6-139A-7F47-BBA4-A9548A984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6" name="Rectangle 281">
              <a:extLst>
                <a:ext uri="{FF2B5EF4-FFF2-40B4-BE49-F238E27FC236}">
                  <a16:creationId xmlns:a16="http://schemas.microsoft.com/office/drawing/2014/main" id="{EC7E6803-2E89-6C4D-B2A1-9709BE999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85" name="Group 249">
            <a:extLst>
              <a:ext uri="{FF2B5EF4-FFF2-40B4-BE49-F238E27FC236}">
                <a16:creationId xmlns:a16="http://schemas.microsoft.com/office/drawing/2014/main" id="{5D4AAAE8-F9A0-654F-98A7-CC2ECC135FA9}"/>
              </a:ext>
            </a:extLst>
          </p:cNvPr>
          <p:cNvGrpSpPr>
            <a:grpSpLocks/>
          </p:cNvGrpSpPr>
          <p:nvPr/>
        </p:nvGrpSpPr>
        <p:grpSpPr bwMode="auto">
          <a:xfrm>
            <a:off x="3871119" y="5217601"/>
            <a:ext cx="420687" cy="636587"/>
            <a:chOff x="4140" y="429"/>
            <a:chExt cx="1425" cy="2396"/>
          </a:xfrm>
        </p:grpSpPr>
        <p:sp>
          <p:nvSpPr>
            <p:cNvPr id="286" name="Freeform 250">
              <a:extLst>
                <a:ext uri="{FF2B5EF4-FFF2-40B4-BE49-F238E27FC236}">
                  <a16:creationId xmlns:a16="http://schemas.microsoft.com/office/drawing/2014/main" id="{0B87D54D-E726-534E-BF18-2B9138569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87" name="Rectangle 251">
              <a:extLst>
                <a:ext uri="{FF2B5EF4-FFF2-40B4-BE49-F238E27FC236}">
                  <a16:creationId xmlns:a16="http://schemas.microsoft.com/office/drawing/2014/main" id="{A9328C80-65CD-674C-BDC2-D31C02FE8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88" name="Freeform 252">
              <a:extLst>
                <a:ext uri="{FF2B5EF4-FFF2-40B4-BE49-F238E27FC236}">
                  <a16:creationId xmlns:a16="http://schemas.microsoft.com/office/drawing/2014/main" id="{ACCDA70E-8CBA-1249-B2C8-9A49B7842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89" name="Freeform 253">
              <a:extLst>
                <a:ext uri="{FF2B5EF4-FFF2-40B4-BE49-F238E27FC236}">
                  <a16:creationId xmlns:a16="http://schemas.microsoft.com/office/drawing/2014/main" id="{700C846B-C558-394E-9C8C-0878836FE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0" name="Rectangle 254">
              <a:extLst>
                <a:ext uri="{FF2B5EF4-FFF2-40B4-BE49-F238E27FC236}">
                  <a16:creationId xmlns:a16="http://schemas.microsoft.com/office/drawing/2014/main" id="{CE895704-FDB9-9E48-A79E-0D2CEBA8C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1" name="Group 255">
              <a:extLst>
                <a:ext uri="{FF2B5EF4-FFF2-40B4-BE49-F238E27FC236}">
                  <a16:creationId xmlns:a16="http://schemas.microsoft.com/office/drawing/2014/main" id="{4DB05A0D-BA48-AB4B-9CB8-DD16A252B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6" name="AutoShape 256">
                <a:extLst>
                  <a:ext uri="{FF2B5EF4-FFF2-40B4-BE49-F238E27FC236}">
                    <a16:creationId xmlns:a16="http://schemas.microsoft.com/office/drawing/2014/main" id="{27290732-93A5-A442-A11F-A1A25B23A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7" name="AutoShape 257">
                <a:extLst>
                  <a:ext uri="{FF2B5EF4-FFF2-40B4-BE49-F238E27FC236}">
                    <a16:creationId xmlns:a16="http://schemas.microsoft.com/office/drawing/2014/main" id="{AABD319C-F558-C147-B5A0-2220E5995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2" name="Rectangle 258">
              <a:extLst>
                <a:ext uri="{FF2B5EF4-FFF2-40B4-BE49-F238E27FC236}">
                  <a16:creationId xmlns:a16="http://schemas.microsoft.com/office/drawing/2014/main" id="{FC7F85D1-E511-9D49-ABDE-577F9758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3" name="Group 259">
              <a:extLst>
                <a:ext uri="{FF2B5EF4-FFF2-40B4-BE49-F238E27FC236}">
                  <a16:creationId xmlns:a16="http://schemas.microsoft.com/office/drawing/2014/main" id="{8D14F3D3-5FF7-204F-AC8F-C59EC3DDDD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4" name="AutoShape 260">
                <a:extLst>
                  <a:ext uri="{FF2B5EF4-FFF2-40B4-BE49-F238E27FC236}">
                    <a16:creationId xmlns:a16="http://schemas.microsoft.com/office/drawing/2014/main" id="{F1C21759-AD0A-7F4F-B706-377B626C0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5" name="AutoShape 261">
                <a:extLst>
                  <a:ext uri="{FF2B5EF4-FFF2-40B4-BE49-F238E27FC236}">
                    <a16:creationId xmlns:a16="http://schemas.microsoft.com/office/drawing/2014/main" id="{3B91D307-477D-5244-BCA7-F6E0B1E2D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4" name="Rectangle 262">
              <a:extLst>
                <a:ext uri="{FF2B5EF4-FFF2-40B4-BE49-F238E27FC236}">
                  <a16:creationId xmlns:a16="http://schemas.microsoft.com/office/drawing/2014/main" id="{FC3C64C5-10F9-7045-AB7A-F92BF604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95" name="Rectangle 263">
              <a:extLst>
                <a:ext uri="{FF2B5EF4-FFF2-40B4-BE49-F238E27FC236}">
                  <a16:creationId xmlns:a16="http://schemas.microsoft.com/office/drawing/2014/main" id="{1CD84911-CD44-2341-9AA3-698E65823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6" name="Group 264">
              <a:extLst>
                <a:ext uri="{FF2B5EF4-FFF2-40B4-BE49-F238E27FC236}">
                  <a16:creationId xmlns:a16="http://schemas.microsoft.com/office/drawing/2014/main" id="{32FB4A2E-8071-3143-B0FC-F880E4D4D6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2" name="AutoShape 265">
                <a:extLst>
                  <a:ext uri="{FF2B5EF4-FFF2-40B4-BE49-F238E27FC236}">
                    <a16:creationId xmlns:a16="http://schemas.microsoft.com/office/drawing/2014/main" id="{A617CF42-7094-DF48-9FE3-8576690A7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3" name="AutoShape 266">
                <a:extLst>
                  <a:ext uri="{FF2B5EF4-FFF2-40B4-BE49-F238E27FC236}">
                    <a16:creationId xmlns:a16="http://schemas.microsoft.com/office/drawing/2014/main" id="{B0172EEF-ECF6-3F4E-8AB9-8E7DDD6B5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7" name="Freeform 267">
              <a:extLst>
                <a:ext uri="{FF2B5EF4-FFF2-40B4-BE49-F238E27FC236}">
                  <a16:creationId xmlns:a16="http://schemas.microsoft.com/office/drawing/2014/main" id="{7CEECD51-09AC-4C42-8D51-F2DA5421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8" name="Group 268">
              <a:extLst>
                <a:ext uri="{FF2B5EF4-FFF2-40B4-BE49-F238E27FC236}">
                  <a16:creationId xmlns:a16="http://schemas.microsoft.com/office/drawing/2014/main" id="{7DFBC11F-11F8-3149-8454-A103E56E65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0" name="AutoShape 269">
                <a:extLst>
                  <a:ext uri="{FF2B5EF4-FFF2-40B4-BE49-F238E27FC236}">
                    <a16:creationId xmlns:a16="http://schemas.microsoft.com/office/drawing/2014/main" id="{23FCC392-9DBD-B140-9E27-DAE7A4240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1" name="AutoShape 270">
                <a:extLst>
                  <a:ext uri="{FF2B5EF4-FFF2-40B4-BE49-F238E27FC236}">
                    <a16:creationId xmlns:a16="http://schemas.microsoft.com/office/drawing/2014/main" id="{88CF1C96-60A6-9849-BB63-4D4AFCB69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9" name="Rectangle 271">
              <a:extLst>
                <a:ext uri="{FF2B5EF4-FFF2-40B4-BE49-F238E27FC236}">
                  <a16:creationId xmlns:a16="http://schemas.microsoft.com/office/drawing/2014/main" id="{110492DE-FEC4-2A48-8714-076D4D7C9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0" name="Freeform 272">
              <a:extLst>
                <a:ext uri="{FF2B5EF4-FFF2-40B4-BE49-F238E27FC236}">
                  <a16:creationId xmlns:a16="http://schemas.microsoft.com/office/drawing/2014/main" id="{C873BD6E-0AE9-C24C-A8CD-5183F859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1" name="Freeform 273">
              <a:extLst>
                <a:ext uri="{FF2B5EF4-FFF2-40B4-BE49-F238E27FC236}">
                  <a16:creationId xmlns:a16="http://schemas.microsoft.com/office/drawing/2014/main" id="{F7DAA910-8269-D848-AD60-D0461B81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2" name="Oval 274">
              <a:extLst>
                <a:ext uri="{FF2B5EF4-FFF2-40B4-BE49-F238E27FC236}">
                  <a16:creationId xmlns:a16="http://schemas.microsoft.com/office/drawing/2014/main" id="{335F4609-6187-7145-86BF-736515740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3" name="Freeform 275">
              <a:extLst>
                <a:ext uri="{FF2B5EF4-FFF2-40B4-BE49-F238E27FC236}">
                  <a16:creationId xmlns:a16="http://schemas.microsoft.com/office/drawing/2014/main" id="{F1FDC672-CD54-314A-9383-84BAEA80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4" name="AutoShape 276">
              <a:extLst>
                <a:ext uri="{FF2B5EF4-FFF2-40B4-BE49-F238E27FC236}">
                  <a16:creationId xmlns:a16="http://schemas.microsoft.com/office/drawing/2014/main" id="{D58F1D4B-008B-C74F-89A4-AD01DBC05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5" name="AutoShape 277">
              <a:extLst>
                <a:ext uri="{FF2B5EF4-FFF2-40B4-BE49-F238E27FC236}">
                  <a16:creationId xmlns:a16="http://schemas.microsoft.com/office/drawing/2014/main" id="{99BD4DE2-EB8F-F349-9F08-4FBE61F0A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6" name="Oval 278">
              <a:extLst>
                <a:ext uri="{FF2B5EF4-FFF2-40B4-BE49-F238E27FC236}">
                  <a16:creationId xmlns:a16="http://schemas.microsoft.com/office/drawing/2014/main" id="{090E6435-D22F-1C4C-8C5E-119419940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7" name="Oval 279">
              <a:extLst>
                <a:ext uri="{FF2B5EF4-FFF2-40B4-BE49-F238E27FC236}">
                  <a16:creationId xmlns:a16="http://schemas.microsoft.com/office/drawing/2014/main" id="{3B1971DF-3F77-F144-B959-EB3C885C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8" name="Oval 280">
              <a:extLst>
                <a:ext uri="{FF2B5EF4-FFF2-40B4-BE49-F238E27FC236}">
                  <a16:creationId xmlns:a16="http://schemas.microsoft.com/office/drawing/2014/main" id="{E0C4AC54-7007-8942-B75D-D0D8FC27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9" name="Rectangle 281">
              <a:extLst>
                <a:ext uri="{FF2B5EF4-FFF2-40B4-BE49-F238E27FC236}">
                  <a16:creationId xmlns:a16="http://schemas.microsoft.com/office/drawing/2014/main" id="{C940E72D-B157-2D41-A967-32D51E28C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18" name="Group 249">
            <a:extLst>
              <a:ext uri="{FF2B5EF4-FFF2-40B4-BE49-F238E27FC236}">
                <a16:creationId xmlns:a16="http://schemas.microsoft.com/office/drawing/2014/main" id="{68EA4126-61C5-B245-9365-6970C2CA22B9}"/>
              </a:ext>
            </a:extLst>
          </p:cNvPr>
          <p:cNvGrpSpPr>
            <a:grpSpLocks/>
          </p:cNvGrpSpPr>
          <p:nvPr/>
        </p:nvGrpSpPr>
        <p:grpSpPr bwMode="auto">
          <a:xfrm>
            <a:off x="8281194" y="5430326"/>
            <a:ext cx="344487" cy="638175"/>
            <a:chOff x="4140" y="429"/>
            <a:chExt cx="1425" cy="2396"/>
          </a:xfrm>
        </p:grpSpPr>
        <p:sp>
          <p:nvSpPr>
            <p:cNvPr id="319" name="Freeform 250">
              <a:extLst>
                <a:ext uri="{FF2B5EF4-FFF2-40B4-BE49-F238E27FC236}">
                  <a16:creationId xmlns:a16="http://schemas.microsoft.com/office/drawing/2014/main" id="{03FD946A-A544-4D41-B9BE-619167E8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0" name="Rectangle 251">
              <a:extLst>
                <a:ext uri="{FF2B5EF4-FFF2-40B4-BE49-F238E27FC236}">
                  <a16:creationId xmlns:a16="http://schemas.microsoft.com/office/drawing/2014/main" id="{BA89E3AF-578B-6F45-AD40-5936AEDAD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21" name="Freeform 252">
              <a:extLst>
                <a:ext uri="{FF2B5EF4-FFF2-40B4-BE49-F238E27FC236}">
                  <a16:creationId xmlns:a16="http://schemas.microsoft.com/office/drawing/2014/main" id="{9D03AFB1-ED3A-1B40-BED4-A3D4369CC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2" name="Freeform 253">
              <a:extLst>
                <a:ext uri="{FF2B5EF4-FFF2-40B4-BE49-F238E27FC236}">
                  <a16:creationId xmlns:a16="http://schemas.microsoft.com/office/drawing/2014/main" id="{7E22D59E-0D81-A849-9B76-276DF20EB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3" name="Rectangle 254">
              <a:extLst>
                <a:ext uri="{FF2B5EF4-FFF2-40B4-BE49-F238E27FC236}">
                  <a16:creationId xmlns:a16="http://schemas.microsoft.com/office/drawing/2014/main" id="{8198A04F-07A4-D542-8B83-78EE1677F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4" name="Group 255">
              <a:extLst>
                <a:ext uri="{FF2B5EF4-FFF2-40B4-BE49-F238E27FC236}">
                  <a16:creationId xmlns:a16="http://schemas.microsoft.com/office/drawing/2014/main" id="{3C0968E0-9743-8148-9D82-5C52BB4E25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256">
                <a:extLst>
                  <a:ext uri="{FF2B5EF4-FFF2-40B4-BE49-F238E27FC236}">
                    <a16:creationId xmlns:a16="http://schemas.microsoft.com/office/drawing/2014/main" id="{BA1BD9B4-9E28-B849-BD29-2113584AD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50" name="AutoShape 257">
                <a:extLst>
                  <a:ext uri="{FF2B5EF4-FFF2-40B4-BE49-F238E27FC236}">
                    <a16:creationId xmlns:a16="http://schemas.microsoft.com/office/drawing/2014/main" id="{014FB0BC-FBC7-AC42-B072-60A46D3F6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25" name="Rectangle 258">
              <a:extLst>
                <a:ext uri="{FF2B5EF4-FFF2-40B4-BE49-F238E27FC236}">
                  <a16:creationId xmlns:a16="http://schemas.microsoft.com/office/drawing/2014/main" id="{7F22C810-B4A9-3B46-A125-88FDBEEE8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6" name="Group 259">
              <a:extLst>
                <a:ext uri="{FF2B5EF4-FFF2-40B4-BE49-F238E27FC236}">
                  <a16:creationId xmlns:a16="http://schemas.microsoft.com/office/drawing/2014/main" id="{D0932DC9-C2FC-624C-AC00-63C6834F7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260">
                <a:extLst>
                  <a:ext uri="{FF2B5EF4-FFF2-40B4-BE49-F238E27FC236}">
                    <a16:creationId xmlns:a16="http://schemas.microsoft.com/office/drawing/2014/main" id="{1770F5E5-CACF-E24C-A903-19624951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8" name="AutoShape 261">
                <a:extLst>
                  <a:ext uri="{FF2B5EF4-FFF2-40B4-BE49-F238E27FC236}">
                    <a16:creationId xmlns:a16="http://schemas.microsoft.com/office/drawing/2014/main" id="{2E363636-8BCE-6141-B378-34F3110A5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27" name="Rectangle 262">
              <a:extLst>
                <a:ext uri="{FF2B5EF4-FFF2-40B4-BE49-F238E27FC236}">
                  <a16:creationId xmlns:a16="http://schemas.microsoft.com/office/drawing/2014/main" id="{F71E475E-36BE-3648-B0BF-E64FC5D6D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28" name="Rectangle 263">
              <a:extLst>
                <a:ext uri="{FF2B5EF4-FFF2-40B4-BE49-F238E27FC236}">
                  <a16:creationId xmlns:a16="http://schemas.microsoft.com/office/drawing/2014/main" id="{E1A90110-1263-1647-843A-9CCA5979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9" name="Group 264">
              <a:extLst>
                <a:ext uri="{FF2B5EF4-FFF2-40B4-BE49-F238E27FC236}">
                  <a16:creationId xmlns:a16="http://schemas.microsoft.com/office/drawing/2014/main" id="{728FB70D-B8C3-4144-A7F8-79DB8C4D3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265">
                <a:extLst>
                  <a:ext uri="{FF2B5EF4-FFF2-40B4-BE49-F238E27FC236}">
                    <a16:creationId xmlns:a16="http://schemas.microsoft.com/office/drawing/2014/main" id="{9808E07C-F46D-5A42-B61A-CD12271FD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6" name="AutoShape 266">
                <a:extLst>
                  <a:ext uri="{FF2B5EF4-FFF2-40B4-BE49-F238E27FC236}">
                    <a16:creationId xmlns:a16="http://schemas.microsoft.com/office/drawing/2014/main" id="{1E397763-A7E9-3B43-9E37-230D905D5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30" name="Freeform 267">
              <a:extLst>
                <a:ext uri="{FF2B5EF4-FFF2-40B4-BE49-F238E27FC236}">
                  <a16:creationId xmlns:a16="http://schemas.microsoft.com/office/drawing/2014/main" id="{E198877E-A23F-C446-9FD8-EF7E169D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331" name="Group 268">
              <a:extLst>
                <a:ext uri="{FF2B5EF4-FFF2-40B4-BE49-F238E27FC236}">
                  <a16:creationId xmlns:a16="http://schemas.microsoft.com/office/drawing/2014/main" id="{32C62292-5B21-F945-BDA3-290907751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269">
                <a:extLst>
                  <a:ext uri="{FF2B5EF4-FFF2-40B4-BE49-F238E27FC236}">
                    <a16:creationId xmlns:a16="http://schemas.microsoft.com/office/drawing/2014/main" id="{6062F8E5-CCE7-D849-ABDF-98604BDD7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4" name="AutoShape 270">
                <a:extLst>
                  <a:ext uri="{FF2B5EF4-FFF2-40B4-BE49-F238E27FC236}">
                    <a16:creationId xmlns:a16="http://schemas.microsoft.com/office/drawing/2014/main" id="{CD9C61B7-26D4-024E-9F02-4423C2543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32" name="Rectangle 271">
              <a:extLst>
                <a:ext uri="{FF2B5EF4-FFF2-40B4-BE49-F238E27FC236}">
                  <a16:creationId xmlns:a16="http://schemas.microsoft.com/office/drawing/2014/main" id="{22D906A4-17C6-5046-BFBE-1C4A75061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3" name="Freeform 272">
              <a:extLst>
                <a:ext uri="{FF2B5EF4-FFF2-40B4-BE49-F238E27FC236}">
                  <a16:creationId xmlns:a16="http://schemas.microsoft.com/office/drawing/2014/main" id="{0B0D781B-6415-EA42-9E3F-79EBC4E1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4" name="Freeform 273">
              <a:extLst>
                <a:ext uri="{FF2B5EF4-FFF2-40B4-BE49-F238E27FC236}">
                  <a16:creationId xmlns:a16="http://schemas.microsoft.com/office/drawing/2014/main" id="{AE06AE89-DFA2-2C4A-9EDA-978132723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5" name="Oval 274">
              <a:extLst>
                <a:ext uri="{FF2B5EF4-FFF2-40B4-BE49-F238E27FC236}">
                  <a16:creationId xmlns:a16="http://schemas.microsoft.com/office/drawing/2014/main" id="{BA3E6436-5E11-6D45-B846-5CBD6F142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6" name="Freeform 275">
              <a:extLst>
                <a:ext uri="{FF2B5EF4-FFF2-40B4-BE49-F238E27FC236}">
                  <a16:creationId xmlns:a16="http://schemas.microsoft.com/office/drawing/2014/main" id="{D0B77E4D-88D1-0A4F-BDC8-0708C0203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7" name="AutoShape 276">
              <a:extLst>
                <a:ext uri="{FF2B5EF4-FFF2-40B4-BE49-F238E27FC236}">
                  <a16:creationId xmlns:a16="http://schemas.microsoft.com/office/drawing/2014/main" id="{15E12929-7F3D-6C4D-AB25-6797773B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8" name="AutoShape 277">
              <a:extLst>
                <a:ext uri="{FF2B5EF4-FFF2-40B4-BE49-F238E27FC236}">
                  <a16:creationId xmlns:a16="http://schemas.microsoft.com/office/drawing/2014/main" id="{1A9C7A0A-58EB-FE41-A25E-2723CB8CB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9" name="Oval 278">
              <a:extLst>
                <a:ext uri="{FF2B5EF4-FFF2-40B4-BE49-F238E27FC236}">
                  <a16:creationId xmlns:a16="http://schemas.microsoft.com/office/drawing/2014/main" id="{20851815-EFF7-6744-9B9A-E3A5840B2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0" name="Oval 279">
              <a:extLst>
                <a:ext uri="{FF2B5EF4-FFF2-40B4-BE49-F238E27FC236}">
                  <a16:creationId xmlns:a16="http://schemas.microsoft.com/office/drawing/2014/main" id="{03423A8B-1E04-524E-85D4-24AD4CC63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1" name="Oval 280">
              <a:extLst>
                <a:ext uri="{FF2B5EF4-FFF2-40B4-BE49-F238E27FC236}">
                  <a16:creationId xmlns:a16="http://schemas.microsoft.com/office/drawing/2014/main" id="{49A5EE85-1C7C-5E43-A0F4-AB0785698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2" name="Rectangle 281">
              <a:extLst>
                <a:ext uri="{FF2B5EF4-FFF2-40B4-BE49-F238E27FC236}">
                  <a16:creationId xmlns:a16="http://schemas.microsoft.com/office/drawing/2014/main" id="{07BF6B67-D2A7-0240-B19B-6E37F622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51" name="Group 249">
            <a:extLst>
              <a:ext uri="{FF2B5EF4-FFF2-40B4-BE49-F238E27FC236}">
                <a16:creationId xmlns:a16="http://schemas.microsoft.com/office/drawing/2014/main" id="{5F565DF6-5AC8-8F43-B52D-A0481F7955A6}"/>
              </a:ext>
            </a:extLst>
          </p:cNvPr>
          <p:cNvGrpSpPr>
            <a:grpSpLocks/>
          </p:cNvGrpSpPr>
          <p:nvPr/>
        </p:nvGrpSpPr>
        <p:grpSpPr bwMode="auto">
          <a:xfrm>
            <a:off x="7550944" y="3671376"/>
            <a:ext cx="342900" cy="636587"/>
            <a:chOff x="4140" y="429"/>
            <a:chExt cx="1425" cy="2396"/>
          </a:xfrm>
        </p:grpSpPr>
        <p:sp>
          <p:nvSpPr>
            <p:cNvPr id="352" name="Freeform 250">
              <a:extLst>
                <a:ext uri="{FF2B5EF4-FFF2-40B4-BE49-F238E27FC236}">
                  <a16:creationId xmlns:a16="http://schemas.microsoft.com/office/drawing/2014/main" id="{F46730D3-05BE-BA48-B9D2-49802E62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3" name="Rectangle 251">
              <a:extLst>
                <a:ext uri="{FF2B5EF4-FFF2-40B4-BE49-F238E27FC236}">
                  <a16:creationId xmlns:a16="http://schemas.microsoft.com/office/drawing/2014/main" id="{5D21E0FA-D306-5E46-B041-EBB282A9F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54" name="Freeform 252">
              <a:extLst>
                <a:ext uri="{FF2B5EF4-FFF2-40B4-BE49-F238E27FC236}">
                  <a16:creationId xmlns:a16="http://schemas.microsoft.com/office/drawing/2014/main" id="{2A5442FE-6672-9343-A1C4-6E532FBC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5" name="Freeform 253">
              <a:extLst>
                <a:ext uri="{FF2B5EF4-FFF2-40B4-BE49-F238E27FC236}">
                  <a16:creationId xmlns:a16="http://schemas.microsoft.com/office/drawing/2014/main" id="{4014C987-CFC8-F54C-85D9-FD99FD20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6" name="Rectangle 254">
              <a:extLst>
                <a:ext uri="{FF2B5EF4-FFF2-40B4-BE49-F238E27FC236}">
                  <a16:creationId xmlns:a16="http://schemas.microsoft.com/office/drawing/2014/main" id="{7C3B826F-7EA4-6144-9A0F-AC8C0662B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57" name="Group 255">
              <a:extLst>
                <a:ext uri="{FF2B5EF4-FFF2-40B4-BE49-F238E27FC236}">
                  <a16:creationId xmlns:a16="http://schemas.microsoft.com/office/drawing/2014/main" id="{93783D4B-005D-CE41-BF2D-F79E33B5C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82" name="AutoShape 256">
                <a:extLst>
                  <a:ext uri="{FF2B5EF4-FFF2-40B4-BE49-F238E27FC236}">
                    <a16:creationId xmlns:a16="http://schemas.microsoft.com/office/drawing/2014/main" id="{0C21CAF6-EC48-1444-A567-C9AF165AD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AutoShape 257">
                <a:extLst>
                  <a:ext uri="{FF2B5EF4-FFF2-40B4-BE49-F238E27FC236}">
                    <a16:creationId xmlns:a16="http://schemas.microsoft.com/office/drawing/2014/main" id="{E2F1CCC3-3B79-DA4A-B418-FFBBB99E0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58" name="Rectangle 258">
              <a:extLst>
                <a:ext uri="{FF2B5EF4-FFF2-40B4-BE49-F238E27FC236}">
                  <a16:creationId xmlns:a16="http://schemas.microsoft.com/office/drawing/2014/main" id="{DB6401DB-2103-EF4C-A516-65337633E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59" name="Group 259">
              <a:extLst>
                <a:ext uri="{FF2B5EF4-FFF2-40B4-BE49-F238E27FC236}">
                  <a16:creationId xmlns:a16="http://schemas.microsoft.com/office/drawing/2014/main" id="{8FBDCEEB-DA87-F749-BF4B-DE3E2D1B6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80" name="AutoShape 260">
                <a:extLst>
                  <a:ext uri="{FF2B5EF4-FFF2-40B4-BE49-F238E27FC236}">
                    <a16:creationId xmlns:a16="http://schemas.microsoft.com/office/drawing/2014/main" id="{255465CA-6A3C-B64B-857C-EAD47420A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1" name="AutoShape 261">
                <a:extLst>
                  <a:ext uri="{FF2B5EF4-FFF2-40B4-BE49-F238E27FC236}">
                    <a16:creationId xmlns:a16="http://schemas.microsoft.com/office/drawing/2014/main" id="{1FEAA23A-541E-FD4B-B66B-8E6229D74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0" name="Rectangle 262">
              <a:extLst>
                <a:ext uri="{FF2B5EF4-FFF2-40B4-BE49-F238E27FC236}">
                  <a16:creationId xmlns:a16="http://schemas.microsoft.com/office/drawing/2014/main" id="{B78EE2EC-297B-674E-BC9E-AF2A079A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1" name="Rectangle 263">
              <a:extLst>
                <a:ext uri="{FF2B5EF4-FFF2-40B4-BE49-F238E27FC236}">
                  <a16:creationId xmlns:a16="http://schemas.microsoft.com/office/drawing/2014/main" id="{BB43DCC3-AACE-2547-BB94-7B16A8FBC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62" name="Group 264">
              <a:extLst>
                <a:ext uri="{FF2B5EF4-FFF2-40B4-BE49-F238E27FC236}">
                  <a16:creationId xmlns:a16="http://schemas.microsoft.com/office/drawing/2014/main" id="{BE9FAFEA-3207-7B40-8DCF-C51EC50CFD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8" name="AutoShape 265">
                <a:extLst>
                  <a:ext uri="{FF2B5EF4-FFF2-40B4-BE49-F238E27FC236}">
                    <a16:creationId xmlns:a16="http://schemas.microsoft.com/office/drawing/2014/main" id="{D5B1C960-9726-DC4E-8122-147912CFA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AutoShape 266">
                <a:extLst>
                  <a:ext uri="{FF2B5EF4-FFF2-40B4-BE49-F238E27FC236}">
                    <a16:creationId xmlns:a16="http://schemas.microsoft.com/office/drawing/2014/main" id="{5733F569-CE15-F34F-BD6D-ADB63FE0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3" name="Freeform 267">
              <a:extLst>
                <a:ext uri="{FF2B5EF4-FFF2-40B4-BE49-F238E27FC236}">
                  <a16:creationId xmlns:a16="http://schemas.microsoft.com/office/drawing/2014/main" id="{C1F7D361-20D4-6449-A457-1CFA8ABB1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364" name="Group 268">
              <a:extLst>
                <a:ext uri="{FF2B5EF4-FFF2-40B4-BE49-F238E27FC236}">
                  <a16:creationId xmlns:a16="http://schemas.microsoft.com/office/drawing/2014/main" id="{C722D5CE-FFF5-B04A-B766-E46D8B6F7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6" name="AutoShape 269">
                <a:extLst>
                  <a:ext uri="{FF2B5EF4-FFF2-40B4-BE49-F238E27FC236}">
                    <a16:creationId xmlns:a16="http://schemas.microsoft.com/office/drawing/2014/main" id="{67DF6ED1-AA32-5447-9FDE-240463698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7" name="AutoShape 270">
                <a:extLst>
                  <a:ext uri="{FF2B5EF4-FFF2-40B4-BE49-F238E27FC236}">
                    <a16:creationId xmlns:a16="http://schemas.microsoft.com/office/drawing/2014/main" id="{90A9D118-8880-C54A-BBC7-CE7D1B848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5" name="Rectangle 271">
              <a:extLst>
                <a:ext uri="{FF2B5EF4-FFF2-40B4-BE49-F238E27FC236}">
                  <a16:creationId xmlns:a16="http://schemas.microsoft.com/office/drawing/2014/main" id="{A690A284-3B4A-7F46-B9EF-C8E5D372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6" name="Freeform 272">
              <a:extLst>
                <a:ext uri="{FF2B5EF4-FFF2-40B4-BE49-F238E27FC236}">
                  <a16:creationId xmlns:a16="http://schemas.microsoft.com/office/drawing/2014/main" id="{FAE0BC8A-CB61-E247-8129-A06A78048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67" name="Freeform 273">
              <a:extLst>
                <a:ext uri="{FF2B5EF4-FFF2-40B4-BE49-F238E27FC236}">
                  <a16:creationId xmlns:a16="http://schemas.microsoft.com/office/drawing/2014/main" id="{8A349497-6444-AD48-9247-E4C5739B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68" name="Oval 274">
              <a:extLst>
                <a:ext uri="{FF2B5EF4-FFF2-40B4-BE49-F238E27FC236}">
                  <a16:creationId xmlns:a16="http://schemas.microsoft.com/office/drawing/2014/main" id="{BDC79C41-E09A-2443-BDEC-2A6F17C64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9" name="Freeform 275">
              <a:extLst>
                <a:ext uri="{FF2B5EF4-FFF2-40B4-BE49-F238E27FC236}">
                  <a16:creationId xmlns:a16="http://schemas.microsoft.com/office/drawing/2014/main" id="{0473CFC7-92BF-8940-AF0E-19B054B5A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70" name="AutoShape 276">
              <a:extLst>
                <a:ext uri="{FF2B5EF4-FFF2-40B4-BE49-F238E27FC236}">
                  <a16:creationId xmlns:a16="http://schemas.microsoft.com/office/drawing/2014/main" id="{1969FD72-203F-C144-87E3-567866526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1" name="AutoShape 277">
              <a:extLst>
                <a:ext uri="{FF2B5EF4-FFF2-40B4-BE49-F238E27FC236}">
                  <a16:creationId xmlns:a16="http://schemas.microsoft.com/office/drawing/2014/main" id="{2CDDCA63-AFD3-484C-B3ED-91A6C8F4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2" name="Oval 278">
              <a:extLst>
                <a:ext uri="{FF2B5EF4-FFF2-40B4-BE49-F238E27FC236}">
                  <a16:creationId xmlns:a16="http://schemas.microsoft.com/office/drawing/2014/main" id="{54DEE2B5-F030-E44E-B87D-CD1F5CA57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3" name="Oval 279">
              <a:extLst>
                <a:ext uri="{FF2B5EF4-FFF2-40B4-BE49-F238E27FC236}">
                  <a16:creationId xmlns:a16="http://schemas.microsoft.com/office/drawing/2014/main" id="{25DBA9D9-B221-EA4B-8D68-29FEF58A9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4" name="Oval 280">
              <a:extLst>
                <a:ext uri="{FF2B5EF4-FFF2-40B4-BE49-F238E27FC236}">
                  <a16:creationId xmlns:a16="http://schemas.microsoft.com/office/drawing/2014/main" id="{C222FC8B-E674-3645-9289-8BBF6B06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5" name="Rectangle 281">
              <a:extLst>
                <a:ext uri="{FF2B5EF4-FFF2-40B4-BE49-F238E27FC236}">
                  <a16:creationId xmlns:a16="http://schemas.microsoft.com/office/drawing/2014/main" id="{24E8831C-4EF1-484C-A81B-D543074B8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sp>
        <p:nvSpPr>
          <p:cNvPr id="384" name="TextBox 182">
            <a:extLst>
              <a:ext uri="{FF2B5EF4-FFF2-40B4-BE49-F238E27FC236}">
                <a16:creationId xmlns:a16="http://schemas.microsoft.com/office/drawing/2014/main" id="{BD6D333C-911B-244D-8202-FCB19852A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7844" y="6073263"/>
            <a:ext cx="14208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KingCDN.com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pic>
        <p:nvPicPr>
          <p:cNvPr id="385" name="Picture 7" descr="Bob">
            <a:extLst>
              <a:ext uri="{FF2B5EF4-FFF2-40B4-BE49-F238E27FC236}">
                <a16:creationId xmlns:a16="http://schemas.microsoft.com/office/drawing/2014/main" id="{90ED42D1-C148-ED47-833B-0963EA878A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7369" y="2274376"/>
            <a:ext cx="5334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6" name="Group 385">
            <a:extLst>
              <a:ext uri="{FF2B5EF4-FFF2-40B4-BE49-F238E27FC236}">
                <a16:creationId xmlns:a16="http://schemas.microsoft.com/office/drawing/2014/main" id="{035EE262-4E26-6A4E-868C-00FFE64716F6}"/>
              </a:ext>
            </a:extLst>
          </p:cNvPr>
          <p:cNvGrpSpPr>
            <a:grpSpLocks/>
          </p:cNvGrpSpPr>
          <p:nvPr/>
        </p:nvGrpSpPr>
        <p:grpSpPr bwMode="auto">
          <a:xfrm>
            <a:off x="4318794" y="2918901"/>
            <a:ext cx="1628775" cy="1063625"/>
            <a:chOff x="1490926" y="3037262"/>
            <a:chExt cx="1628976" cy="1063042"/>
          </a:xfrm>
        </p:grpSpPr>
        <p:cxnSp>
          <p:nvCxnSpPr>
            <p:cNvPr id="387" name="Straight Arrow Connector 44">
              <a:extLst>
                <a:ext uri="{FF2B5EF4-FFF2-40B4-BE49-F238E27FC236}">
                  <a16:creationId xmlns:a16="http://schemas.microsoft.com/office/drawing/2014/main" id="{EC9B7F0F-F8C6-764B-9846-0689779FD2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8" name="Group 61441">
              <a:extLst>
                <a:ext uri="{FF2B5EF4-FFF2-40B4-BE49-F238E27FC236}">
                  <a16:creationId xmlns:a16="http://schemas.microsoft.com/office/drawing/2014/main" id="{4D1DC8B6-C122-E74D-B508-03D946281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389" name="Oval 61440">
                <a:extLst>
                  <a:ext uri="{FF2B5EF4-FFF2-40B4-BE49-F238E27FC236}">
                    <a16:creationId xmlns:a16="http://schemas.microsoft.com/office/drawing/2014/main" id="{93EDCA37-C24D-8F44-9E75-91521C6D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rgbClr val="FFFFFF"/>
              </a:solidFill>
              <a:ln w="158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0" name="TextBox 61439">
                <a:extLst>
                  <a:ext uri="{FF2B5EF4-FFF2-40B4-BE49-F238E27FC236}">
                    <a16:creationId xmlns:a16="http://schemas.microsoft.com/office/drawing/2014/main" id="{393991E9-81AE-214E-AF23-8915E8568B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98817" cy="338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1</a:t>
                </a:r>
              </a:p>
            </p:txBody>
          </p:sp>
        </p:grpSp>
      </p:grpSp>
      <p:sp>
        <p:nvSpPr>
          <p:cNvPr id="391" name="TextBox 390">
            <a:extLst>
              <a:ext uri="{FF2B5EF4-FFF2-40B4-BE49-F238E27FC236}">
                <a16:creationId xmlns:a16="http://schemas.microsoft.com/office/drawing/2014/main" id="{952FF972-4062-FC46-876F-F05487F2D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1656" y="2344226"/>
            <a:ext cx="2862263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ts val="2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1. Bob gets URL for video http://netcinema.com/6Y7B23V</a:t>
            </a:r>
          </a:p>
          <a:p>
            <a:pPr eaLnBrk="0" fontAlgn="base" hangingPunct="0">
              <a:spcBef>
                <a:spcPts val="2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from netcinema.com web page</a:t>
            </a:r>
          </a:p>
        </p:txBody>
      </p: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509E4C1F-04A2-6443-B4E4-0E71C60C619C}"/>
              </a:ext>
            </a:extLst>
          </p:cNvPr>
          <p:cNvGrpSpPr>
            <a:grpSpLocks/>
          </p:cNvGrpSpPr>
          <p:nvPr/>
        </p:nvGrpSpPr>
        <p:grpSpPr bwMode="auto">
          <a:xfrm>
            <a:off x="6747669" y="3107813"/>
            <a:ext cx="714375" cy="684213"/>
            <a:chOff x="3924463" y="3239045"/>
            <a:chExt cx="713539" cy="684908"/>
          </a:xfrm>
        </p:grpSpPr>
        <p:cxnSp>
          <p:nvCxnSpPr>
            <p:cNvPr id="393" name="Straight Arrow Connector 193">
              <a:extLst>
                <a:ext uri="{FF2B5EF4-FFF2-40B4-BE49-F238E27FC236}">
                  <a16:creationId xmlns:a16="http://schemas.microsoft.com/office/drawing/2014/main" id="{27297D97-7349-D648-9865-F56724CE16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94" name="Group 194">
              <a:extLst>
                <a:ext uri="{FF2B5EF4-FFF2-40B4-BE49-F238E27FC236}">
                  <a16:creationId xmlns:a16="http://schemas.microsoft.com/office/drawing/2014/main" id="{33C21FF6-9FB9-DD4F-B432-F3AE79608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395" name="Oval 195">
                <a:extLst>
                  <a:ext uri="{FF2B5EF4-FFF2-40B4-BE49-F238E27FC236}">
                    <a16:creationId xmlns:a16="http://schemas.microsoft.com/office/drawing/2014/main" id="{77F66551-33AD-D74C-AC6E-113291F2F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rgbClr val="FFFFFF"/>
              </a:solidFill>
              <a:ln w="158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6" name="TextBox 196">
                <a:extLst>
                  <a:ext uri="{FF2B5EF4-FFF2-40B4-BE49-F238E27FC236}">
                    <a16:creationId xmlns:a16="http://schemas.microsoft.com/office/drawing/2014/main" id="{4F5F4F9E-A100-7B47-B2B2-9434ACA1D8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98431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2</a:t>
                </a:r>
              </a:p>
            </p:txBody>
          </p:sp>
        </p:grpSp>
      </p:grpSp>
      <p:sp>
        <p:nvSpPr>
          <p:cNvPr id="397" name="TextBox 396">
            <a:extLst>
              <a:ext uri="{FF2B5EF4-FFF2-40B4-BE49-F238E27FC236}">
                <a16:creationId xmlns:a16="http://schemas.microsoft.com/office/drawing/2014/main" id="{D0D222BD-F17D-CA4B-8753-02501BB64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0106" y="2863338"/>
            <a:ext cx="384968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2. resolve http://netcinema.com/6Y7B23V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via Bob’s local DNS</a:t>
            </a:r>
          </a:p>
        </p:txBody>
      </p:sp>
      <p:sp>
        <p:nvSpPr>
          <p:cNvPr id="398" name="TextBox 201">
            <a:extLst>
              <a:ext uri="{FF2B5EF4-FFF2-40B4-BE49-F238E27FC236}">
                <a16:creationId xmlns:a16="http://schemas.microsoft.com/office/drawing/2014/main" id="{626CC49E-B156-624B-9A39-D5B5259F1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3731" y="5809738"/>
            <a:ext cx="1768475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netcinema’s</a:t>
            </a:r>
          </a:p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authoratative DNS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cxnSp>
        <p:nvCxnSpPr>
          <p:cNvPr id="399" name="Straight Arrow Connector 398">
            <a:extLst>
              <a:ext uri="{FF2B5EF4-FFF2-40B4-BE49-F238E27FC236}">
                <a16:creationId xmlns:a16="http://schemas.microsoft.com/office/drawing/2014/main" id="{85841993-5BD0-9B49-9B28-301C420EF85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41031" y="4041263"/>
            <a:ext cx="3100388" cy="1376363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0" name="Straight Arrow Connector 399">
            <a:extLst>
              <a:ext uri="{FF2B5EF4-FFF2-40B4-BE49-F238E27FC236}">
                <a16:creationId xmlns:a16="http://schemas.microsoft.com/office/drawing/2014/main" id="{D15B0CA2-8317-C347-995F-CD80D644344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1981" y="4150801"/>
            <a:ext cx="3100388" cy="1376362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1" name="Group 400">
            <a:extLst>
              <a:ext uri="{FF2B5EF4-FFF2-40B4-BE49-F238E27FC236}">
                <a16:creationId xmlns:a16="http://schemas.microsoft.com/office/drawing/2014/main" id="{07143E47-4F09-594F-A639-714BF074BEDB}"/>
              </a:ext>
            </a:extLst>
          </p:cNvPr>
          <p:cNvGrpSpPr>
            <a:grpSpLocks/>
          </p:cNvGrpSpPr>
          <p:nvPr/>
        </p:nvGrpSpPr>
        <p:grpSpPr bwMode="auto">
          <a:xfrm>
            <a:off x="4666456" y="5100126"/>
            <a:ext cx="317500" cy="344487"/>
            <a:chOff x="7454630" y="3313376"/>
            <a:chExt cx="317511" cy="345125"/>
          </a:xfrm>
        </p:grpSpPr>
        <p:sp>
          <p:nvSpPr>
            <p:cNvPr id="402" name="Oval 205">
              <a:extLst>
                <a:ext uri="{FF2B5EF4-FFF2-40B4-BE49-F238E27FC236}">
                  <a16:creationId xmlns:a16="http://schemas.microsoft.com/office/drawing/2014/main" id="{3A6B30D1-BE61-034D-AE0A-968B3561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03" name="TextBox 206">
              <a:extLst>
                <a:ext uri="{FF2B5EF4-FFF2-40B4-BE49-F238E27FC236}">
                  <a16:creationId xmlns:a16="http://schemas.microsoft.com/office/drawing/2014/main" id="{71904DCE-E8E1-254B-937E-A9E2181C1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404" name="TextBox 403">
            <a:extLst>
              <a:ext uri="{FF2B5EF4-FFF2-40B4-BE49-F238E27FC236}">
                <a16:creationId xmlns:a16="http://schemas.microsoft.com/office/drawing/2014/main" id="{39C2736F-EF91-3C48-BE75-B7C123CB5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6294" y="4474651"/>
            <a:ext cx="3200400" cy="5699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3. 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netcinema’s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 DNS returns CNAME for 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http://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KingCDN.com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/NetC6y&amp;B</a:t>
            </a: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23V</a:t>
            </a:r>
          </a:p>
        </p:txBody>
      </p:sp>
      <p:cxnSp>
        <p:nvCxnSpPr>
          <p:cNvPr id="405" name="Straight Arrow Connector 404">
            <a:extLst>
              <a:ext uri="{FF2B5EF4-FFF2-40B4-BE49-F238E27FC236}">
                <a16:creationId xmlns:a16="http://schemas.microsoft.com/office/drawing/2014/main" id="{AE15AA97-8E65-0943-8C47-86BC8B8958E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860506" y="4357176"/>
            <a:ext cx="447675" cy="962025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6" name="Straight Arrow Connector 405">
            <a:extLst>
              <a:ext uri="{FF2B5EF4-FFF2-40B4-BE49-F238E27FC236}">
                <a16:creationId xmlns:a16="http://schemas.microsoft.com/office/drawing/2014/main" id="{63BF049A-C442-3F42-BD5E-0177C78C3DC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55756" y="4368288"/>
            <a:ext cx="447675" cy="960438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49EF432C-AF5B-DE4C-9D23-338ACBD51458}"/>
              </a:ext>
            </a:extLst>
          </p:cNvPr>
          <p:cNvGrpSpPr>
            <a:grpSpLocks/>
          </p:cNvGrpSpPr>
          <p:nvPr/>
        </p:nvGrpSpPr>
        <p:grpSpPr bwMode="auto">
          <a:xfrm>
            <a:off x="7944644" y="4609588"/>
            <a:ext cx="317500" cy="346075"/>
            <a:chOff x="7454630" y="3313376"/>
            <a:chExt cx="317511" cy="345125"/>
          </a:xfrm>
        </p:grpSpPr>
        <p:sp>
          <p:nvSpPr>
            <p:cNvPr id="408" name="Oval 213">
              <a:extLst>
                <a:ext uri="{FF2B5EF4-FFF2-40B4-BE49-F238E27FC236}">
                  <a16:creationId xmlns:a16="http://schemas.microsoft.com/office/drawing/2014/main" id="{238A22EE-4E78-1B4C-8EC1-95FBB3712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09" name="TextBox 214">
              <a:extLst>
                <a:ext uri="{FF2B5EF4-FFF2-40B4-BE49-F238E27FC236}">
                  <a16:creationId xmlns:a16="http://schemas.microsoft.com/office/drawing/2014/main" id="{1E561008-A0C6-4B46-9C31-9BFC59942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4</a:t>
              </a:r>
            </a:p>
          </p:txBody>
        </p:sp>
      </p:grpSp>
      <p:cxnSp>
        <p:nvCxnSpPr>
          <p:cNvPr id="410" name="Straight Arrow Connector 409">
            <a:extLst>
              <a:ext uri="{FF2B5EF4-FFF2-40B4-BE49-F238E27FC236}">
                <a16:creationId xmlns:a16="http://schemas.microsoft.com/office/drawing/2014/main" id="{5AE10B27-3C87-914C-8F2B-E7A11C88CF5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11144" y="3204651"/>
            <a:ext cx="812800" cy="822325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FF68BA22-0748-0443-97B5-ABC135BFF89A}"/>
              </a:ext>
            </a:extLst>
          </p:cNvPr>
          <p:cNvGrpSpPr>
            <a:grpSpLocks/>
          </p:cNvGrpSpPr>
          <p:nvPr/>
        </p:nvGrpSpPr>
        <p:grpSpPr bwMode="auto">
          <a:xfrm>
            <a:off x="6982619" y="3549138"/>
            <a:ext cx="317500" cy="346075"/>
            <a:chOff x="7454630" y="3313376"/>
            <a:chExt cx="317511" cy="345125"/>
          </a:xfrm>
        </p:grpSpPr>
        <p:sp>
          <p:nvSpPr>
            <p:cNvPr id="412" name="Oval 223">
              <a:extLst>
                <a:ext uri="{FF2B5EF4-FFF2-40B4-BE49-F238E27FC236}">
                  <a16:creationId xmlns:a16="http://schemas.microsoft.com/office/drawing/2014/main" id="{BDCD12BC-5489-0B40-82C8-15B36A06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13" name="TextBox 224">
              <a:extLst>
                <a:ext uri="{FF2B5EF4-FFF2-40B4-BE49-F238E27FC236}">
                  <a16:creationId xmlns:a16="http://schemas.microsoft.com/office/drawing/2014/main" id="{90D7C417-3669-8249-9592-BB87A5601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5</a:t>
              </a:r>
            </a:p>
          </p:txBody>
        </p:sp>
      </p:grpSp>
      <p:cxnSp>
        <p:nvCxnSpPr>
          <p:cNvPr id="414" name="Straight Arrow Connector 413">
            <a:extLst>
              <a:ext uri="{FF2B5EF4-FFF2-40B4-BE49-F238E27FC236}">
                <a16:creationId xmlns:a16="http://schemas.microsoft.com/office/drawing/2014/main" id="{AB49EF5F-CB45-5C4D-B85C-16D165D02BF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9656" y="3084001"/>
            <a:ext cx="4763" cy="2362200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15" name="Up Arrow 414">
            <a:extLst>
              <a:ext uri="{FF2B5EF4-FFF2-40B4-BE49-F238E27FC236}">
                <a16:creationId xmlns:a16="http://schemas.microsoft.com/office/drawing/2014/main" id="{21229D4D-644B-0B45-A23F-92A9DFC2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231" y="3077651"/>
            <a:ext cx="298450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altLang="en-US" sz="1800">
              <a:solidFill>
                <a:srgbClr val="000000"/>
              </a:solidFill>
              <a:cs typeface="Arial"/>
            </a:endParaRP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D6445686-B691-E444-ABCC-26447CF86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2381" y="3614226"/>
            <a:ext cx="2027238" cy="812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6. request video from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KINGCDN server,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streamed via HTTP</a:t>
            </a:r>
          </a:p>
        </p:txBody>
      </p:sp>
      <p:sp>
        <p:nvSpPr>
          <p:cNvPr id="417" name="TextBox 232">
            <a:extLst>
              <a:ext uri="{FF2B5EF4-FFF2-40B4-BE49-F238E27FC236}">
                <a16:creationId xmlns:a16="http://schemas.microsoft.com/office/drawing/2014/main" id="{D7970AFB-28A6-FE4E-B409-C835D3B6F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1906" y="6035163"/>
            <a:ext cx="1706563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KingCDN</a:t>
            </a:r>
          </a:p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authoritative DNS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sp>
        <p:nvSpPr>
          <p:cNvPr id="418" name="TextBox 182">
            <a:extLst>
              <a:ext uri="{FF2B5EF4-FFF2-40B4-BE49-F238E27FC236}">
                <a16:creationId xmlns:a16="http://schemas.microsoft.com/office/drawing/2014/main" id="{301D4564-1CE9-1444-876E-162FDACE3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2094" y="3595176"/>
            <a:ext cx="1025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Bob’s 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local DNS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server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sp>
        <p:nvSpPr>
          <p:cNvPr id="419" name="TextBox 418">
            <a:extLst>
              <a:ext uri="{FF2B5EF4-FFF2-40B4-BE49-F238E27FC236}">
                <a16:creationId xmlns:a16="http://schemas.microsoft.com/office/drawing/2014/main" id="{7CD0F5A8-17DB-0344-A2A1-BEBD799331AE}"/>
              </a:ext>
            </a:extLst>
          </p:cNvPr>
          <p:cNvSpPr txBox="1"/>
          <p:nvPr/>
        </p:nvSpPr>
        <p:spPr>
          <a:xfrm>
            <a:off x="1143000" y="1238532"/>
            <a:ext cx="8183522" cy="80021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ZapfDingbats" charset="0"/>
              <a:buNone/>
              <a:defRPr/>
            </a:pPr>
            <a:r>
              <a:rPr lang="en-US" sz="2800" dirty="0">
                <a:latin typeface="+mn-lt"/>
                <a:ea typeface="ＭＳ Ｐゴシック" charset="0"/>
              </a:rPr>
              <a:t>Bob (client)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buClr>
                <a:srgbClr val="0000A3"/>
              </a:buClr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11" name="Slide Number Placeholder 2">
            <a:extLst>
              <a:ext uri="{FF2B5EF4-FFF2-40B4-BE49-F238E27FC236}">
                <a16:creationId xmlns:a16="http://schemas.microsoft.com/office/drawing/2014/main" id="{48DF00BD-E29D-9D49-965F-FBED620571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6209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500"/>
                            </p:stCondLst>
                            <p:childTnLst>
                              <p:par>
                                <p:cTn id="6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" grpId="0"/>
      <p:bldP spid="391" grpId="1"/>
      <p:bldP spid="397" grpId="0"/>
      <p:bldP spid="397" grpId="1"/>
      <p:bldP spid="404" grpId="0" animBg="1"/>
      <p:bldP spid="404" grpId="1" animBg="1"/>
      <p:bldP spid="415" grpId="0" animBg="1"/>
      <p:bldP spid="416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Case study: Netflix</a:t>
            </a:r>
          </a:p>
        </p:txBody>
      </p:sp>
      <p:grpSp>
        <p:nvGrpSpPr>
          <p:cNvPr id="211" name="Group 249">
            <a:extLst>
              <a:ext uri="{FF2B5EF4-FFF2-40B4-BE49-F238E27FC236}">
                <a16:creationId xmlns:a16="http://schemas.microsoft.com/office/drawing/2014/main" id="{DC2DE88D-F145-E948-B983-48014339441E}"/>
              </a:ext>
            </a:extLst>
          </p:cNvPr>
          <p:cNvGrpSpPr>
            <a:grpSpLocks/>
          </p:cNvGrpSpPr>
          <p:nvPr/>
        </p:nvGrpSpPr>
        <p:grpSpPr bwMode="auto">
          <a:xfrm>
            <a:off x="2638476" y="3253801"/>
            <a:ext cx="463550" cy="638175"/>
            <a:chOff x="4140" y="429"/>
            <a:chExt cx="1425" cy="2396"/>
          </a:xfrm>
        </p:grpSpPr>
        <p:sp>
          <p:nvSpPr>
            <p:cNvPr id="212" name="Freeform 250">
              <a:extLst>
                <a:ext uri="{FF2B5EF4-FFF2-40B4-BE49-F238E27FC236}">
                  <a16:creationId xmlns:a16="http://schemas.microsoft.com/office/drawing/2014/main" id="{FCB93815-CCA0-E04F-9569-DC05B714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Rectangle 251">
              <a:extLst>
                <a:ext uri="{FF2B5EF4-FFF2-40B4-BE49-F238E27FC236}">
                  <a16:creationId xmlns:a16="http://schemas.microsoft.com/office/drawing/2014/main" id="{7D816689-FBD1-FB49-905D-9FD083717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252">
              <a:extLst>
                <a:ext uri="{FF2B5EF4-FFF2-40B4-BE49-F238E27FC236}">
                  <a16:creationId xmlns:a16="http://schemas.microsoft.com/office/drawing/2014/main" id="{B56C72C1-DE55-6544-BE9B-D62BDFF6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253">
              <a:extLst>
                <a:ext uri="{FF2B5EF4-FFF2-40B4-BE49-F238E27FC236}">
                  <a16:creationId xmlns:a16="http://schemas.microsoft.com/office/drawing/2014/main" id="{18F64B1F-B17B-C444-9FCC-C0A5F916C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Rectangle 254">
              <a:extLst>
                <a:ext uri="{FF2B5EF4-FFF2-40B4-BE49-F238E27FC236}">
                  <a16:creationId xmlns:a16="http://schemas.microsoft.com/office/drawing/2014/main" id="{ADFDDCAB-F6AC-1347-B347-1950ACC4C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4" name="Group 255">
              <a:extLst>
                <a:ext uri="{FF2B5EF4-FFF2-40B4-BE49-F238E27FC236}">
                  <a16:creationId xmlns:a16="http://schemas.microsoft.com/office/drawing/2014/main" id="{8C6919AC-FFBC-8840-992C-8B188151F9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9" name="AutoShape 256">
                <a:extLst>
                  <a:ext uri="{FF2B5EF4-FFF2-40B4-BE49-F238E27FC236}">
                    <a16:creationId xmlns:a16="http://schemas.microsoft.com/office/drawing/2014/main" id="{5EFE6127-7B08-2941-9AD4-D23484363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0" name="AutoShape 257">
                <a:extLst>
                  <a:ext uri="{FF2B5EF4-FFF2-40B4-BE49-F238E27FC236}">
                    <a16:creationId xmlns:a16="http://schemas.microsoft.com/office/drawing/2014/main" id="{7F91CCC8-ABC2-7142-90E5-10399EF7B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25" name="Rectangle 258">
              <a:extLst>
                <a:ext uri="{FF2B5EF4-FFF2-40B4-BE49-F238E27FC236}">
                  <a16:creationId xmlns:a16="http://schemas.microsoft.com/office/drawing/2014/main" id="{3FD3E50C-13FE-454F-970F-4CB1B3863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6" name="Group 259">
              <a:extLst>
                <a:ext uri="{FF2B5EF4-FFF2-40B4-BE49-F238E27FC236}">
                  <a16:creationId xmlns:a16="http://schemas.microsoft.com/office/drawing/2014/main" id="{55FB2F49-5847-5A4F-BB04-3277CE1DAB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7" name="AutoShape 260">
                <a:extLst>
                  <a:ext uri="{FF2B5EF4-FFF2-40B4-BE49-F238E27FC236}">
                    <a16:creationId xmlns:a16="http://schemas.microsoft.com/office/drawing/2014/main" id="{09CD9DDB-30B9-864B-BE13-4CCD0DE86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8" name="AutoShape 261">
                <a:extLst>
                  <a:ext uri="{FF2B5EF4-FFF2-40B4-BE49-F238E27FC236}">
                    <a16:creationId xmlns:a16="http://schemas.microsoft.com/office/drawing/2014/main" id="{E7A875A2-1548-0348-B867-F3DB83EC7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27" name="Rectangle 262">
              <a:extLst>
                <a:ext uri="{FF2B5EF4-FFF2-40B4-BE49-F238E27FC236}">
                  <a16:creationId xmlns:a16="http://schemas.microsoft.com/office/drawing/2014/main" id="{44DA1987-6860-2A4B-ADAB-1DC2F5A41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Rectangle 263">
              <a:extLst>
                <a:ext uri="{FF2B5EF4-FFF2-40B4-BE49-F238E27FC236}">
                  <a16:creationId xmlns:a16="http://schemas.microsoft.com/office/drawing/2014/main" id="{CA71CBCC-E8C6-8545-95E6-8BA3A6DFC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9" name="Group 264">
              <a:extLst>
                <a:ext uri="{FF2B5EF4-FFF2-40B4-BE49-F238E27FC236}">
                  <a16:creationId xmlns:a16="http://schemas.microsoft.com/office/drawing/2014/main" id="{AC6CDDE8-625C-2141-A4E8-70428EC84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45" name="AutoShape 265">
                <a:extLst>
                  <a:ext uri="{FF2B5EF4-FFF2-40B4-BE49-F238E27FC236}">
                    <a16:creationId xmlns:a16="http://schemas.microsoft.com/office/drawing/2014/main" id="{66961152-A1B9-EE4C-B95E-4BFF3B2DD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AutoShape 266">
                <a:extLst>
                  <a:ext uri="{FF2B5EF4-FFF2-40B4-BE49-F238E27FC236}">
                    <a16:creationId xmlns:a16="http://schemas.microsoft.com/office/drawing/2014/main" id="{EBAA2FB9-FFB4-8F48-B73C-8305D2750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30" name="Freeform 267">
              <a:extLst>
                <a:ext uri="{FF2B5EF4-FFF2-40B4-BE49-F238E27FC236}">
                  <a16:creationId xmlns:a16="http://schemas.microsoft.com/office/drawing/2014/main" id="{C901D83F-7165-6A4D-9A4D-E50847306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1" name="Group 268">
              <a:extLst>
                <a:ext uri="{FF2B5EF4-FFF2-40B4-BE49-F238E27FC236}">
                  <a16:creationId xmlns:a16="http://schemas.microsoft.com/office/drawing/2014/main" id="{0D1712F2-8FE8-DA4A-BA3A-39DF2386C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3" name="AutoShape 269">
                <a:extLst>
                  <a:ext uri="{FF2B5EF4-FFF2-40B4-BE49-F238E27FC236}">
                    <a16:creationId xmlns:a16="http://schemas.microsoft.com/office/drawing/2014/main" id="{1862B566-A9FF-064B-82BD-E8708A40F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4" name="AutoShape 270">
                <a:extLst>
                  <a:ext uri="{FF2B5EF4-FFF2-40B4-BE49-F238E27FC236}">
                    <a16:creationId xmlns:a16="http://schemas.microsoft.com/office/drawing/2014/main" id="{A67231C6-49DE-0643-B55E-F32C7FFEF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32" name="Rectangle 271">
              <a:extLst>
                <a:ext uri="{FF2B5EF4-FFF2-40B4-BE49-F238E27FC236}">
                  <a16:creationId xmlns:a16="http://schemas.microsoft.com/office/drawing/2014/main" id="{90DCDC82-64AC-7646-AC39-C306E476B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272">
              <a:extLst>
                <a:ext uri="{FF2B5EF4-FFF2-40B4-BE49-F238E27FC236}">
                  <a16:creationId xmlns:a16="http://schemas.microsoft.com/office/drawing/2014/main" id="{40CDD311-9FAC-D64D-AD01-1F5A792B7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273">
              <a:extLst>
                <a:ext uri="{FF2B5EF4-FFF2-40B4-BE49-F238E27FC236}">
                  <a16:creationId xmlns:a16="http://schemas.microsoft.com/office/drawing/2014/main" id="{59A0BF6F-7EFD-C548-8BD6-D827D05E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Oval 274">
              <a:extLst>
                <a:ext uri="{FF2B5EF4-FFF2-40B4-BE49-F238E27FC236}">
                  <a16:creationId xmlns:a16="http://schemas.microsoft.com/office/drawing/2014/main" id="{03BA801D-41FC-014B-A14B-11AA4C732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6" name="Freeform 275">
              <a:extLst>
                <a:ext uri="{FF2B5EF4-FFF2-40B4-BE49-F238E27FC236}">
                  <a16:creationId xmlns:a16="http://schemas.microsoft.com/office/drawing/2014/main" id="{099A575D-83C3-F842-8CD8-831A2DAA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AutoShape 276">
              <a:extLst>
                <a:ext uri="{FF2B5EF4-FFF2-40B4-BE49-F238E27FC236}">
                  <a16:creationId xmlns:a16="http://schemas.microsoft.com/office/drawing/2014/main" id="{D7677505-F626-1746-A735-2E420950B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AutoShape 277">
              <a:extLst>
                <a:ext uri="{FF2B5EF4-FFF2-40B4-BE49-F238E27FC236}">
                  <a16:creationId xmlns:a16="http://schemas.microsoft.com/office/drawing/2014/main" id="{E1BB1DA2-72D8-FC4E-BE3B-8833A67B0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Oval 278">
              <a:extLst>
                <a:ext uri="{FF2B5EF4-FFF2-40B4-BE49-F238E27FC236}">
                  <a16:creationId xmlns:a16="http://schemas.microsoft.com/office/drawing/2014/main" id="{86DD6C5F-5AD3-7244-AE6F-7BB38F86D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Oval 279">
              <a:extLst>
                <a:ext uri="{FF2B5EF4-FFF2-40B4-BE49-F238E27FC236}">
                  <a16:creationId xmlns:a16="http://schemas.microsoft.com/office/drawing/2014/main" id="{30874699-F299-B244-82CD-DF1DDDFD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Oval 280">
              <a:extLst>
                <a:ext uri="{FF2B5EF4-FFF2-40B4-BE49-F238E27FC236}">
                  <a16:creationId xmlns:a16="http://schemas.microsoft.com/office/drawing/2014/main" id="{D9E7AAA9-D715-814A-8A10-88AC4520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42" name="Rectangle 281">
              <a:extLst>
                <a:ext uri="{FF2B5EF4-FFF2-40B4-BE49-F238E27FC236}">
                  <a16:creationId xmlns:a16="http://schemas.microsoft.com/office/drawing/2014/main" id="{D7FC1755-A8B1-6E42-B025-CE2DB51AF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542">
            <a:extLst>
              <a:ext uri="{FF2B5EF4-FFF2-40B4-BE49-F238E27FC236}">
                <a16:creationId xmlns:a16="http://schemas.microsoft.com/office/drawing/2014/main" id="{7A38A836-6593-9A42-AE63-1ED4221CF20E}"/>
              </a:ext>
            </a:extLst>
          </p:cNvPr>
          <p:cNvGrpSpPr>
            <a:grpSpLocks/>
          </p:cNvGrpSpPr>
          <p:nvPr/>
        </p:nvGrpSpPr>
        <p:grpSpPr bwMode="auto">
          <a:xfrm>
            <a:off x="4670476" y="5093714"/>
            <a:ext cx="963612" cy="835025"/>
            <a:chOff x="-44" y="1473"/>
            <a:chExt cx="981" cy="1105"/>
          </a:xfrm>
        </p:grpSpPr>
        <p:pic>
          <p:nvPicPr>
            <p:cNvPr id="452" name="Picture 529" descr="desktop_computer_stylized_medium">
              <a:extLst>
                <a:ext uri="{FF2B5EF4-FFF2-40B4-BE49-F238E27FC236}">
                  <a16:creationId xmlns:a16="http://schemas.microsoft.com/office/drawing/2014/main" id="{B3BCEE82-F766-0D48-BEBF-5FD9F23EF7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530">
              <a:extLst>
                <a:ext uri="{FF2B5EF4-FFF2-40B4-BE49-F238E27FC236}">
                  <a16:creationId xmlns:a16="http://schemas.microsoft.com/office/drawing/2014/main" id="{05562E7D-AE9A-C04C-BE98-096033A1FF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54" name="Picture 7" descr="Bob">
            <a:extLst>
              <a:ext uri="{FF2B5EF4-FFF2-40B4-BE49-F238E27FC236}">
                <a16:creationId xmlns:a16="http://schemas.microsoft.com/office/drawing/2014/main" id="{12821AF3-0AD5-E040-8D7E-E82A80B4B9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4026" y="5898576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A1403789-EA42-2A49-8265-DC4A656386FD}"/>
              </a:ext>
            </a:extLst>
          </p:cNvPr>
          <p:cNvGrpSpPr/>
          <p:nvPr/>
        </p:nvGrpSpPr>
        <p:grpSpPr>
          <a:xfrm>
            <a:off x="3016301" y="3906264"/>
            <a:ext cx="1804987" cy="1489075"/>
            <a:chOff x="3016301" y="3906264"/>
            <a:chExt cx="1804987" cy="1489075"/>
          </a:xfrm>
        </p:grpSpPr>
        <p:cxnSp>
          <p:nvCxnSpPr>
            <p:cNvPr id="455" name="Straight Arrow Connector 484">
              <a:extLst>
                <a:ext uri="{FF2B5EF4-FFF2-40B4-BE49-F238E27FC236}">
                  <a16:creationId xmlns:a16="http://schemas.microsoft.com/office/drawing/2014/main" id="{D44E3F5B-9AB2-4D4B-B90E-A5FD4645A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016301" y="3906264"/>
              <a:ext cx="1804987" cy="1489075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456" name="Group 61440">
              <a:extLst>
                <a:ext uri="{FF2B5EF4-FFF2-40B4-BE49-F238E27FC236}">
                  <a16:creationId xmlns:a16="http://schemas.microsoft.com/office/drawing/2014/main" id="{0B16557C-7573-BA4A-856A-D33B5CB5B7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3651" y="4149151"/>
              <a:ext cx="317500" cy="368300"/>
              <a:chOff x="1614533" y="4280420"/>
              <a:chExt cx="317511" cy="369332"/>
            </a:xfrm>
          </p:grpSpPr>
          <p:sp>
            <p:nvSpPr>
              <p:cNvPr id="457" name="Oval 486">
                <a:extLst>
                  <a:ext uri="{FF2B5EF4-FFF2-40B4-BE49-F238E27FC236}">
                    <a16:creationId xmlns:a16="http://schemas.microsoft.com/office/drawing/2014/main" id="{6FBDEA9B-A4E3-DC45-99F2-3CD2D3743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337" y="4321838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8" name="TextBox 487">
                <a:extLst>
                  <a:ext uri="{FF2B5EF4-FFF2-40B4-BE49-F238E27FC236}">
                    <a16:creationId xmlns:a16="http://schemas.microsoft.com/office/drawing/2014/main" id="{BF956028-FA6A-E048-A4DE-AA5FE56A2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14533" y="4280420"/>
                <a:ext cx="31304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/>
                  <a:t>1</a:t>
                </a:r>
              </a:p>
            </p:txBody>
          </p:sp>
        </p:grpSp>
      </p:grpSp>
      <p:sp>
        <p:nvSpPr>
          <p:cNvPr id="459" name="TextBox 488">
            <a:extLst>
              <a:ext uri="{FF2B5EF4-FFF2-40B4-BE49-F238E27FC236}">
                <a16:creationId xmlns:a16="http://schemas.microsoft.com/office/drawing/2014/main" id="{7CD9529E-BB69-674C-8CCE-D620F80DD7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7984" y="4489458"/>
            <a:ext cx="2033587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Bob manages      Netflix account</a:t>
            </a:r>
          </a:p>
        </p:txBody>
      </p:sp>
      <p:sp>
        <p:nvSpPr>
          <p:cNvPr id="460" name="TextBox 490">
            <a:extLst>
              <a:ext uri="{FF2B5EF4-FFF2-40B4-BE49-F238E27FC236}">
                <a16:creationId xmlns:a16="http://schemas.microsoft.com/office/drawing/2014/main" id="{9CF55E3F-8313-CD40-8CD5-485D44A5AA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2038" y="2701351"/>
            <a:ext cx="20335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Netflix registration,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accounting servers</a:t>
            </a:r>
          </a:p>
        </p:txBody>
      </p:sp>
      <p:sp>
        <p:nvSpPr>
          <p:cNvPr id="461" name="Freeform 1287">
            <a:extLst>
              <a:ext uri="{FF2B5EF4-FFF2-40B4-BE49-F238E27FC236}">
                <a16:creationId xmlns:a16="http://schemas.microsoft.com/office/drawing/2014/main" id="{AE7634ED-5E64-3B47-8B51-CF5A43DAB0D5}"/>
              </a:ext>
            </a:extLst>
          </p:cNvPr>
          <p:cNvSpPr>
            <a:spLocks/>
          </p:cNvSpPr>
          <p:nvPr/>
        </p:nvSpPr>
        <p:spPr bwMode="auto">
          <a:xfrm>
            <a:off x="4197401" y="1571051"/>
            <a:ext cx="3133725" cy="1508125"/>
          </a:xfrm>
          <a:custGeom>
            <a:avLst/>
            <a:gdLst>
              <a:gd name="T0" fmla="*/ 2147483647 w 10000"/>
              <a:gd name="T1" fmla="*/ 431447115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739636681 h 10000"/>
              <a:gd name="T32" fmla="*/ 2147483647 w 10000"/>
              <a:gd name="T33" fmla="*/ 17111488 h 10000"/>
              <a:gd name="T34" fmla="*/ 2147483647 w 10000"/>
              <a:gd name="T35" fmla="*/ 431447115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462" name="Group 249">
            <a:extLst>
              <a:ext uri="{FF2B5EF4-FFF2-40B4-BE49-F238E27FC236}">
                <a16:creationId xmlns:a16="http://schemas.microsoft.com/office/drawing/2014/main" id="{C832B5AA-BA38-E34B-B461-2A79B48822E7}"/>
              </a:ext>
            </a:extLst>
          </p:cNvPr>
          <p:cNvGrpSpPr>
            <a:grpSpLocks/>
          </p:cNvGrpSpPr>
          <p:nvPr/>
        </p:nvGrpSpPr>
        <p:grpSpPr bwMode="auto">
          <a:xfrm>
            <a:off x="4443463" y="1936176"/>
            <a:ext cx="365125" cy="636588"/>
            <a:chOff x="4140" y="429"/>
            <a:chExt cx="1425" cy="2396"/>
          </a:xfrm>
        </p:grpSpPr>
        <p:sp>
          <p:nvSpPr>
            <p:cNvPr id="463" name="Freeform 250">
              <a:extLst>
                <a:ext uri="{FF2B5EF4-FFF2-40B4-BE49-F238E27FC236}">
                  <a16:creationId xmlns:a16="http://schemas.microsoft.com/office/drawing/2014/main" id="{8B3EFE93-7D1E-D344-B712-AA3E9FADE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Rectangle 251">
              <a:extLst>
                <a:ext uri="{FF2B5EF4-FFF2-40B4-BE49-F238E27FC236}">
                  <a16:creationId xmlns:a16="http://schemas.microsoft.com/office/drawing/2014/main" id="{5142709B-53D3-394E-9D07-063DEA97C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Freeform 252">
              <a:extLst>
                <a:ext uri="{FF2B5EF4-FFF2-40B4-BE49-F238E27FC236}">
                  <a16:creationId xmlns:a16="http://schemas.microsoft.com/office/drawing/2014/main" id="{AFA1A026-EFF1-0943-B7EA-BCA478B8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253">
              <a:extLst>
                <a:ext uri="{FF2B5EF4-FFF2-40B4-BE49-F238E27FC236}">
                  <a16:creationId xmlns:a16="http://schemas.microsoft.com/office/drawing/2014/main" id="{AFC698BF-4C02-BC40-AC93-FB5735095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Rectangle 254">
              <a:extLst>
                <a:ext uri="{FF2B5EF4-FFF2-40B4-BE49-F238E27FC236}">
                  <a16:creationId xmlns:a16="http://schemas.microsoft.com/office/drawing/2014/main" id="{27F3B44A-07AD-BA4D-906F-99DF645B4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68" name="Group 255">
              <a:extLst>
                <a:ext uri="{FF2B5EF4-FFF2-40B4-BE49-F238E27FC236}">
                  <a16:creationId xmlns:a16="http://schemas.microsoft.com/office/drawing/2014/main" id="{C43D2839-B7BF-694D-975D-7CAD2C3C0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93" name="AutoShape 256">
                <a:extLst>
                  <a:ext uri="{FF2B5EF4-FFF2-40B4-BE49-F238E27FC236}">
                    <a16:creationId xmlns:a16="http://schemas.microsoft.com/office/drawing/2014/main" id="{DF73D935-199A-DB4F-982E-4FD09073B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4" name="AutoShape 257">
                <a:extLst>
                  <a:ext uri="{FF2B5EF4-FFF2-40B4-BE49-F238E27FC236}">
                    <a16:creationId xmlns:a16="http://schemas.microsoft.com/office/drawing/2014/main" id="{0B62903F-2CF1-DB41-8BE5-4719AA91F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9" name="Rectangle 258">
              <a:extLst>
                <a:ext uri="{FF2B5EF4-FFF2-40B4-BE49-F238E27FC236}">
                  <a16:creationId xmlns:a16="http://schemas.microsoft.com/office/drawing/2014/main" id="{3EEE95AA-2248-7C48-9119-E8C332105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70" name="Group 259">
              <a:extLst>
                <a:ext uri="{FF2B5EF4-FFF2-40B4-BE49-F238E27FC236}">
                  <a16:creationId xmlns:a16="http://schemas.microsoft.com/office/drawing/2014/main" id="{9A0290EC-59BF-2F4D-BD25-1C0289B89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91" name="AutoShape 260">
                <a:extLst>
                  <a:ext uri="{FF2B5EF4-FFF2-40B4-BE49-F238E27FC236}">
                    <a16:creationId xmlns:a16="http://schemas.microsoft.com/office/drawing/2014/main" id="{7FBFA811-AD2E-5049-AE53-0186EFA3C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2" name="AutoShape 261">
                <a:extLst>
                  <a:ext uri="{FF2B5EF4-FFF2-40B4-BE49-F238E27FC236}">
                    <a16:creationId xmlns:a16="http://schemas.microsoft.com/office/drawing/2014/main" id="{52480638-42C8-6641-9C97-E73704C2F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1" name="Rectangle 262">
              <a:extLst>
                <a:ext uri="{FF2B5EF4-FFF2-40B4-BE49-F238E27FC236}">
                  <a16:creationId xmlns:a16="http://schemas.microsoft.com/office/drawing/2014/main" id="{BFA8FFEA-5262-2040-AA47-EEDB12FC4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72" name="Rectangle 263">
              <a:extLst>
                <a:ext uri="{FF2B5EF4-FFF2-40B4-BE49-F238E27FC236}">
                  <a16:creationId xmlns:a16="http://schemas.microsoft.com/office/drawing/2014/main" id="{8396F506-0BBD-A443-9550-83889BF42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73" name="Group 264">
              <a:extLst>
                <a:ext uri="{FF2B5EF4-FFF2-40B4-BE49-F238E27FC236}">
                  <a16:creationId xmlns:a16="http://schemas.microsoft.com/office/drawing/2014/main" id="{F2DAEB7E-7F31-F74A-8053-5EA45BC4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89" name="AutoShape 265">
                <a:extLst>
                  <a:ext uri="{FF2B5EF4-FFF2-40B4-BE49-F238E27FC236}">
                    <a16:creationId xmlns:a16="http://schemas.microsoft.com/office/drawing/2014/main" id="{E202102F-D0BF-F043-A101-0585762C4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0" name="AutoShape 266">
                <a:extLst>
                  <a:ext uri="{FF2B5EF4-FFF2-40B4-BE49-F238E27FC236}">
                    <a16:creationId xmlns:a16="http://schemas.microsoft.com/office/drawing/2014/main" id="{E8A94FF0-B560-A94F-91F4-4E5472AC5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4" name="Freeform 267">
              <a:extLst>
                <a:ext uri="{FF2B5EF4-FFF2-40B4-BE49-F238E27FC236}">
                  <a16:creationId xmlns:a16="http://schemas.microsoft.com/office/drawing/2014/main" id="{F55BD7D4-3704-D84A-AE65-92AC70C7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5" name="Group 268">
              <a:extLst>
                <a:ext uri="{FF2B5EF4-FFF2-40B4-BE49-F238E27FC236}">
                  <a16:creationId xmlns:a16="http://schemas.microsoft.com/office/drawing/2014/main" id="{76F5D927-0206-E441-A4B8-B6AFBF704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87" name="AutoShape 269">
                <a:extLst>
                  <a:ext uri="{FF2B5EF4-FFF2-40B4-BE49-F238E27FC236}">
                    <a16:creationId xmlns:a16="http://schemas.microsoft.com/office/drawing/2014/main" id="{A7876F51-5DD6-9D4C-93F2-AA353B717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8" name="AutoShape 270">
                <a:extLst>
                  <a:ext uri="{FF2B5EF4-FFF2-40B4-BE49-F238E27FC236}">
                    <a16:creationId xmlns:a16="http://schemas.microsoft.com/office/drawing/2014/main" id="{B17F25D8-191C-D34B-9D8C-416931495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6" name="Rectangle 271">
              <a:extLst>
                <a:ext uri="{FF2B5EF4-FFF2-40B4-BE49-F238E27FC236}">
                  <a16:creationId xmlns:a16="http://schemas.microsoft.com/office/drawing/2014/main" id="{870139C0-3422-414F-BE74-A5D5FC903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77" name="Freeform 272">
              <a:extLst>
                <a:ext uri="{FF2B5EF4-FFF2-40B4-BE49-F238E27FC236}">
                  <a16:creationId xmlns:a16="http://schemas.microsoft.com/office/drawing/2014/main" id="{1BF02360-9958-334C-80C1-C05EF171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273">
              <a:extLst>
                <a:ext uri="{FF2B5EF4-FFF2-40B4-BE49-F238E27FC236}">
                  <a16:creationId xmlns:a16="http://schemas.microsoft.com/office/drawing/2014/main" id="{65FFA63F-5B33-1247-825D-720BA02E1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Oval 274">
              <a:extLst>
                <a:ext uri="{FF2B5EF4-FFF2-40B4-BE49-F238E27FC236}">
                  <a16:creationId xmlns:a16="http://schemas.microsoft.com/office/drawing/2014/main" id="{7B8A133C-C808-4749-84AB-D3FA37E9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0" name="Freeform 275">
              <a:extLst>
                <a:ext uri="{FF2B5EF4-FFF2-40B4-BE49-F238E27FC236}">
                  <a16:creationId xmlns:a16="http://schemas.microsoft.com/office/drawing/2014/main" id="{E6408E07-86FD-C140-AA6A-F706833C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AutoShape 276">
              <a:extLst>
                <a:ext uri="{FF2B5EF4-FFF2-40B4-BE49-F238E27FC236}">
                  <a16:creationId xmlns:a16="http://schemas.microsoft.com/office/drawing/2014/main" id="{9D7F9ADA-2A0C-CB41-8A6A-25721BFBE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2" name="AutoShape 277">
              <a:extLst>
                <a:ext uri="{FF2B5EF4-FFF2-40B4-BE49-F238E27FC236}">
                  <a16:creationId xmlns:a16="http://schemas.microsoft.com/office/drawing/2014/main" id="{260C5EF9-AEA9-5E42-8C56-F20705FC1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3" name="Oval 278">
              <a:extLst>
                <a:ext uri="{FF2B5EF4-FFF2-40B4-BE49-F238E27FC236}">
                  <a16:creationId xmlns:a16="http://schemas.microsoft.com/office/drawing/2014/main" id="{48A974CE-E5E7-0843-AB61-75D84B27A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4" name="Oval 279">
              <a:extLst>
                <a:ext uri="{FF2B5EF4-FFF2-40B4-BE49-F238E27FC236}">
                  <a16:creationId xmlns:a16="http://schemas.microsoft.com/office/drawing/2014/main" id="{8B9436BF-CE3E-FC4C-8122-7385AACCF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5" name="Oval 280">
              <a:extLst>
                <a:ext uri="{FF2B5EF4-FFF2-40B4-BE49-F238E27FC236}">
                  <a16:creationId xmlns:a16="http://schemas.microsoft.com/office/drawing/2014/main" id="{85DCCE21-DE23-174A-818D-0DCA727B4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6" name="Rectangle 281">
              <a:extLst>
                <a:ext uri="{FF2B5EF4-FFF2-40B4-BE49-F238E27FC236}">
                  <a16:creationId xmlns:a16="http://schemas.microsoft.com/office/drawing/2014/main" id="{C8A94C3E-7DAE-EF4F-8A72-248A1E2AD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5" name="Group 249">
            <a:extLst>
              <a:ext uri="{FF2B5EF4-FFF2-40B4-BE49-F238E27FC236}">
                <a16:creationId xmlns:a16="http://schemas.microsoft.com/office/drawing/2014/main" id="{9A322CEC-1E3F-7643-9B34-48DAE04B90AA}"/>
              </a:ext>
            </a:extLst>
          </p:cNvPr>
          <p:cNvGrpSpPr>
            <a:grpSpLocks/>
          </p:cNvGrpSpPr>
          <p:nvPr/>
        </p:nvGrpSpPr>
        <p:grpSpPr bwMode="auto">
          <a:xfrm>
            <a:off x="5880151" y="2102864"/>
            <a:ext cx="365125" cy="636587"/>
            <a:chOff x="4140" y="429"/>
            <a:chExt cx="1425" cy="2396"/>
          </a:xfrm>
        </p:grpSpPr>
        <p:sp>
          <p:nvSpPr>
            <p:cNvPr id="496" name="Freeform 250">
              <a:extLst>
                <a:ext uri="{FF2B5EF4-FFF2-40B4-BE49-F238E27FC236}">
                  <a16:creationId xmlns:a16="http://schemas.microsoft.com/office/drawing/2014/main" id="{BF704524-7EBB-D046-9683-21898A082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Rectangle 251">
              <a:extLst>
                <a:ext uri="{FF2B5EF4-FFF2-40B4-BE49-F238E27FC236}">
                  <a16:creationId xmlns:a16="http://schemas.microsoft.com/office/drawing/2014/main" id="{25DAEF71-0572-E646-9697-11A16EA0A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98" name="Freeform 252">
              <a:extLst>
                <a:ext uri="{FF2B5EF4-FFF2-40B4-BE49-F238E27FC236}">
                  <a16:creationId xmlns:a16="http://schemas.microsoft.com/office/drawing/2014/main" id="{35B829A5-713F-1B4F-9D13-FEC76AAA5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253">
              <a:extLst>
                <a:ext uri="{FF2B5EF4-FFF2-40B4-BE49-F238E27FC236}">
                  <a16:creationId xmlns:a16="http://schemas.microsoft.com/office/drawing/2014/main" id="{6265744D-6FF5-0641-AFBC-2D2A5534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Rectangle 254">
              <a:extLst>
                <a:ext uri="{FF2B5EF4-FFF2-40B4-BE49-F238E27FC236}">
                  <a16:creationId xmlns:a16="http://schemas.microsoft.com/office/drawing/2014/main" id="{1AAF2320-D199-C640-AE43-35565BFFD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1" name="Group 255">
              <a:extLst>
                <a:ext uri="{FF2B5EF4-FFF2-40B4-BE49-F238E27FC236}">
                  <a16:creationId xmlns:a16="http://schemas.microsoft.com/office/drawing/2014/main" id="{B10EABF4-670D-6D45-A736-FED4B6823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26" name="AutoShape 256">
                <a:extLst>
                  <a:ext uri="{FF2B5EF4-FFF2-40B4-BE49-F238E27FC236}">
                    <a16:creationId xmlns:a16="http://schemas.microsoft.com/office/drawing/2014/main" id="{75E48B8A-3A1E-A141-AF76-5519486A6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AutoShape 257">
                <a:extLst>
                  <a:ext uri="{FF2B5EF4-FFF2-40B4-BE49-F238E27FC236}">
                    <a16:creationId xmlns:a16="http://schemas.microsoft.com/office/drawing/2014/main" id="{260A31AE-0644-334E-9F1F-F662F259C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2" name="Rectangle 258">
              <a:extLst>
                <a:ext uri="{FF2B5EF4-FFF2-40B4-BE49-F238E27FC236}">
                  <a16:creationId xmlns:a16="http://schemas.microsoft.com/office/drawing/2014/main" id="{B4BF49CC-58CB-4846-83BB-E502B41B9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3" name="Group 259">
              <a:extLst>
                <a:ext uri="{FF2B5EF4-FFF2-40B4-BE49-F238E27FC236}">
                  <a16:creationId xmlns:a16="http://schemas.microsoft.com/office/drawing/2014/main" id="{6B79FC1D-F979-7742-B232-710419BA8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24" name="AutoShape 260">
                <a:extLst>
                  <a:ext uri="{FF2B5EF4-FFF2-40B4-BE49-F238E27FC236}">
                    <a16:creationId xmlns:a16="http://schemas.microsoft.com/office/drawing/2014/main" id="{074BB552-0E48-7D41-ACD4-2AF8E5822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AutoShape 261">
                <a:extLst>
                  <a:ext uri="{FF2B5EF4-FFF2-40B4-BE49-F238E27FC236}">
                    <a16:creationId xmlns:a16="http://schemas.microsoft.com/office/drawing/2014/main" id="{CEE20A4D-9CF2-CA4E-A3DF-6F08CE852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4" name="Rectangle 262">
              <a:extLst>
                <a:ext uri="{FF2B5EF4-FFF2-40B4-BE49-F238E27FC236}">
                  <a16:creationId xmlns:a16="http://schemas.microsoft.com/office/drawing/2014/main" id="{A952D499-A470-9C48-AB25-30866EA10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05" name="Rectangle 263">
              <a:extLst>
                <a:ext uri="{FF2B5EF4-FFF2-40B4-BE49-F238E27FC236}">
                  <a16:creationId xmlns:a16="http://schemas.microsoft.com/office/drawing/2014/main" id="{C2983F57-3316-D84C-9547-C24897ACD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264">
              <a:extLst>
                <a:ext uri="{FF2B5EF4-FFF2-40B4-BE49-F238E27FC236}">
                  <a16:creationId xmlns:a16="http://schemas.microsoft.com/office/drawing/2014/main" id="{CBB38ADC-7FEA-984C-9982-22207791C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2" name="AutoShape 265">
                <a:extLst>
                  <a:ext uri="{FF2B5EF4-FFF2-40B4-BE49-F238E27FC236}">
                    <a16:creationId xmlns:a16="http://schemas.microsoft.com/office/drawing/2014/main" id="{A2317842-DB5B-E644-9D9F-8476C78D6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3" name="AutoShape 266">
                <a:extLst>
                  <a:ext uri="{FF2B5EF4-FFF2-40B4-BE49-F238E27FC236}">
                    <a16:creationId xmlns:a16="http://schemas.microsoft.com/office/drawing/2014/main" id="{A0C71213-AE36-6649-B799-8915C61A8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7" name="Freeform 267">
              <a:extLst>
                <a:ext uri="{FF2B5EF4-FFF2-40B4-BE49-F238E27FC236}">
                  <a16:creationId xmlns:a16="http://schemas.microsoft.com/office/drawing/2014/main" id="{93A02F70-5B23-124A-B911-41DEE4FC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8" name="Group 268">
              <a:extLst>
                <a:ext uri="{FF2B5EF4-FFF2-40B4-BE49-F238E27FC236}">
                  <a16:creationId xmlns:a16="http://schemas.microsoft.com/office/drawing/2014/main" id="{49C78130-3F29-C246-8034-7EA1AC35B7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0" name="AutoShape 269">
                <a:extLst>
                  <a:ext uri="{FF2B5EF4-FFF2-40B4-BE49-F238E27FC236}">
                    <a16:creationId xmlns:a16="http://schemas.microsoft.com/office/drawing/2014/main" id="{9CF90E49-A5F8-4D42-81F8-EB323C0FB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1" name="AutoShape 270">
                <a:extLst>
                  <a:ext uri="{FF2B5EF4-FFF2-40B4-BE49-F238E27FC236}">
                    <a16:creationId xmlns:a16="http://schemas.microsoft.com/office/drawing/2014/main" id="{8BD5AC01-209F-374F-990A-709394222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9" name="Rectangle 271">
              <a:extLst>
                <a:ext uri="{FF2B5EF4-FFF2-40B4-BE49-F238E27FC236}">
                  <a16:creationId xmlns:a16="http://schemas.microsoft.com/office/drawing/2014/main" id="{8452103B-F820-B64E-8A84-5DB92471A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0" name="Freeform 272">
              <a:extLst>
                <a:ext uri="{FF2B5EF4-FFF2-40B4-BE49-F238E27FC236}">
                  <a16:creationId xmlns:a16="http://schemas.microsoft.com/office/drawing/2014/main" id="{DF6AE29C-AA54-AF4B-9438-6D693A05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273">
              <a:extLst>
                <a:ext uri="{FF2B5EF4-FFF2-40B4-BE49-F238E27FC236}">
                  <a16:creationId xmlns:a16="http://schemas.microsoft.com/office/drawing/2014/main" id="{645422EE-6B97-734C-83EE-52EE465DA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Oval 274">
              <a:extLst>
                <a:ext uri="{FF2B5EF4-FFF2-40B4-BE49-F238E27FC236}">
                  <a16:creationId xmlns:a16="http://schemas.microsoft.com/office/drawing/2014/main" id="{BF1713D7-2793-FC4A-BE4A-2349462FC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3" name="Freeform 275">
              <a:extLst>
                <a:ext uri="{FF2B5EF4-FFF2-40B4-BE49-F238E27FC236}">
                  <a16:creationId xmlns:a16="http://schemas.microsoft.com/office/drawing/2014/main" id="{A51DBD25-52B0-BE4C-A61F-8F09E6EAD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AutoShape 276">
              <a:extLst>
                <a:ext uri="{FF2B5EF4-FFF2-40B4-BE49-F238E27FC236}">
                  <a16:creationId xmlns:a16="http://schemas.microsoft.com/office/drawing/2014/main" id="{F1BBB2BC-BFA5-6E45-A699-9AFFCF7A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5" name="AutoShape 277">
              <a:extLst>
                <a:ext uri="{FF2B5EF4-FFF2-40B4-BE49-F238E27FC236}">
                  <a16:creationId xmlns:a16="http://schemas.microsoft.com/office/drawing/2014/main" id="{C01D0AA1-8878-6F41-9F51-63A7E1E59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Oval 278">
              <a:extLst>
                <a:ext uri="{FF2B5EF4-FFF2-40B4-BE49-F238E27FC236}">
                  <a16:creationId xmlns:a16="http://schemas.microsoft.com/office/drawing/2014/main" id="{86038980-DFDC-504D-B38F-BFE07C79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Oval 279">
              <a:extLst>
                <a:ext uri="{FF2B5EF4-FFF2-40B4-BE49-F238E27FC236}">
                  <a16:creationId xmlns:a16="http://schemas.microsoft.com/office/drawing/2014/main" id="{4E9AE1C3-2283-664C-B904-DEB17207D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Oval 280">
              <a:extLst>
                <a:ext uri="{FF2B5EF4-FFF2-40B4-BE49-F238E27FC236}">
                  <a16:creationId xmlns:a16="http://schemas.microsoft.com/office/drawing/2014/main" id="{F95C5DF0-4A4D-0E4D-954C-6EE487341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Rectangle 281">
              <a:extLst>
                <a:ext uri="{FF2B5EF4-FFF2-40B4-BE49-F238E27FC236}">
                  <a16:creationId xmlns:a16="http://schemas.microsoft.com/office/drawing/2014/main" id="{869D3CEF-B507-1949-9372-758A84CDE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28" name="Group 249">
            <a:extLst>
              <a:ext uri="{FF2B5EF4-FFF2-40B4-BE49-F238E27FC236}">
                <a16:creationId xmlns:a16="http://schemas.microsoft.com/office/drawing/2014/main" id="{D87A3822-63BE-DE4E-923C-77DD19E5C9BA}"/>
              </a:ext>
            </a:extLst>
          </p:cNvPr>
          <p:cNvGrpSpPr>
            <a:grpSpLocks/>
          </p:cNvGrpSpPr>
          <p:nvPr/>
        </p:nvGrpSpPr>
        <p:grpSpPr bwMode="auto">
          <a:xfrm>
            <a:off x="6418313" y="2367976"/>
            <a:ext cx="365125" cy="638175"/>
            <a:chOff x="4140" y="429"/>
            <a:chExt cx="1425" cy="2396"/>
          </a:xfrm>
        </p:grpSpPr>
        <p:sp>
          <p:nvSpPr>
            <p:cNvPr id="529" name="Freeform 250">
              <a:extLst>
                <a:ext uri="{FF2B5EF4-FFF2-40B4-BE49-F238E27FC236}">
                  <a16:creationId xmlns:a16="http://schemas.microsoft.com/office/drawing/2014/main" id="{14512CAB-E11B-5F42-8CB5-FA4890394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Rectangle 251">
              <a:extLst>
                <a:ext uri="{FF2B5EF4-FFF2-40B4-BE49-F238E27FC236}">
                  <a16:creationId xmlns:a16="http://schemas.microsoft.com/office/drawing/2014/main" id="{C52A32F4-C426-A14E-A21C-1ED7145F8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31" name="Freeform 252">
              <a:extLst>
                <a:ext uri="{FF2B5EF4-FFF2-40B4-BE49-F238E27FC236}">
                  <a16:creationId xmlns:a16="http://schemas.microsoft.com/office/drawing/2014/main" id="{33E364B5-8A56-CB46-A7E8-7457914D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253">
              <a:extLst>
                <a:ext uri="{FF2B5EF4-FFF2-40B4-BE49-F238E27FC236}">
                  <a16:creationId xmlns:a16="http://schemas.microsoft.com/office/drawing/2014/main" id="{29A0FBC5-8C08-3B49-8BFF-C6C9445F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Rectangle 254">
              <a:extLst>
                <a:ext uri="{FF2B5EF4-FFF2-40B4-BE49-F238E27FC236}">
                  <a16:creationId xmlns:a16="http://schemas.microsoft.com/office/drawing/2014/main" id="{B386DEEC-A47C-D645-B37F-965414584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4" name="Group 255">
              <a:extLst>
                <a:ext uri="{FF2B5EF4-FFF2-40B4-BE49-F238E27FC236}">
                  <a16:creationId xmlns:a16="http://schemas.microsoft.com/office/drawing/2014/main" id="{41829DBF-3353-4A40-A8D2-DDC29C9059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59" name="AutoShape 256">
                <a:extLst>
                  <a:ext uri="{FF2B5EF4-FFF2-40B4-BE49-F238E27FC236}">
                    <a16:creationId xmlns:a16="http://schemas.microsoft.com/office/drawing/2014/main" id="{A07DFC07-AC94-3340-9FC4-450F27068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0" name="AutoShape 257">
                <a:extLst>
                  <a:ext uri="{FF2B5EF4-FFF2-40B4-BE49-F238E27FC236}">
                    <a16:creationId xmlns:a16="http://schemas.microsoft.com/office/drawing/2014/main" id="{8EDD7109-DEB4-E04E-B142-8D4E70D7D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35" name="Rectangle 258">
              <a:extLst>
                <a:ext uri="{FF2B5EF4-FFF2-40B4-BE49-F238E27FC236}">
                  <a16:creationId xmlns:a16="http://schemas.microsoft.com/office/drawing/2014/main" id="{09C91CD8-2EE2-2544-86DF-17937D3E6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6" name="Group 259">
              <a:extLst>
                <a:ext uri="{FF2B5EF4-FFF2-40B4-BE49-F238E27FC236}">
                  <a16:creationId xmlns:a16="http://schemas.microsoft.com/office/drawing/2014/main" id="{B94269A8-F61D-9844-A866-66DBB930B2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7" name="AutoShape 260">
                <a:extLst>
                  <a:ext uri="{FF2B5EF4-FFF2-40B4-BE49-F238E27FC236}">
                    <a16:creationId xmlns:a16="http://schemas.microsoft.com/office/drawing/2014/main" id="{19FF2509-249B-A34E-9B76-F46346F57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8" name="AutoShape 261">
                <a:extLst>
                  <a:ext uri="{FF2B5EF4-FFF2-40B4-BE49-F238E27FC236}">
                    <a16:creationId xmlns:a16="http://schemas.microsoft.com/office/drawing/2014/main" id="{9086D41B-4667-BB4B-9B51-752AB48E4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37" name="Rectangle 262">
              <a:extLst>
                <a:ext uri="{FF2B5EF4-FFF2-40B4-BE49-F238E27FC236}">
                  <a16:creationId xmlns:a16="http://schemas.microsoft.com/office/drawing/2014/main" id="{3A16FB66-12F9-E146-BE69-D99FD5A24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Rectangle 263">
              <a:extLst>
                <a:ext uri="{FF2B5EF4-FFF2-40B4-BE49-F238E27FC236}">
                  <a16:creationId xmlns:a16="http://schemas.microsoft.com/office/drawing/2014/main" id="{0F68A595-C8F0-CD4C-BB86-970E7BB48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9" name="Group 264">
              <a:extLst>
                <a:ext uri="{FF2B5EF4-FFF2-40B4-BE49-F238E27FC236}">
                  <a16:creationId xmlns:a16="http://schemas.microsoft.com/office/drawing/2014/main" id="{9F04FF6F-A7C6-B342-B9DC-58EE849A06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55" name="AutoShape 265">
                <a:extLst>
                  <a:ext uri="{FF2B5EF4-FFF2-40B4-BE49-F238E27FC236}">
                    <a16:creationId xmlns:a16="http://schemas.microsoft.com/office/drawing/2014/main" id="{56544B7C-E0F5-AE4F-901A-752B5CDF5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6" name="AutoShape 266">
                <a:extLst>
                  <a:ext uri="{FF2B5EF4-FFF2-40B4-BE49-F238E27FC236}">
                    <a16:creationId xmlns:a16="http://schemas.microsoft.com/office/drawing/2014/main" id="{57D5DB94-D0E3-B443-8A18-5B4C1825C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0" name="Freeform 267">
              <a:extLst>
                <a:ext uri="{FF2B5EF4-FFF2-40B4-BE49-F238E27FC236}">
                  <a16:creationId xmlns:a16="http://schemas.microsoft.com/office/drawing/2014/main" id="{C909C8C3-0F93-B84D-8D17-BF2B99AD8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1" name="Group 268">
              <a:extLst>
                <a:ext uri="{FF2B5EF4-FFF2-40B4-BE49-F238E27FC236}">
                  <a16:creationId xmlns:a16="http://schemas.microsoft.com/office/drawing/2014/main" id="{BAE8BD68-19A5-4344-91FC-E0B0DAFBC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53" name="AutoShape 269">
                <a:extLst>
                  <a:ext uri="{FF2B5EF4-FFF2-40B4-BE49-F238E27FC236}">
                    <a16:creationId xmlns:a16="http://schemas.microsoft.com/office/drawing/2014/main" id="{55C97552-0C7F-5348-8506-BCC5E2818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4" name="AutoShape 270">
                <a:extLst>
                  <a:ext uri="{FF2B5EF4-FFF2-40B4-BE49-F238E27FC236}">
                    <a16:creationId xmlns:a16="http://schemas.microsoft.com/office/drawing/2014/main" id="{6887DA92-3D74-3649-841C-A33399D43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2" name="Rectangle 271">
              <a:extLst>
                <a:ext uri="{FF2B5EF4-FFF2-40B4-BE49-F238E27FC236}">
                  <a16:creationId xmlns:a16="http://schemas.microsoft.com/office/drawing/2014/main" id="{D25D096C-116E-0B4A-9458-602F9F058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3" name="Freeform 272">
              <a:extLst>
                <a:ext uri="{FF2B5EF4-FFF2-40B4-BE49-F238E27FC236}">
                  <a16:creationId xmlns:a16="http://schemas.microsoft.com/office/drawing/2014/main" id="{A7322A31-8D32-CE4B-A0D6-0A437A1E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 273">
              <a:extLst>
                <a:ext uri="{FF2B5EF4-FFF2-40B4-BE49-F238E27FC236}">
                  <a16:creationId xmlns:a16="http://schemas.microsoft.com/office/drawing/2014/main" id="{B8270CA4-9AF9-664A-968D-CC4FCB3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" name="Oval 274">
              <a:extLst>
                <a:ext uri="{FF2B5EF4-FFF2-40B4-BE49-F238E27FC236}">
                  <a16:creationId xmlns:a16="http://schemas.microsoft.com/office/drawing/2014/main" id="{80ED103E-D593-1D45-A487-CE801CA47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6" name="Freeform 275">
              <a:extLst>
                <a:ext uri="{FF2B5EF4-FFF2-40B4-BE49-F238E27FC236}">
                  <a16:creationId xmlns:a16="http://schemas.microsoft.com/office/drawing/2014/main" id="{BBC99B8F-6C4E-A64E-AEF1-613A67FA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AutoShape 276">
              <a:extLst>
                <a:ext uri="{FF2B5EF4-FFF2-40B4-BE49-F238E27FC236}">
                  <a16:creationId xmlns:a16="http://schemas.microsoft.com/office/drawing/2014/main" id="{8EF1928B-1D6C-CA4B-A7F8-FE8BEA0F3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8" name="AutoShape 277">
              <a:extLst>
                <a:ext uri="{FF2B5EF4-FFF2-40B4-BE49-F238E27FC236}">
                  <a16:creationId xmlns:a16="http://schemas.microsoft.com/office/drawing/2014/main" id="{255D87A2-D9E2-144D-92CB-7C261A03F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Oval 278">
              <a:extLst>
                <a:ext uri="{FF2B5EF4-FFF2-40B4-BE49-F238E27FC236}">
                  <a16:creationId xmlns:a16="http://schemas.microsoft.com/office/drawing/2014/main" id="{447DA4C3-7DD6-D44C-9DB4-68764894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Oval 279">
              <a:extLst>
                <a:ext uri="{FF2B5EF4-FFF2-40B4-BE49-F238E27FC236}">
                  <a16:creationId xmlns:a16="http://schemas.microsoft.com/office/drawing/2014/main" id="{298CF16E-B0F3-C34F-8C61-8BE687955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Oval 280">
              <a:extLst>
                <a:ext uri="{FF2B5EF4-FFF2-40B4-BE49-F238E27FC236}">
                  <a16:creationId xmlns:a16="http://schemas.microsoft.com/office/drawing/2014/main" id="{B5079D37-F156-5646-8FC4-66611EADC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281">
              <a:extLst>
                <a:ext uri="{FF2B5EF4-FFF2-40B4-BE49-F238E27FC236}">
                  <a16:creationId xmlns:a16="http://schemas.microsoft.com/office/drawing/2014/main" id="{375885E7-0553-DC4E-AE9D-1F5C7C2E0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61" name="TextBox 491">
            <a:extLst>
              <a:ext uri="{FF2B5EF4-FFF2-40B4-BE49-F238E27FC236}">
                <a16:creationId xmlns:a16="http://schemas.microsoft.com/office/drawing/2014/main" id="{0BB7C592-170B-EC4D-9E19-A7D9F25FE7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6076" y="1707576"/>
            <a:ext cx="1501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Amazon cloud</a:t>
            </a:r>
          </a:p>
        </p:txBody>
      </p:sp>
      <p:grpSp>
        <p:nvGrpSpPr>
          <p:cNvPr id="562" name="Group 1">
            <a:extLst>
              <a:ext uri="{FF2B5EF4-FFF2-40B4-BE49-F238E27FC236}">
                <a16:creationId xmlns:a16="http://schemas.microsoft.com/office/drawing/2014/main" id="{B3D08E99-C188-2449-AA63-CFA38B000FE6}"/>
              </a:ext>
            </a:extLst>
          </p:cNvPr>
          <p:cNvGrpSpPr>
            <a:grpSpLocks/>
          </p:cNvGrpSpPr>
          <p:nvPr/>
        </p:nvGrpSpPr>
        <p:grpSpPr bwMode="auto">
          <a:xfrm>
            <a:off x="8856713" y="1799651"/>
            <a:ext cx="1376363" cy="1355725"/>
            <a:chOff x="7030938" y="1184076"/>
            <a:chExt cx="1375947" cy="1355492"/>
          </a:xfrm>
        </p:grpSpPr>
        <p:sp>
          <p:nvSpPr>
            <p:cNvPr id="563" name="Freeform 1287">
              <a:extLst>
                <a:ext uri="{FF2B5EF4-FFF2-40B4-BE49-F238E27FC236}">
                  <a16:creationId xmlns:a16="http://schemas.microsoft.com/office/drawing/2014/main" id="{CADF4606-1C3F-BF4E-802D-340A56A608E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4" name="Group 249">
              <a:extLst>
                <a:ext uri="{FF2B5EF4-FFF2-40B4-BE49-F238E27FC236}">
                  <a16:creationId xmlns:a16="http://schemas.microsoft.com/office/drawing/2014/main" id="{0005E01B-4758-5142-9D09-09159735C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566" name="Freeform 250">
                <a:extLst>
                  <a:ext uri="{FF2B5EF4-FFF2-40B4-BE49-F238E27FC236}">
                    <a16:creationId xmlns:a16="http://schemas.microsoft.com/office/drawing/2014/main" id="{0FC6CDEF-AC0C-D244-8E9E-7C11A06D0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Rectangle 251">
                <a:extLst>
                  <a:ext uri="{FF2B5EF4-FFF2-40B4-BE49-F238E27FC236}">
                    <a16:creationId xmlns:a16="http://schemas.microsoft.com/office/drawing/2014/main" id="{DC85509D-A27C-294A-9108-8211BA675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8" name="Freeform 252">
                <a:extLst>
                  <a:ext uri="{FF2B5EF4-FFF2-40B4-BE49-F238E27FC236}">
                    <a16:creationId xmlns:a16="http://schemas.microsoft.com/office/drawing/2014/main" id="{2389AC28-671F-314A-BD3F-02A4250EF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253">
                <a:extLst>
                  <a:ext uri="{FF2B5EF4-FFF2-40B4-BE49-F238E27FC236}">
                    <a16:creationId xmlns:a16="http://schemas.microsoft.com/office/drawing/2014/main" id="{9934DA9D-06E5-E044-9496-98747401D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Rectangle 254">
                <a:extLst>
                  <a:ext uri="{FF2B5EF4-FFF2-40B4-BE49-F238E27FC236}">
                    <a16:creationId xmlns:a16="http://schemas.microsoft.com/office/drawing/2014/main" id="{43C62EC2-7800-D541-88DF-88EF430B2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1" name="Group 255">
                <a:extLst>
                  <a:ext uri="{FF2B5EF4-FFF2-40B4-BE49-F238E27FC236}">
                    <a16:creationId xmlns:a16="http://schemas.microsoft.com/office/drawing/2014/main" id="{91D7C476-C146-3644-B17A-005D3C656A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6" name="AutoShape 256">
                  <a:extLst>
                    <a:ext uri="{FF2B5EF4-FFF2-40B4-BE49-F238E27FC236}">
                      <a16:creationId xmlns:a16="http://schemas.microsoft.com/office/drawing/2014/main" id="{EB8D524C-4784-6D41-8863-54EB991F2A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7" name="AutoShape 257">
                  <a:extLst>
                    <a:ext uri="{FF2B5EF4-FFF2-40B4-BE49-F238E27FC236}">
                      <a16:creationId xmlns:a16="http://schemas.microsoft.com/office/drawing/2014/main" id="{2995BC1D-4243-F64D-B982-66421C429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2" name="Rectangle 258">
                <a:extLst>
                  <a:ext uri="{FF2B5EF4-FFF2-40B4-BE49-F238E27FC236}">
                    <a16:creationId xmlns:a16="http://schemas.microsoft.com/office/drawing/2014/main" id="{D23B1266-2C21-D448-B1F8-2C6290825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3" name="Group 259">
                <a:extLst>
                  <a:ext uri="{FF2B5EF4-FFF2-40B4-BE49-F238E27FC236}">
                    <a16:creationId xmlns:a16="http://schemas.microsoft.com/office/drawing/2014/main" id="{9587E9D6-FE3E-1745-9D21-5ABA7FBE2A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94" name="AutoShape 260">
                  <a:extLst>
                    <a:ext uri="{FF2B5EF4-FFF2-40B4-BE49-F238E27FC236}">
                      <a16:creationId xmlns:a16="http://schemas.microsoft.com/office/drawing/2014/main" id="{39A78A8F-2385-0F48-9151-49262F46D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5" name="AutoShape 261">
                  <a:extLst>
                    <a:ext uri="{FF2B5EF4-FFF2-40B4-BE49-F238E27FC236}">
                      <a16:creationId xmlns:a16="http://schemas.microsoft.com/office/drawing/2014/main" id="{C2A5EAC0-4A72-AD48-A4E4-DCA477F624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4" name="Rectangle 262">
                <a:extLst>
                  <a:ext uri="{FF2B5EF4-FFF2-40B4-BE49-F238E27FC236}">
                    <a16:creationId xmlns:a16="http://schemas.microsoft.com/office/drawing/2014/main" id="{985CA534-D4D1-AA45-A2B4-307D8D663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Rectangle 263">
                <a:extLst>
                  <a:ext uri="{FF2B5EF4-FFF2-40B4-BE49-F238E27FC236}">
                    <a16:creationId xmlns:a16="http://schemas.microsoft.com/office/drawing/2014/main" id="{DA11933E-EFBE-8541-8B29-5672DE701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6" name="Group 264">
                <a:extLst>
                  <a:ext uri="{FF2B5EF4-FFF2-40B4-BE49-F238E27FC236}">
                    <a16:creationId xmlns:a16="http://schemas.microsoft.com/office/drawing/2014/main" id="{1CF9E199-8309-BD4E-B79A-3B5F2865D4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92" name="AutoShape 265">
                  <a:extLst>
                    <a:ext uri="{FF2B5EF4-FFF2-40B4-BE49-F238E27FC236}">
                      <a16:creationId xmlns:a16="http://schemas.microsoft.com/office/drawing/2014/main" id="{D1AC5BF4-E89D-C54C-9532-3145197FC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3" name="AutoShape 266">
                  <a:extLst>
                    <a:ext uri="{FF2B5EF4-FFF2-40B4-BE49-F238E27FC236}">
                      <a16:creationId xmlns:a16="http://schemas.microsoft.com/office/drawing/2014/main" id="{B591C210-483D-664F-890E-AFBB39A67B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7" name="Freeform 267">
                <a:extLst>
                  <a:ext uri="{FF2B5EF4-FFF2-40B4-BE49-F238E27FC236}">
                    <a16:creationId xmlns:a16="http://schemas.microsoft.com/office/drawing/2014/main" id="{B8C6C70D-CC0F-694B-A669-9BBB4ACE8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8" name="Group 268">
                <a:extLst>
                  <a:ext uri="{FF2B5EF4-FFF2-40B4-BE49-F238E27FC236}">
                    <a16:creationId xmlns:a16="http://schemas.microsoft.com/office/drawing/2014/main" id="{4E462C3F-F7E9-D246-B63B-18D693CCA6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90" name="AutoShape 269">
                  <a:extLst>
                    <a:ext uri="{FF2B5EF4-FFF2-40B4-BE49-F238E27FC236}">
                      <a16:creationId xmlns:a16="http://schemas.microsoft.com/office/drawing/2014/main" id="{F87D5F38-C526-3844-9D17-420C9CF52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1" name="AutoShape 270">
                  <a:extLst>
                    <a:ext uri="{FF2B5EF4-FFF2-40B4-BE49-F238E27FC236}">
                      <a16:creationId xmlns:a16="http://schemas.microsoft.com/office/drawing/2014/main" id="{665FDB72-82B7-5744-BFD9-92326F829E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9" name="Rectangle 271">
                <a:extLst>
                  <a:ext uri="{FF2B5EF4-FFF2-40B4-BE49-F238E27FC236}">
                    <a16:creationId xmlns:a16="http://schemas.microsoft.com/office/drawing/2014/main" id="{87F918EE-460C-AB46-ADE4-835782BEE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0" name="Freeform 272">
                <a:extLst>
                  <a:ext uri="{FF2B5EF4-FFF2-40B4-BE49-F238E27FC236}">
                    <a16:creationId xmlns:a16="http://schemas.microsoft.com/office/drawing/2014/main" id="{875BD4B1-3FE8-184F-B21F-8F5A01801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273">
                <a:extLst>
                  <a:ext uri="{FF2B5EF4-FFF2-40B4-BE49-F238E27FC236}">
                    <a16:creationId xmlns:a16="http://schemas.microsoft.com/office/drawing/2014/main" id="{9F637DA8-E4FF-D14A-8DB3-E1EEA9C8D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Oval 274">
                <a:extLst>
                  <a:ext uri="{FF2B5EF4-FFF2-40B4-BE49-F238E27FC236}">
                    <a16:creationId xmlns:a16="http://schemas.microsoft.com/office/drawing/2014/main" id="{708699EF-D6D1-C541-8418-34D599614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3" name="Freeform 275">
                <a:extLst>
                  <a:ext uri="{FF2B5EF4-FFF2-40B4-BE49-F238E27FC236}">
                    <a16:creationId xmlns:a16="http://schemas.microsoft.com/office/drawing/2014/main" id="{341D72F4-13EF-E648-886A-220386640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AutoShape 276">
                <a:extLst>
                  <a:ext uri="{FF2B5EF4-FFF2-40B4-BE49-F238E27FC236}">
                    <a16:creationId xmlns:a16="http://schemas.microsoft.com/office/drawing/2014/main" id="{D60FD49C-5BE8-3E4D-9D4C-092B14CBA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5" name="AutoShape 277">
                <a:extLst>
                  <a:ext uri="{FF2B5EF4-FFF2-40B4-BE49-F238E27FC236}">
                    <a16:creationId xmlns:a16="http://schemas.microsoft.com/office/drawing/2014/main" id="{D6FE5442-9139-0544-96DE-8A76ED535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6" name="Oval 278">
                <a:extLst>
                  <a:ext uri="{FF2B5EF4-FFF2-40B4-BE49-F238E27FC236}">
                    <a16:creationId xmlns:a16="http://schemas.microsoft.com/office/drawing/2014/main" id="{353D940D-8CE7-4D42-8C21-4BF9E27DD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7" name="Oval 279">
                <a:extLst>
                  <a:ext uri="{FF2B5EF4-FFF2-40B4-BE49-F238E27FC236}">
                    <a16:creationId xmlns:a16="http://schemas.microsoft.com/office/drawing/2014/main" id="{8AF2F5C8-860F-3A41-9AAB-E640659EF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8" name="Oval 280">
                <a:extLst>
                  <a:ext uri="{FF2B5EF4-FFF2-40B4-BE49-F238E27FC236}">
                    <a16:creationId xmlns:a16="http://schemas.microsoft.com/office/drawing/2014/main" id="{FD83A5C0-E8BB-5A42-B2F3-031F8CFDD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9" name="Rectangle 281">
                <a:extLst>
                  <a:ext uri="{FF2B5EF4-FFF2-40B4-BE49-F238E27FC236}">
                    <a16:creationId xmlns:a16="http://schemas.microsoft.com/office/drawing/2014/main" id="{374B95CA-913B-3A44-A703-F1F6FC003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65" name="TextBox 492">
              <a:extLst>
                <a:ext uri="{FF2B5EF4-FFF2-40B4-BE49-F238E27FC236}">
                  <a16:creationId xmlns:a16="http://schemas.microsoft.com/office/drawing/2014/main" id="{211ABD31-9730-0744-A6A7-5907D1E37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cxnSp>
        <p:nvCxnSpPr>
          <p:cNvPr id="598" name="Straight Arrow Connector 495">
            <a:extLst>
              <a:ext uri="{FF2B5EF4-FFF2-40B4-BE49-F238E27FC236}">
                <a16:creationId xmlns:a16="http://schemas.microsoft.com/office/drawing/2014/main" id="{279837BE-A04C-CB42-B4FB-8C6A0CCB4DA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70538" y="2728339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99" name="Group 500">
            <a:extLst>
              <a:ext uri="{FF2B5EF4-FFF2-40B4-BE49-F238E27FC236}">
                <a16:creationId xmlns:a16="http://schemas.microsoft.com/office/drawing/2014/main" id="{6B3E7E01-8E8A-7F4B-B021-F846BAF86E52}"/>
              </a:ext>
            </a:extLst>
          </p:cNvPr>
          <p:cNvGrpSpPr>
            <a:grpSpLocks/>
          </p:cNvGrpSpPr>
          <p:nvPr/>
        </p:nvGrpSpPr>
        <p:grpSpPr bwMode="auto">
          <a:xfrm>
            <a:off x="5011788" y="3701476"/>
            <a:ext cx="317500" cy="369888"/>
            <a:chOff x="1614533" y="4280420"/>
            <a:chExt cx="317511" cy="369332"/>
          </a:xfrm>
        </p:grpSpPr>
        <p:sp>
          <p:nvSpPr>
            <p:cNvPr id="600" name="Oval 501">
              <a:extLst>
                <a:ext uri="{FF2B5EF4-FFF2-40B4-BE49-F238E27FC236}">
                  <a16:creationId xmlns:a16="http://schemas.microsoft.com/office/drawing/2014/main" id="{8E59746D-4C11-3643-A60F-3FE02E0D6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1" name="TextBox 502">
              <a:extLst>
                <a:ext uri="{FF2B5EF4-FFF2-40B4-BE49-F238E27FC236}">
                  <a16:creationId xmlns:a16="http://schemas.microsoft.com/office/drawing/2014/main" id="{7931AFA1-EAB0-E24F-BB22-BD16051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/>
                <a:t>2</a:t>
              </a:r>
            </a:p>
          </p:txBody>
        </p:sp>
      </p:grpSp>
      <p:sp>
        <p:nvSpPr>
          <p:cNvPr id="602" name="TextBox 503">
            <a:extLst>
              <a:ext uri="{FF2B5EF4-FFF2-40B4-BE49-F238E27FC236}">
                <a16:creationId xmlns:a16="http://schemas.microsoft.com/office/drawing/2014/main" id="{ACCD1315-AC83-B846-A00E-C64853642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0826" y="3221785"/>
            <a:ext cx="203358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Bob browses</a:t>
            </a:r>
          </a:p>
          <a:p>
            <a:pPr>
              <a:lnSpc>
                <a:spcPct val="85000"/>
              </a:lnSpc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Netflix video</a:t>
            </a:r>
          </a:p>
        </p:txBody>
      </p:sp>
      <p:cxnSp>
        <p:nvCxnSpPr>
          <p:cNvPr id="603" name="Straight Arrow Connector 504">
            <a:extLst>
              <a:ext uri="{FF2B5EF4-FFF2-40B4-BE49-F238E27FC236}">
                <a16:creationId xmlns:a16="http://schemas.microsoft.com/office/drawing/2014/main" id="{EFE62C9D-60F9-7D4B-BA56-1EBE34FBDB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03035" y="2752151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7" name="TextBox 509">
            <a:extLst>
              <a:ext uri="{FF2B5EF4-FFF2-40B4-BE49-F238E27FC236}">
                <a16:creationId xmlns:a16="http://schemas.microsoft.com/office/drawing/2014/main" id="{7F48A116-7728-7C45-85A7-B49A7F592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0631" y="3620486"/>
            <a:ext cx="178593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en-US" dirty="0">
                <a:latin typeface="+mn-lt"/>
              </a:rPr>
              <a:t>Manifest file, requested</a:t>
            </a:r>
          </a:p>
          <a:p>
            <a:pPr>
              <a:lnSpc>
                <a:spcPct val="90000"/>
              </a:lnSpc>
            </a:pPr>
            <a:r>
              <a:rPr lang="en-US" altLang="en-US" dirty="0">
                <a:latin typeface="+mn-lt"/>
              </a:rPr>
              <a:t>returned for </a:t>
            </a:r>
          </a:p>
          <a:p>
            <a:pPr>
              <a:lnSpc>
                <a:spcPct val="90000"/>
              </a:lnSpc>
            </a:pPr>
            <a:r>
              <a:rPr lang="en-US" altLang="en-US" dirty="0">
                <a:latin typeface="+mn-lt"/>
              </a:rPr>
              <a:t>specific video</a:t>
            </a:r>
          </a:p>
        </p:txBody>
      </p:sp>
      <p:sp>
        <p:nvSpPr>
          <p:cNvPr id="608" name="Right Arrow 607">
            <a:extLst>
              <a:ext uri="{FF2B5EF4-FFF2-40B4-BE49-F238E27FC236}">
                <a16:creationId xmlns:a16="http://schemas.microsoft.com/office/drawing/2014/main" id="{09321F34-EB4B-9A44-875C-0DBAFFE346E0}"/>
              </a:ext>
            </a:extLst>
          </p:cNvPr>
          <p:cNvSpPr/>
          <p:nvPr/>
        </p:nvSpPr>
        <p:spPr bwMode="auto">
          <a:xfrm rot="10543217">
            <a:off x="5647410" y="5245456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609" name="Straight Arrow Connector 513">
            <a:extLst>
              <a:ext uri="{FF2B5EF4-FFF2-40B4-BE49-F238E27FC236}">
                <a16:creationId xmlns:a16="http://schemas.microsoft.com/office/drawing/2014/main" id="{2E60477C-CB63-8A47-A47A-A283CBFC4D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30938" y="5106414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0" name="TextBox 516">
            <a:extLst>
              <a:ext uri="{FF2B5EF4-FFF2-40B4-BE49-F238E27FC236}">
                <a16:creationId xmlns:a16="http://schemas.microsoft.com/office/drawing/2014/main" id="{99E15D1D-24AB-3E40-8053-50249594B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4462" y="5619176"/>
            <a:ext cx="2354263" cy="837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dirty="0">
                <a:latin typeface="+mn-lt"/>
              </a:rPr>
              <a:t>DASH server selected, contacted, streaming begins</a:t>
            </a:r>
          </a:p>
        </p:txBody>
      </p:sp>
      <p:cxnSp>
        <p:nvCxnSpPr>
          <p:cNvPr id="611" name="Straight Arrow Connector 517">
            <a:extLst>
              <a:ext uri="{FF2B5EF4-FFF2-40B4-BE49-F238E27FC236}">
                <a16:creationId xmlns:a16="http://schemas.microsoft.com/office/drawing/2014/main" id="{C2F8BE22-C3B0-B34C-A67E-BE97EE4CA5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7738" y="2493389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2" name="Straight Arrow Connector 521">
            <a:extLst>
              <a:ext uri="{FF2B5EF4-FFF2-40B4-BE49-F238E27FC236}">
                <a16:creationId xmlns:a16="http://schemas.microsoft.com/office/drawing/2014/main" id="{1F774F1E-9CDB-E443-A38C-58927BC147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907263" y="2536251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3" name="Straight Arrow Connector 523">
            <a:extLst>
              <a:ext uri="{FF2B5EF4-FFF2-40B4-BE49-F238E27FC236}">
                <a16:creationId xmlns:a16="http://schemas.microsoft.com/office/drawing/2014/main" id="{36474ED6-E17E-B043-AD18-DC720F9537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7738" y="2550539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" name="TextBox 527">
            <a:extLst>
              <a:ext uri="{FF2B5EF4-FFF2-40B4-BE49-F238E27FC236}">
                <a16:creationId xmlns:a16="http://schemas.microsoft.com/office/drawing/2014/main" id="{2D3FC503-629E-CB4D-95AA-A0E328B57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5326" y="1640901"/>
            <a:ext cx="2033587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8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upload copies of multiple versions of video to CDN servers</a:t>
            </a:r>
          </a:p>
        </p:txBody>
      </p:sp>
      <p:grpSp>
        <p:nvGrpSpPr>
          <p:cNvPr id="615" name="Group 383">
            <a:extLst>
              <a:ext uri="{FF2B5EF4-FFF2-40B4-BE49-F238E27FC236}">
                <a16:creationId xmlns:a16="http://schemas.microsoft.com/office/drawing/2014/main" id="{ED81B171-178A-4A4F-AC04-E4B530AD7962}"/>
              </a:ext>
            </a:extLst>
          </p:cNvPr>
          <p:cNvGrpSpPr>
            <a:grpSpLocks/>
          </p:cNvGrpSpPr>
          <p:nvPr/>
        </p:nvGrpSpPr>
        <p:grpSpPr bwMode="auto">
          <a:xfrm>
            <a:off x="8329663" y="3056951"/>
            <a:ext cx="1374775" cy="1354138"/>
            <a:chOff x="7030938" y="1184076"/>
            <a:chExt cx="1375947" cy="1355492"/>
          </a:xfrm>
        </p:grpSpPr>
        <p:sp>
          <p:nvSpPr>
            <p:cNvPr id="616" name="Freeform 1287">
              <a:extLst>
                <a:ext uri="{FF2B5EF4-FFF2-40B4-BE49-F238E27FC236}">
                  <a16:creationId xmlns:a16="http://schemas.microsoft.com/office/drawing/2014/main" id="{649D8938-A131-444F-AE9E-8D5D4F32A27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7" name="Group 249">
              <a:extLst>
                <a:ext uri="{FF2B5EF4-FFF2-40B4-BE49-F238E27FC236}">
                  <a16:creationId xmlns:a16="http://schemas.microsoft.com/office/drawing/2014/main" id="{978A5A5C-B4FF-2040-922C-51261B7EAC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619" name="Freeform 250">
                <a:extLst>
                  <a:ext uri="{FF2B5EF4-FFF2-40B4-BE49-F238E27FC236}">
                    <a16:creationId xmlns:a16="http://schemas.microsoft.com/office/drawing/2014/main" id="{96FC33B4-96C2-C340-BB6E-F7329E60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Rectangle 251">
                <a:extLst>
                  <a:ext uri="{FF2B5EF4-FFF2-40B4-BE49-F238E27FC236}">
                    <a16:creationId xmlns:a16="http://schemas.microsoft.com/office/drawing/2014/main" id="{610312A6-A966-B049-98BE-3FA50487E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1" name="Freeform 252">
                <a:extLst>
                  <a:ext uri="{FF2B5EF4-FFF2-40B4-BE49-F238E27FC236}">
                    <a16:creationId xmlns:a16="http://schemas.microsoft.com/office/drawing/2014/main" id="{5A7D71CE-AA89-1C46-932D-D42C6E378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253">
                <a:extLst>
                  <a:ext uri="{FF2B5EF4-FFF2-40B4-BE49-F238E27FC236}">
                    <a16:creationId xmlns:a16="http://schemas.microsoft.com/office/drawing/2014/main" id="{6BBBC2E5-8406-6749-A6EE-D56A1B3A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Rectangle 254">
                <a:extLst>
                  <a:ext uri="{FF2B5EF4-FFF2-40B4-BE49-F238E27FC236}">
                    <a16:creationId xmlns:a16="http://schemas.microsoft.com/office/drawing/2014/main" id="{A4FC3092-FA25-064E-ADC8-5B6D38620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4" name="Group 255">
                <a:extLst>
                  <a:ext uri="{FF2B5EF4-FFF2-40B4-BE49-F238E27FC236}">
                    <a16:creationId xmlns:a16="http://schemas.microsoft.com/office/drawing/2014/main" id="{1D5110E2-280C-9246-8D10-399EC61CBD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49" name="AutoShape 256">
                  <a:extLst>
                    <a:ext uri="{FF2B5EF4-FFF2-40B4-BE49-F238E27FC236}">
                      <a16:creationId xmlns:a16="http://schemas.microsoft.com/office/drawing/2014/main" id="{D83986DD-3F09-D440-8EF9-EF826DC36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AutoShape 257">
                  <a:extLst>
                    <a:ext uri="{FF2B5EF4-FFF2-40B4-BE49-F238E27FC236}">
                      <a16:creationId xmlns:a16="http://schemas.microsoft.com/office/drawing/2014/main" id="{2583E301-FAE7-5A41-95D0-08085C409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25" name="Rectangle 258">
                <a:extLst>
                  <a:ext uri="{FF2B5EF4-FFF2-40B4-BE49-F238E27FC236}">
                    <a16:creationId xmlns:a16="http://schemas.microsoft.com/office/drawing/2014/main" id="{A1487D88-15EC-1245-9F32-55511FA09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6" name="Group 259">
                <a:extLst>
                  <a:ext uri="{FF2B5EF4-FFF2-40B4-BE49-F238E27FC236}">
                    <a16:creationId xmlns:a16="http://schemas.microsoft.com/office/drawing/2014/main" id="{C1C66C5E-AA22-2942-9FE1-CC0D53BC7F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47" name="AutoShape 260">
                  <a:extLst>
                    <a:ext uri="{FF2B5EF4-FFF2-40B4-BE49-F238E27FC236}">
                      <a16:creationId xmlns:a16="http://schemas.microsoft.com/office/drawing/2014/main" id="{7FD3A1E2-9440-B74D-96F8-52E4B7A866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AutoShape 261">
                  <a:extLst>
                    <a:ext uri="{FF2B5EF4-FFF2-40B4-BE49-F238E27FC236}">
                      <a16:creationId xmlns:a16="http://schemas.microsoft.com/office/drawing/2014/main" id="{0EA90844-82E2-7041-BE56-FE6D4EE0D8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27" name="Rectangle 262">
                <a:extLst>
                  <a:ext uri="{FF2B5EF4-FFF2-40B4-BE49-F238E27FC236}">
                    <a16:creationId xmlns:a16="http://schemas.microsoft.com/office/drawing/2014/main" id="{283833E2-9E6A-EC4E-A8CC-83ADC14E1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8" name="Rectangle 263">
                <a:extLst>
                  <a:ext uri="{FF2B5EF4-FFF2-40B4-BE49-F238E27FC236}">
                    <a16:creationId xmlns:a16="http://schemas.microsoft.com/office/drawing/2014/main" id="{72732886-1C08-7C45-9F6F-69CB57B77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9" name="Group 264">
                <a:extLst>
                  <a:ext uri="{FF2B5EF4-FFF2-40B4-BE49-F238E27FC236}">
                    <a16:creationId xmlns:a16="http://schemas.microsoft.com/office/drawing/2014/main" id="{F80FFB68-2EC3-9346-8509-64CDCE4976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45" name="AutoShape 265">
                  <a:extLst>
                    <a:ext uri="{FF2B5EF4-FFF2-40B4-BE49-F238E27FC236}">
                      <a16:creationId xmlns:a16="http://schemas.microsoft.com/office/drawing/2014/main" id="{55598102-FF9E-094C-A817-A698CCABCC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6" name="AutoShape 266">
                  <a:extLst>
                    <a:ext uri="{FF2B5EF4-FFF2-40B4-BE49-F238E27FC236}">
                      <a16:creationId xmlns:a16="http://schemas.microsoft.com/office/drawing/2014/main" id="{D7709F49-ABD3-434B-989F-ED0F57022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30" name="Freeform 267">
                <a:extLst>
                  <a:ext uri="{FF2B5EF4-FFF2-40B4-BE49-F238E27FC236}">
                    <a16:creationId xmlns:a16="http://schemas.microsoft.com/office/drawing/2014/main" id="{58E0CD6F-F7D1-5D4D-85C8-B937D37C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1" name="Group 268">
                <a:extLst>
                  <a:ext uri="{FF2B5EF4-FFF2-40B4-BE49-F238E27FC236}">
                    <a16:creationId xmlns:a16="http://schemas.microsoft.com/office/drawing/2014/main" id="{CEE525EE-C76D-CD47-83B8-8D86FCB35A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43" name="AutoShape 269">
                  <a:extLst>
                    <a:ext uri="{FF2B5EF4-FFF2-40B4-BE49-F238E27FC236}">
                      <a16:creationId xmlns:a16="http://schemas.microsoft.com/office/drawing/2014/main" id="{BE4F71D7-817B-934C-9F75-91A7222E7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4" name="AutoShape 270">
                  <a:extLst>
                    <a:ext uri="{FF2B5EF4-FFF2-40B4-BE49-F238E27FC236}">
                      <a16:creationId xmlns:a16="http://schemas.microsoft.com/office/drawing/2014/main" id="{DA479A9C-0837-6141-A6AC-E8D851E4B1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32" name="Rectangle 271">
                <a:extLst>
                  <a:ext uri="{FF2B5EF4-FFF2-40B4-BE49-F238E27FC236}">
                    <a16:creationId xmlns:a16="http://schemas.microsoft.com/office/drawing/2014/main" id="{7BAB7EEF-CEF0-7747-B60A-124397223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3" name="Freeform 272">
                <a:extLst>
                  <a:ext uri="{FF2B5EF4-FFF2-40B4-BE49-F238E27FC236}">
                    <a16:creationId xmlns:a16="http://schemas.microsoft.com/office/drawing/2014/main" id="{23F88BAC-4F2F-884A-8A11-0DD041136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273">
                <a:extLst>
                  <a:ext uri="{FF2B5EF4-FFF2-40B4-BE49-F238E27FC236}">
                    <a16:creationId xmlns:a16="http://schemas.microsoft.com/office/drawing/2014/main" id="{153D6F6F-1B37-4B46-8C7B-5C383D66A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Oval 274">
                <a:extLst>
                  <a:ext uri="{FF2B5EF4-FFF2-40B4-BE49-F238E27FC236}">
                    <a16:creationId xmlns:a16="http://schemas.microsoft.com/office/drawing/2014/main" id="{FE063EE0-3ACE-EE46-BFFC-669BFB49B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6" name="Freeform 275">
                <a:extLst>
                  <a:ext uri="{FF2B5EF4-FFF2-40B4-BE49-F238E27FC236}">
                    <a16:creationId xmlns:a16="http://schemas.microsoft.com/office/drawing/2014/main" id="{F382B54D-43FD-C049-8E97-A803ADCCC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AutoShape 276">
                <a:extLst>
                  <a:ext uri="{FF2B5EF4-FFF2-40B4-BE49-F238E27FC236}">
                    <a16:creationId xmlns:a16="http://schemas.microsoft.com/office/drawing/2014/main" id="{04306910-BCCD-F549-8CAC-9CE8C9FB9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8" name="AutoShape 277">
                <a:extLst>
                  <a:ext uri="{FF2B5EF4-FFF2-40B4-BE49-F238E27FC236}">
                    <a16:creationId xmlns:a16="http://schemas.microsoft.com/office/drawing/2014/main" id="{A2BF0BB2-374A-E249-971B-EAE24E4D4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9" name="Oval 278">
                <a:extLst>
                  <a:ext uri="{FF2B5EF4-FFF2-40B4-BE49-F238E27FC236}">
                    <a16:creationId xmlns:a16="http://schemas.microsoft.com/office/drawing/2014/main" id="{8C0A6A7B-745C-6B46-852C-B11809C10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0" name="Oval 279">
                <a:extLst>
                  <a:ext uri="{FF2B5EF4-FFF2-40B4-BE49-F238E27FC236}">
                    <a16:creationId xmlns:a16="http://schemas.microsoft.com/office/drawing/2014/main" id="{F519574B-5DE0-1444-8817-E97F7447B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1" name="Oval 280">
                <a:extLst>
                  <a:ext uri="{FF2B5EF4-FFF2-40B4-BE49-F238E27FC236}">
                    <a16:creationId xmlns:a16="http://schemas.microsoft.com/office/drawing/2014/main" id="{A1AC7CC8-F925-F640-BE0B-5676C61A1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2" name="Rectangle 281">
                <a:extLst>
                  <a:ext uri="{FF2B5EF4-FFF2-40B4-BE49-F238E27FC236}">
                    <a16:creationId xmlns:a16="http://schemas.microsoft.com/office/drawing/2014/main" id="{CC4B114D-F910-7D4F-A5C3-DF3B435A6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8" name="TextBox 492">
              <a:extLst>
                <a:ext uri="{FF2B5EF4-FFF2-40B4-BE49-F238E27FC236}">
                  <a16:creationId xmlns:a16="http://schemas.microsoft.com/office/drawing/2014/main" id="{85F6E22B-EB95-3A45-AEE7-DFC0ADFCA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grpSp>
        <p:nvGrpSpPr>
          <p:cNvPr id="651" name="Group 468">
            <a:extLst>
              <a:ext uri="{FF2B5EF4-FFF2-40B4-BE49-F238E27FC236}">
                <a16:creationId xmlns:a16="http://schemas.microsoft.com/office/drawing/2014/main" id="{1F4063A8-67FD-484E-8F6F-19E370A56F74}"/>
              </a:ext>
            </a:extLst>
          </p:cNvPr>
          <p:cNvGrpSpPr>
            <a:grpSpLocks/>
          </p:cNvGrpSpPr>
          <p:nvPr/>
        </p:nvGrpSpPr>
        <p:grpSpPr bwMode="auto">
          <a:xfrm>
            <a:off x="7966126" y="4447601"/>
            <a:ext cx="1376362" cy="1355725"/>
            <a:chOff x="7030938" y="1184076"/>
            <a:chExt cx="1375947" cy="1355492"/>
          </a:xfrm>
        </p:grpSpPr>
        <p:sp>
          <p:nvSpPr>
            <p:cNvPr id="652" name="Freeform 1287">
              <a:extLst>
                <a:ext uri="{FF2B5EF4-FFF2-40B4-BE49-F238E27FC236}">
                  <a16:creationId xmlns:a16="http://schemas.microsoft.com/office/drawing/2014/main" id="{B9C0A66B-0217-C040-AA59-40CF97C7DE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3" name="Group 249">
              <a:extLst>
                <a:ext uri="{FF2B5EF4-FFF2-40B4-BE49-F238E27FC236}">
                  <a16:creationId xmlns:a16="http://schemas.microsoft.com/office/drawing/2014/main" id="{2D0460A7-D522-2B45-8D08-2C9B88DFAE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656" name="Freeform 250">
                <a:extLst>
                  <a:ext uri="{FF2B5EF4-FFF2-40B4-BE49-F238E27FC236}">
                    <a16:creationId xmlns:a16="http://schemas.microsoft.com/office/drawing/2014/main" id="{23138FC9-3550-5249-8349-BED738B58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Rectangle 251">
                <a:extLst>
                  <a:ext uri="{FF2B5EF4-FFF2-40B4-BE49-F238E27FC236}">
                    <a16:creationId xmlns:a16="http://schemas.microsoft.com/office/drawing/2014/main" id="{DFCF1873-FB16-2A47-A936-08D8C3908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8" name="Freeform 252">
                <a:extLst>
                  <a:ext uri="{FF2B5EF4-FFF2-40B4-BE49-F238E27FC236}">
                    <a16:creationId xmlns:a16="http://schemas.microsoft.com/office/drawing/2014/main" id="{8867C201-6EA6-9C40-BFA6-0B88C5111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Freeform 253">
                <a:extLst>
                  <a:ext uri="{FF2B5EF4-FFF2-40B4-BE49-F238E27FC236}">
                    <a16:creationId xmlns:a16="http://schemas.microsoft.com/office/drawing/2014/main" id="{3AABF7A5-C9C5-0341-A27E-5E16A3148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Rectangle 254">
                <a:extLst>
                  <a:ext uri="{FF2B5EF4-FFF2-40B4-BE49-F238E27FC236}">
                    <a16:creationId xmlns:a16="http://schemas.microsoft.com/office/drawing/2014/main" id="{455C9642-187B-834C-A852-DD74D736A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1" name="Group 255">
                <a:extLst>
                  <a:ext uri="{FF2B5EF4-FFF2-40B4-BE49-F238E27FC236}">
                    <a16:creationId xmlns:a16="http://schemas.microsoft.com/office/drawing/2014/main" id="{149ADA1A-B66F-F44C-B49C-96E50A1BB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6" name="AutoShape 256">
                  <a:extLst>
                    <a:ext uri="{FF2B5EF4-FFF2-40B4-BE49-F238E27FC236}">
                      <a16:creationId xmlns:a16="http://schemas.microsoft.com/office/drawing/2014/main" id="{3D4D4A1D-9D61-334E-A979-8E927E535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AutoShape 257">
                  <a:extLst>
                    <a:ext uri="{FF2B5EF4-FFF2-40B4-BE49-F238E27FC236}">
                      <a16:creationId xmlns:a16="http://schemas.microsoft.com/office/drawing/2014/main" id="{2DFF9622-EBDD-994E-9C23-DFAF566A40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2" name="Rectangle 258">
                <a:extLst>
                  <a:ext uri="{FF2B5EF4-FFF2-40B4-BE49-F238E27FC236}">
                    <a16:creationId xmlns:a16="http://schemas.microsoft.com/office/drawing/2014/main" id="{67544B8E-E01F-7547-B897-14F34EFC2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3" name="Group 259">
                <a:extLst>
                  <a:ext uri="{FF2B5EF4-FFF2-40B4-BE49-F238E27FC236}">
                    <a16:creationId xmlns:a16="http://schemas.microsoft.com/office/drawing/2014/main" id="{BB1B2199-F34E-E045-9E41-BBFD51213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84" name="AutoShape 260">
                  <a:extLst>
                    <a:ext uri="{FF2B5EF4-FFF2-40B4-BE49-F238E27FC236}">
                      <a16:creationId xmlns:a16="http://schemas.microsoft.com/office/drawing/2014/main" id="{04EC1E9B-DEF9-7D4F-BB30-E66D453A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5" name="AutoShape 261">
                  <a:extLst>
                    <a:ext uri="{FF2B5EF4-FFF2-40B4-BE49-F238E27FC236}">
                      <a16:creationId xmlns:a16="http://schemas.microsoft.com/office/drawing/2014/main" id="{EA6D699D-898F-BF48-AD9A-A94EAD59B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4" name="Rectangle 262">
                <a:extLst>
                  <a:ext uri="{FF2B5EF4-FFF2-40B4-BE49-F238E27FC236}">
                    <a16:creationId xmlns:a16="http://schemas.microsoft.com/office/drawing/2014/main" id="{30D84565-21B0-BE47-BC52-3F0A28E35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5" name="Rectangle 263">
                <a:extLst>
                  <a:ext uri="{FF2B5EF4-FFF2-40B4-BE49-F238E27FC236}">
                    <a16:creationId xmlns:a16="http://schemas.microsoft.com/office/drawing/2014/main" id="{3B6F9D69-B90F-DC4E-A12B-6FEA059DF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6" name="Group 264">
                <a:extLst>
                  <a:ext uri="{FF2B5EF4-FFF2-40B4-BE49-F238E27FC236}">
                    <a16:creationId xmlns:a16="http://schemas.microsoft.com/office/drawing/2014/main" id="{7B18D0D0-1ADE-D442-929E-03B5DFF8E0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82" name="AutoShape 265">
                  <a:extLst>
                    <a:ext uri="{FF2B5EF4-FFF2-40B4-BE49-F238E27FC236}">
                      <a16:creationId xmlns:a16="http://schemas.microsoft.com/office/drawing/2014/main" id="{2ED33A29-9B5C-2949-9B49-85A622144C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3" name="AutoShape 266">
                  <a:extLst>
                    <a:ext uri="{FF2B5EF4-FFF2-40B4-BE49-F238E27FC236}">
                      <a16:creationId xmlns:a16="http://schemas.microsoft.com/office/drawing/2014/main" id="{DD17768B-B278-F340-9453-6A65E080AC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7" name="Freeform 267">
                <a:extLst>
                  <a:ext uri="{FF2B5EF4-FFF2-40B4-BE49-F238E27FC236}">
                    <a16:creationId xmlns:a16="http://schemas.microsoft.com/office/drawing/2014/main" id="{44786768-03EF-9C42-9E7E-763D03736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68" name="Group 268">
                <a:extLst>
                  <a:ext uri="{FF2B5EF4-FFF2-40B4-BE49-F238E27FC236}">
                    <a16:creationId xmlns:a16="http://schemas.microsoft.com/office/drawing/2014/main" id="{3F092F53-E6C4-294E-B9DB-F9FCB4A115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80" name="AutoShape 269">
                  <a:extLst>
                    <a:ext uri="{FF2B5EF4-FFF2-40B4-BE49-F238E27FC236}">
                      <a16:creationId xmlns:a16="http://schemas.microsoft.com/office/drawing/2014/main" id="{FAFE9E88-3B2B-D44C-92A2-65E4DC3D4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AutoShape 270">
                  <a:extLst>
                    <a:ext uri="{FF2B5EF4-FFF2-40B4-BE49-F238E27FC236}">
                      <a16:creationId xmlns:a16="http://schemas.microsoft.com/office/drawing/2014/main" id="{6C5F47DA-6DEF-FA4E-94CD-9EFA19B5E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9" name="Rectangle 271">
                <a:extLst>
                  <a:ext uri="{FF2B5EF4-FFF2-40B4-BE49-F238E27FC236}">
                    <a16:creationId xmlns:a16="http://schemas.microsoft.com/office/drawing/2014/main" id="{5F9378F9-57E8-B44A-A8D5-701FD5F10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Freeform 272">
                <a:extLst>
                  <a:ext uri="{FF2B5EF4-FFF2-40B4-BE49-F238E27FC236}">
                    <a16:creationId xmlns:a16="http://schemas.microsoft.com/office/drawing/2014/main" id="{4FA23443-D76D-BE46-A177-4B50A0E5C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273">
                <a:extLst>
                  <a:ext uri="{FF2B5EF4-FFF2-40B4-BE49-F238E27FC236}">
                    <a16:creationId xmlns:a16="http://schemas.microsoft.com/office/drawing/2014/main" id="{EFD1162B-0D1F-EE4D-B5B8-B0FDE1337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Oval 274">
                <a:extLst>
                  <a:ext uri="{FF2B5EF4-FFF2-40B4-BE49-F238E27FC236}">
                    <a16:creationId xmlns:a16="http://schemas.microsoft.com/office/drawing/2014/main" id="{427FFE7B-3222-8D44-A0E2-7E96B748D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3" name="Freeform 275">
                <a:extLst>
                  <a:ext uri="{FF2B5EF4-FFF2-40B4-BE49-F238E27FC236}">
                    <a16:creationId xmlns:a16="http://schemas.microsoft.com/office/drawing/2014/main" id="{2C7795BD-69AA-1B4A-8155-38632EB8D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AutoShape 276">
                <a:extLst>
                  <a:ext uri="{FF2B5EF4-FFF2-40B4-BE49-F238E27FC236}">
                    <a16:creationId xmlns:a16="http://schemas.microsoft.com/office/drawing/2014/main" id="{3F60B798-45FB-0447-93C8-575681D29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5" name="AutoShape 277">
                <a:extLst>
                  <a:ext uri="{FF2B5EF4-FFF2-40B4-BE49-F238E27FC236}">
                    <a16:creationId xmlns:a16="http://schemas.microsoft.com/office/drawing/2014/main" id="{8EE24BF1-FE3F-6A49-978C-78AF83087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Oval 278">
                <a:extLst>
                  <a:ext uri="{FF2B5EF4-FFF2-40B4-BE49-F238E27FC236}">
                    <a16:creationId xmlns:a16="http://schemas.microsoft.com/office/drawing/2014/main" id="{7F9D4FF6-D896-1D46-A2E5-D174460B9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7" name="Oval 279">
                <a:extLst>
                  <a:ext uri="{FF2B5EF4-FFF2-40B4-BE49-F238E27FC236}">
                    <a16:creationId xmlns:a16="http://schemas.microsoft.com/office/drawing/2014/main" id="{3D923F1E-7CFC-1044-97F4-EC626AE06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Oval 280">
                <a:extLst>
                  <a:ext uri="{FF2B5EF4-FFF2-40B4-BE49-F238E27FC236}">
                    <a16:creationId xmlns:a16="http://schemas.microsoft.com/office/drawing/2014/main" id="{68E181CA-FA54-2445-984B-A7F46B467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Rectangle 281">
                <a:extLst>
                  <a:ext uri="{FF2B5EF4-FFF2-40B4-BE49-F238E27FC236}">
                    <a16:creationId xmlns:a16="http://schemas.microsoft.com/office/drawing/2014/main" id="{DFA97CB4-7797-6B4E-91A2-F912B803E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55" name="TextBox 492">
              <a:extLst>
                <a:ext uri="{FF2B5EF4-FFF2-40B4-BE49-F238E27FC236}">
                  <a16:creationId xmlns:a16="http://schemas.microsoft.com/office/drawing/2014/main" id="{7068FD70-7334-DA44-A8A7-DFAD06A4AB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cxnSp>
        <p:nvCxnSpPr>
          <p:cNvPr id="274" name="Straight Arrow Connector 504">
            <a:extLst>
              <a:ext uri="{FF2B5EF4-FFF2-40B4-BE49-F238E27FC236}">
                <a16:creationId xmlns:a16="http://schemas.microsoft.com/office/drawing/2014/main" id="{5D4803A6-5120-9249-9B0D-9CEBD23A4B2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509310" y="27545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604" name="Group 506">
            <a:extLst>
              <a:ext uri="{FF2B5EF4-FFF2-40B4-BE49-F238E27FC236}">
                <a16:creationId xmlns:a16="http://schemas.microsoft.com/office/drawing/2014/main" id="{CA80422C-7E02-A144-948D-5245DCC63371}"/>
              </a:ext>
            </a:extLst>
          </p:cNvPr>
          <p:cNvGrpSpPr>
            <a:grpSpLocks/>
          </p:cNvGrpSpPr>
          <p:nvPr/>
        </p:nvGrpSpPr>
        <p:grpSpPr bwMode="auto">
          <a:xfrm>
            <a:off x="5403711" y="4070974"/>
            <a:ext cx="313443" cy="369887"/>
            <a:chOff x="1628337" y="4280420"/>
            <a:chExt cx="313454" cy="369332"/>
          </a:xfrm>
        </p:grpSpPr>
        <p:sp>
          <p:nvSpPr>
            <p:cNvPr id="605" name="Oval 507">
              <a:extLst>
                <a:ext uri="{FF2B5EF4-FFF2-40B4-BE49-F238E27FC236}">
                  <a16:creationId xmlns:a16="http://schemas.microsoft.com/office/drawing/2014/main" id="{6C6E3565-A7E1-BB4F-A5A2-ADC74ED0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6" name="TextBox 508">
              <a:extLst>
                <a:ext uri="{FF2B5EF4-FFF2-40B4-BE49-F238E27FC236}">
                  <a16:creationId xmlns:a16="http://schemas.microsoft.com/office/drawing/2014/main" id="{1A915091-292D-DB44-84BE-09CE011ACD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8747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/>
                <a:t>3</a:t>
              </a:r>
            </a:p>
          </p:txBody>
        </p:sp>
      </p:grpSp>
      <p:grpSp>
        <p:nvGrpSpPr>
          <p:cNvPr id="277" name="Group 61440">
            <a:extLst>
              <a:ext uri="{FF2B5EF4-FFF2-40B4-BE49-F238E27FC236}">
                <a16:creationId xmlns:a16="http://schemas.microsoft.com/office/drawing/2014/main" id="{C9DAF9E7-B368-E648-8480-583CC17D3351}"/>
              </a:ext>
            </a:extLst>
          </p:cNvPr>
          <p:cNvGrpSpPr>
            <a:grpSpLocks/>
          </p:cNvGrpSpPr>
          <p:nvPr/>
        </p:nvGrpSpPr>
        <p:grpSpPr bwMode="auto">
          <a:xfrm>
            <a:off x="6589730" y="5116123"/>
            <a:ext cx="313033" cy="368300"/>
            <a:chOff x="1624009" y="4280420"/>
            <a:chExt cx="313044" cy="369332"/>
          </a:xfrm>
        </p:grpSpPr>
        <p:sp>
          <p:nvSpPr>
            <p:cNvPr id="278" name="Oval 486">
              <a:extLst>
                <a:ext uri="{FF2B5EF4-FFF2-40B4-BE49-F238E27FC236}">
                  <a16:creationId xmlns:a16="http://schemas.microsoft.com/office/drawing/2014/main" id="{D4E0D954-5E01-4D47-909D-D3D467877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9" name="TextBox 487">
              <a:extLst>
                <a:ext uri="{FF2B5EF4-FFF2-40B4-BE49-F238E27FC236}">
                  <a16:creationId xmlns:a16="http://schemas.microsoft.com/office/drawing/2014/main" id="{115C3489-C4B7-914F-B574-4089A1E61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4009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/>
                <a:t>4</a:t>
              </a:r>
            </a:p>
          </p:txBody>
        </p:sp>
      </p:grpSp>
      <p:sp>
        <p:nvSpPr>
          <p:cNvPr id="280" name="Slide Number Placeholder 2">
            <a:extLst>
              <a:ext uri="{FF2B5EF4-FFF2-40B4-BE49-F238E27FC236}">
                <a16:creationId xmlns:a16="http://schemas.microsoft.com/office/drawing/2014/main" id="{1C019BC0-6874-A744-88ED-3DAEAB5004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6487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/>
      <p:bldP spid="602" grpId="0"/>
      <p:bldP spid="607" grpId="0"/>
      <p:bldP spid="608" grpId="0" animBg="1"/>
      <p:bldP spid="610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32D6009B-3949-F544-A9DE-CB9BC7D568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0999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8029</TotalTime>
  <Words>10207</Words>
  <Application>Microsoft Macintosh PowerPoint</Application>
  <PresentationFormat>Widescreen</PresentationFormat>
  <Paragraphs>2152</Paragraphs>
  <Slides>112</Slides>
  <Notes>112</Notes>
  <HiddenSlides>0</HiddenSlides>
  <MMClips>0</MMClips>
  <ScaleCrop>false</ScaleCrop>
  <HeadingPairs>
    <vt:vector size="8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112</vt:i4>
      </vt:variant>
    </vt:vector>
  </HeadingPairs>
  <TitlesOfParts>
    <vt:vector size="127" baseType="lpstr">
      <vt:lpstr>Arial</vt:lpstr>
      <vt:lpstr>Arial Narrow</vt:lpstr>
      <vt:lpstr>Calibri</vt:lpstr>
      <vt:lpstr>Calibri Light</vt:lpstr>
      <vt:lpstr>Comic Sans MS</vt:lpstr>
      <vt:lpstr>Courier</vt:lpstr>
      <vt:lpstr>Courier New</vt:lpstr>
      <vt:lpstr>Gill Sans MT</vt:lpstr>
      <vt:lpstr>Symbol</vt:lpstr>
      <vt:lpstr>Tahoma</vt:lpstr>
      <vt:lpstr>Times New Roman</vt:lpstr>
      <vt:lpstr>Wingdings</vt:lpstr>
      <vt:lpstr>ZapfDingbats</vt:lpstr>
      <vt:lpstr>Office Theme</vt:lpstr>
      <vt:lpstr>Chart</vt:lpstr>
      <vt:lpstr>PowerPoint Presentation</vt:lpstr>
      <vt:lpstr>Application layer: overview</vt:lpstr>
      <vt:lpstr>Application layer: overview</vt:lpstr>
      <vt:lpstr>Some network apps</vt:lpstr>
      <vt:lpstr>Creating a network app</vt:lpstr>
      <vt:lpstr>Client-server paradigm</vt:lpstr>
      <vt:lpstr>Peer-peer architecture</vt:lpstr>
      <vt:lpstr>Processes communicating</vt:lpstr>
      <vt:lpstr>Sockets</vt:lpstr>
      <vt:lpstr>Addressing processes</vt:lpstr>
      <vt:lpstr>An application-layer protocol defines:</vt:lpstr>
      <vt:lpstr>What transport service does an app need?</vt:lpstr>
      <vt:lpstr>Transport service requirements: common apps</vt:lpstr>
      <vt:lpstr>Internet transport protocols services</vt:lpstr>
      <vt:lpstr>Internet transport protocols services</vt:lpstr>
      <vt:lpstr>Securing TCP</vt:lpstr>
      <vt:lpstr>Application layer: overview</vt:lpstr>
      <vt:lpstr>Web and HTTP</vt:lpstr>
      <vt:lpstr>HTTP overview</vt:lpstr>
      <vt:lpstr>HTTP overview (continued)</vt:lpstr>
      <vt:lpstr>HTTP connections: two types</vt:lpstr>
      <vt:lpstr>Non-persistent HTTP: example</vt:lpstr>
      <vt:lpstr>Non-persistent HTTP: example (cont.)</vt:lpstr>
      <vt:lpstr>Non-persistent HTTP: response time</vt:lpstr>
      <vt:lpstr>Persistent HTTP (HTTP 1.1)</vt:lpstr>
      <vt:lpstr>HTTP request message</vt:lpstr>
      <vt:lpstr>HTTP request message: general format</vt:lpstr>
      <vt:lpstr>Other HTTP request messages</vt:lpstr>
      <vt:lpstr>HTTP response message</vt:lpstr>
      <vt:lpstr>HTTP response status codes</vt:lpstr>
      <vt:lpstr>Trying out HTTP (client side) for yourself</vt:lpstr>
      <vt:lpstr>Maintaining user/server state: cookies</vt:lpstr>
      <vt:lpstr>Maintaining user/server state: cookies</vt:lpstr>
      <vt:lpstr>Maintaining user/server state: cookies</vt:lpstr>
      <vt:lpstr>HTTP cookies: comments</vt:lpstr>
      <vt:lpstr>Web caches (proxy servers)</vt:lpstr>
      <vt:lpstr>Web caches (proxy servers)</vt:lpstr>
      <vt:lpstr>Caching example</vt:lpstr>
      <vt:lpstr>Caching example: buy a faster access link</vt:lpstr>
      <vt:lpstr>Caching example: install a web cache</vt:lpstr>
      <vt:lpstr>Caching example: install a web cache</vt:lpstr>
      <vt:lpstr>Conditional GET</vt:lpstr>
      <vt:lpstr>HTTP/2</vt:lpstr>
      <vt:lpstr>HTTP/2</vt:lpstr>
      <vt:lpstr>HTTP/2: mitigating HOL blocking</vt:lpstr>
      <vt:lpstr>HTTP/2: mitigating HOL blocking</vt:lpstr>
      <vt:lpstr>HTTP/2 to HTTP/3</vt:lpstr>
      <vt:lpstr>Application layer: overview</vt:lpstr>
      <vt:lpstr>E-mail</vt:lpstr>
      <vt:lpstr>E-mail: mail servers</vt:lpstr>
      <vt:lpstr>E-mail: the RFC (5321)</vt:lpstr>
      <vt:lpstr>Scenario: Alice sends e-mail to Bob</vt:lpstr>
      <vt:lpstr>Sample SMTP interaction</vt:lpstr>
      <vt:lpstr>Try SMTP interaction for yourself:</vt:lpstr>
      <vt:lpstr>SMTP: closing observations</vt:lpstr>
      <vt:lpstr>Mail message format</vt:lpstr>
      <vt:lpstr>Mail access protocols</vt:lpstr>
      <vt:lpstr>Application Layer: Overview</vt:lpstr>
      <vt:lpstr>DNS: Domain Name System</vt:lpstr>
      <vt:lpstr>DNS: services, structure</vt:lpstr>
      <vt:lpstr>DNS: a distributed, hierarchical database</vt:lpstr>
      <vt:lpstr>DNS: root name servers</vt:lpstr>
      <vt:lpstr>TLD: authoritative servers</vt:lpstr>
      <vt:lpstr>Local DNS name servers</vt:lpstr>
      <vt:lpstr>DNS name resolution: iterated query</vt:lpstr>
      <vt:lpstr>DNS name resolution: recursive query</vt:lpstr>
      <vt:lpstr>Caching, Updating DNS Records</vt:lpstr>
      <vt:lpstr>DNS records</vt:lpstr>
      <vt:lpstr>DNS protocol messages</vt:lpstr>
      <vt:lpstr>DNS protocol messages</vt:lpstr>
      <vt:lpstr>Inserting records into DNS</vt:lpstr>
      <vt:lpstr>DNS security</vt:lpstr>
      <vt:lpstr>Application Layer: Overview</vt:lpstr>
      <vt:lpstr>Peer-to-peer (P2P) architecture</vt:lpstr>
      <vt:lpstr>File distribution: client-server vs P2P</vt:lpstr>
      <vt:lpstr>File distribution time: client-server</vt:lpstr>
      <vt:lpstr>File distribution time: P2P</vt:lpstr>
      <vt:lpstr>Client-server vs. P2P: example</vt:lpstr>
      <vt:lpstr>P2P file distribution: BitTorrent </vt:lpstr>
      <vt:lpstr>P2P file distribution: BitTorrent </vt:lpstr>
      <vt:lpstr>BitTorrent: requesting, sending file chunks</vt:lpstr>
      <vt:lpstr>BitTorrent: tit-for-tat</vt:lpstr>
      <vt:lpstr>Application layer: overview</vt:lpstr>
      <vt:lpstr>Video Streaming and CDNs: context</vt:lpstr>
      <vt:lpstr>Multimedia: video</vt:lpstr>
      <vt:lpstr>Multimedia: video</vt:lpstr>
      <vt:lpstr>Streaming stored video</vt:lpstr>
      <vt:lpstr>Streaming stored video</vt:lpstr>
      <vt:lpstr>Streaming stored video: challenges</vt:lpstr>
      <vt:lpstr>Streaming stored video: playout buffering</vt:lpstr>
      <vt:lpstr>Streaming multimedia: DASH</vt:lpstr>
      <vt:lpstr>Streaming multimedia: DASH</vt:lpstr>
      <vt:lpstr>Content distribution networks (CDNs)</vt:lpstr>
      <vt:lpstr>Content distribution networks (CDNs)</vt:lpstr>
      <vt:lpstr>Content distribution networks (CDNs)</vt:lpstr>
      <vt:lpstr>Content distribution networks (CDNs)</vt:lpstr>
      <vt:lpstr>CDN content access: a closer look</vt:lpstr>
      <vt:lpstr>Case study: Netflix</vt:lpstr>
      <vt:lpstr>Application Layer: Overview</vt:lpstr>
      <vt:lpstr>Socket programming </vt:lpstr>
      <vt:lpstr>Socket programming </vt:lpstr>
      <vt:lpstr>Socket programming with UDP </vt:lpstr>
      <vt:lpstr>Client/server socket interaction: UDP</vt:lpstr>
      <vt:lpstr>Example app: UDP client</vt:lpstr>
      <vt:lpstr>Example app: UDP server</vt:lpstr>
      <vt:lpstr>Socket programming with TCP</vt:lpstr>
      <vt:lpstr>Client/server socket interaction: TCP</vt:lpstr>
      <vt:lpstr>Example app: TCP client</vt:lpstr>
      <vt:lpstr>Example app: TCP server</vt:lpstr>
      <vt:lpstr>Chapter 2: Summary</vt:lpstr>
      <vt:lpstr>Chapter 2: Summary</vt:lpstr>
      <vt:lpstr>Additional Chapter 2 slides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James Kurose</cp:lastModifiedBy>
  <cp:revision>294</cp:revision>
  <dcterms:created xsi:type="dcterms:W3CDTF">2020-01-18T07:24:59Z</dcterms:created>
  <dcterms:modified xsi:type="dcterms:W3CDTF">2020-04-14T13:45:00Z</dcterms:modified>
</cp:coreProperties>
</file>