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media/audio1.bin" ContentType="audio/unknown"/>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55" r:id="rId2"/>
    <p:sldMasterId id="2147483660" r:id="rId3"/>
  </p:sldMasterIdLst>
  <p:notesMasterIdLst>
    <p:notesMasterId r:id="rId129"/>
  </p:notesMasterIdLst>
  <p:sldIdLst>
    <p:sldId id="960" r:id="rId4"/>
    <p:sldId id="1041" r:id="rId5"/>
    <p:sldId id="1162" r:id="rId6"/>
    <p:sldId id="1163" r:id="rId7"/>
    <p:sldId id="1164" r:id="rId8"/>
    <p:sldId id="1165" r:id="rId9"/>
    <p:sldId id="1166" r:id="rId10"/>
    <p:sldId id="1167" r:id="rId11"/>
    <p:sldId id="1168" r:id="rId12"/>
    <p:sldId id="1169" r:id="rId13"/>
    <p:sldId id="1170" r:id="rId14"/>
    <p:sldId id="1171" r:id="rId15"/>
    <p:sldId id="1172" r:id="rId16"/>
    <p:sldId id="1173" r:id="rId17"/>
    <p:sldId id="1174" r:id="rId18"/>
    <p:sldId id="1175" r:id="rId19"/>
    <p:sldId id="1042" r:id="rId20"/>
    <p:sldId id="1068" r:id="rId21"/>
    <p:sldId id="1069" r:id="rId22"/>
    <p:sldId id="1070" r:id="rId23"/>
    <p:sldId id="1072" r:id="rId24"/>
    <p:sldId id="1073" r:id="rId25"/>
    <p:sldId id="1074" r:id="rId26"/>
    <p:sldId id="1075" r:id="rId27"/>
    <p:sldId id="1076" r:id="rId28"/>
    <p:sldId id="1077" r:id="rId29"/>
    <p:sldId id="1078" r:id="rId30"/>
    <p:sldId id="1079" r:id="rId31"/>
    <p:sldId id="1080" r:id="rId32"/>
    <p:sldId id="1081" r:id="rId33"/>
    <p:sldId id="1082" r:id="rId34"/>
    <p:sldId id="1083" r:id="rId35"/>
    <p:sldId id="1084" r:id="rId36"/>
    <p:sldId id="1085" r:id="rId37"/>
    <p:sldId id="1086" r:id="rId38"/>
    <p:sldId id="965" r:id="rId39"/>
    <p:sldId id="966" r:id="rId40"/>
    <p:sldId id="967" r:id="rId41"/>
    <p:sldId id="968" r:id="rId42"/>
    <p:sldId id="1008" r:id="rId43"/>
    <p:sldId id="1007" r:id="rId44"/>
    <p:sldId id="1087" r:id="rId45"/>
    <p:sldId id="1088" r:id="rId46"/>
    <p:sldId id="1089" r:id="rId47"/>
    <p:sldId id="1095" r:id="rId48"/>
    <p:sldId id="1093" r:id="rId49"/>
    <p:sldId id="1208" r:id="rId50"/>
    <p:sldId id="1214" r:id="rId51"/>
    <p:sldId id="1097" r:id="rId52"/>
    <p:sldId id="1100" r:id="rId53"/>
    <p:sldId id="1098" r:id="rId54"/>
    <p:sldId id="1099" r:id="rId55"/>
    <p:sldId id="1160" r:id="rId56"/>
    <p:sldId id="1049" r:id="rId57"/>
    <p:sldId id="1101" r:id="rId58"/>
    <p:sldId id="1102" r:id="rId59"/>
    <p:sldId id="1103" r:id="rId60"/>
    <p:sldId id="1104" r:id="rId61"/>
    <p:sldId id="1209" r:id="rId62"/>
    <p:sldId id="1108" r:id="rId63"/>
    <p:sldId id="1109" r:id="rId64"/>
    <p:sldId id="1110" r:id="rId65"/>
    <p:sldId id="1050" r:id="rId66"/>
    <p:sldId id="1112" r:id="rId67"/>
    <p:sldId id="1113" r:id="rId68"/>
    <p:sldId id="1212" r:id="rId69"/>
    <p:sldId id="1114" r:id="rId70"/>
    <p:sldId id="1115" r:id="rId71"/>
    <p:sldId id="1213" r:id="rId72"/>
    <p:sldId id="1116" r:id="rId73"/>
    <p:sldId id="1125" r:id="rId74"/>
    <p:sldId id="1117" r:id="rId75"/>
    <p:sldId id="1118" r:id="rId76"/>
    <p:sldId id="1119" r:id="rId77"/>
    <p:sldId id="1120" r:id="rId78"/>
    <p:sldId id="1121" r:id="rId79"/>
    <p:sldId id="1122" r:id="rId80"/>
    <p:sldId id="1123" r:id="rId81"/>
    <p:sldId id="1124" r:id="rId82"/>
    <p:sldId id="1051" r:id="rId83"/>
    <p:sldId id="1127" r:id="rId84"/>
    <p:sldId id="1126" r:id="rId85"/>
    <p:sldId id="1128" r:id="rId86"/>
    <p:sldId id="1129" r:id="rId87"/>
    <p:sldId id="1130" r:id="rId88"/>
    <p:sldId id="1131" r:id="rId89"/>
    <p:sldId id="1132" r:id="rId90"/>
    <p:sldId id="1133" r:id="rId91"/>
    <p:sldId id="1134" r:id="rId92"/>
    <p:sldId id="1052" r:id="rId93"/>
    <p:sldId id="1135" r:id="rId94"/>
    <p:sldId id="1136" r:id="rId95"/>
    <p:sldId id="1137" r:id="rId96"/>
    <p:sldId id="1138" r:id="rId97"/>
    <p:sldId id="1161" r:id="rId98"/>
    <p:sldId id="1142" r:id="rId99"/>
    <p:sldId id="1143" r:id="rId100"/>
    <p:sldId id="1139" r:id="rId101"/>
    <p:sldId id="1140" r:id="rId102"/>
    <p:sldId id="1144" r:id="rId103"/>
    <p:sldId id="1146" r:id="rId104"/>
    <p:sldId id="1215" r:id="rId105"/>
    <p:sldId id="533" r:id="rId106"/>
    <p:sldId id="534" r:id="rId107"/>
    <p:sldId id="1053" r:id="rId108"/>
    <p:sldId id="1148" r:id="rId109"/>
    <p:sldId id="1149" r:id="rId110"/>
    <p:sldId id="1150" r:id="rId111"/>
    <p:sldId id="1151" r:id="rId112"/>
    <p:sldId id="1152" r:id="rId113"/>
    <p:sldId id="1153" r:id="rId114"/>
    <p:sldId id="1154" r:id="rId115"/>
    <p:sldId id="1155" r:id="rId116"/>
    <p:sldId id="1156" r:id="rId117"/>
    <p:sldId id="1157" r:id="rId118"/>
    <p:sldId id="1158" r:id="rId119"/>
    <p:sldId id="1159" r:id="rId120"/>
    <p:sldId id="1048" r:id="rId121"/>
    <p:sldId id="1216" r:id="rId122"/>
    <p:sldId id="1242" r:id="rId123"/>
    <p:sldId id="1251" r:id="rId124"/>
    <p:sldId id="1217" r:id="rId125"/>
    <p:sldId id="1106" r:id="rId126"/>
    <p:sldId id="1145" r:id="rId127"/>
    <p:sldId id="1147" r:id="rId12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104" userDrawn="1">
          <p15:clr>
            <a:srgbClr val="A4A3A4"/>
          </p15:clr>
        </p15:guide>
        <p15:guide id="2" pos="57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3"/>
    <a:srgbClr val="9CDFF9"/>
    <a:srgbClr val="010086"/>
    <a:srgbClr val="CCCCFF"/>
    <a:srgbClr val="3C6CDF"/>
    <a:srgbClr val="0000A8"/>
    <a:srgbClr val="C96B72"/>
    <a:srgbClr val="B8C2C9"/>
    <a:srgbClr val="D6DCE0"/>
    <a:srgbClr val="01008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8118"/>
    <p:restoredTop sz="79593"/>
  </p:normalViewPr>
  <p:slideViewPr>
    <p:cSldViewPr snapToGrid="0" snapToObjects="1">
      <p:cViewPr varScale="1">
        <p:scale>
          <a:sx n="85" d="100"/>
          <a:sy n="85" d="100"/>
        </p:scale>
        <p:origin x="448" y="184"/>
      </p:cViewPr>
      <p:guideLst>
        <p:guide orient="horz" pos="1104"/>
        <p:guide pos="576"/>
      </p:guideLst>
    </p:cSldViewPr>
  </p:slideViewPr>
  <p:outlineViewPr>
    <p:cViewPr>
      <p:scale>
        <a:sx n="33" d="100"/>
        <a:sy n="33" d="100"/>
      </p:scale>
      <p:origin x="0" y="-4152"/>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28" Type="http://schemas.openxmlformats.org/officeDocument/2006/relationships/slide" Target="slides/slide125.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80" Type="http://schemas.openxmlformats.org/officeDocument/2006/relationships/slide" Target="slides/slide77.xml"/><Relationship Id="rId85" Type="http://schemas.openxmlformats.org/officeDocument/2006/relationships/slide" Target="slides/slide82.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notesMaster" Target="notesMasters/notesMaster1.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 Type="http://schemas.openxmlformats.org/officeDocument/2006/relationships/slideMaster" Target="slideMasters/slideMaster1.xml"/><Relationship Id="rId6" Type="http://schemas.openxmlformats.org/officeDocument/2006/relationships/slide" Target="slides/slide3.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presProps" Target="presProps.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viewProps" Target="viewProps.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theme" Target="theme/theme1.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4" Type="http://schemas.openxmlformats.org/officeDocument/2006/relationships/slide" Target="slides/slide1.xml"/><Relationship Id="rId9" Type="http://schemas.openxmlformats.org/officeDocument/2006/relationships/slide" Target="slides/slide6.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9/14/23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8.1. Updates throughout, including a lot more animations.  These are the ppt files used to make Chapter 2 online lectures in Sept. 2020.</a:t>
            </a:r>
          </a:p>
          <a:p>
            <a:endParaRPr lang="en-US" dirty="0"/>
          </a:p>
          <a:p>
            <a:r>
              <a:rPr lang="en-US" dirty="0"/>
              <a:t>8.0  (April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dirty="0"/>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398617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121976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363025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a:extLst>
              <a:ext uri="{FF2B5EF4-FFF2-40B4-BE49-F238E27FC236}">
                <a16:creationId xmlns:a16="http://schemas.microsoft.com/office/drawing/2014/main" id="{F97C318A-17ED-1542-9AD9-7A2248F12DFC}"/>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0" fontAlgn="base" latinLnBrk="0" hangingPunct="0">
              <a:lnSpc>
                <a:spcPct val="100000"/>
              </a:lnSpc>
              <a:spcBef>
                <a:spcPct val="0"/>
              </a:spcBef>
              <a:spcAft>
                <a:spcPct val="0"/>
              </a:spcAft>
              <a:buClrTx/>
              <a:buSzTx/>
              <a:buFontTx/>
              <a:buNone/>
              <a:tabLst/>
              <a:defRPr/>
            </a:pPr>
            <a:fld id="{58888FC7-8584-A54F-A1F0-E9C044658D3E}" type="slidenum">
              <a:rPr kumimoji="0" lang="en-US" altLang="en-US" sz="13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0" fontAlgn="base" latinLnBrk="0" hangingPunct="0">
                <a:lnSpc>
                  <a:spcPct val="100000"/>
                </a:lnSpc>
                <a:spcBef>
                  <a:spcPct val="0"/>
                </a:spcBef>
                <a:spcAft>
                  <a:spcPct val="0"/>
                </a:spcAft>
                <a:buClrTx/>
                <a:buSzTx/>
                <a:buFontTx/>
                <a:buNone/>
                <a:tabLst/>
                <a:defRPr/>
              </a:pPr>
              <a:t>103</a:t>
            </a:fld>
            <a:endParaRPr kumimoji="0" lang="en-US" altLang="en-US" sz="13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2994" name="Rectangle 2">
            <a:extLst>
              <a:ext uri="{FF2B5EF4-FFF2-40B4-BE49-F238E27FC236}">
                <a16:creationId xmlns:a16="http://schemas.microsoft.com/office/drawing/2014/main" id="{927CF829-8DED-9448-A937-FB315CAB3C7B}"/>
              </a:ext>
            </a:extLst>
          </p:cNvPr>
          <p:cNvSpPr>
            <a:spLocks noGrp="1" noRot="1" noChangeAspect="1" noChangeArrowheads="1" noTextEdit="1"/>
          </p:cNvSpPr>
          <p:nvPr>
            <p:ph type="sldImg"/>
          </p:nvPr>
        </p:nvSpPr>
        <p:spPr>
          <a:ln/>
        </p:spPr>
      </p:sp>
      <p:sp>
        <p:nvSpPr>
          <p:cNvPr id="212995" name="Rectangle 3">
            <a:extLst>
              <a:ext uri="{FF2B5EF4-FFF2-40B4-BE49-F238E27FC236}">
                <a16:creationId xmlns:a16="http://schemas.microsoft.com/office/drawing/2014/main" id="{8C1486BF-9C4F-0F43-9A4E-0E1429CFECC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panose="020B0600070205080204" pitchFamily="34" charset="-128"/>
              </a:rPr>
              <a:t>Akamai: 100,000+ servers in 1000+ clusters in 1000+ networks in 70+ countries serving trillions of requests a day.</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How many people use Netflix?</a:t>
            </a:r>
          </a:p>
        </p:txBody>
      </p:sp>
    </p:spTree>
    <p:extLst>
      <p:ext uri="{BB962C8B-B14F-4D97-AF65-F5344CB8AC3E}">
        <p14:creationId xmlns:p14="http://schemas.microsoft.com/office/powerpoint/2010/main" val="169486420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a:extLst>
              <a:ext uri="{FF2B5EF4-FFF2-40B4-BE49-F238E27FC236}">
                <a16:creationId xmlns:a16="http://schemas.microsoft.com/office/drawing/2014/main" id="{9FA4490D-D4A4-034B-9842-2AED96A6F67A}"/>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1" fontAlgn="auto" latinLnBrk="0" hangingPunct="1">
              <a:lnSpc>
                <a:spcPct val="100000"/>
              </a:lnSpc>
              <a:spcBef>
                <a:spcPct val="0"/>
              </a:spcBef>
              <a:spcAft>
                <a:spcPts val="0"/>
              </a:spcAft>
              <a:buClrTx/>
              <a:buSzTx/>
              <a:buFontTx/>
              <a:buNone/>
              <a:tabLst/>
              <a:defRPr/>
            </a:pPr>
            <a:fld id="{CE157223-41AB-CB48-9D29-70289FC738BB}" type="slidenum">
              <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1" fontAlgn="auto" latinLnBrk="0" hangingPunct="1">
                <a:lnSpc>
                  <a:spcPct val="100000"/>
                </a:lnSpc>
                <a:spcBef>
                  <a:spcPct val="0"/>
                </a:spcBef>
                <a:spcAft>
                  <a:spcPts val="0"/>
                </a:spcAft>
                <a:buClrTx/>
                <a:buSzTx/>
                <a:buFontTx/>
                <a:buNone/>
                <a:tabLst/>
                <a:defRPr/>
              </a:pPr>
              <a:t>104</a:t>
            </a:fld>
            <a:endParaRPr kumimoji="0" lang="en-US" altLang="en-US" sz="13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42" name="Rectangle 2">
            <a:extLst>
              <a:ext uri="{FF2B5EF4-FFF2-40B4-BE49-F238E27FC236}">
                <a16:creationId xmlns:a16="http://schemas.microsoft.com/office/drawing/2014/main" id="{740F7F93-FBC6-4742-87DD-5B7FB7D2E71C}"/>
              </a:ext>
            </a:extLst>
          </p:cNvPr>
          <p:cNvSpPr>
            <a:spLocks noGrp="1" noRot="1" noChangeAspect="1" noChangeArrowheads="1" noTextEdit="1"/>
          </p:cNvSpPr>
          <p:nvPr>
            <p:ph type="sldImg"/>
          </p:nvPr>
        </p:nvSpPr>
        <p:spPr>
          <a:ln/>
        </p:spPr>
      </p:sp>
      <p:sp>
        <p:nvSpPr>
          <p:cNvPr id="215043" name="Rectangle 3">
            <a:extLst>
              <a:ext uri="{FF2B5EF4-FFF2-40B4-BE49-F238E27FC236}">
                <a16:creationId xmlns:a16="http://schemas.microsoft.com/office/drawing/2014/main" id="{E9D157F1-6907-8241-A7D1-F5F4F28FEB6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panose="020B0600070205080204" pitchFamily="34" charset="-128"/>
              </a:rPr>
              <a:t>peak load: 7million viewers, 2 Tbytes via </a:t>
            </a:r>
          </a:p>
        </p:txBody>
      </p:sp>
    </p:spTree>
    <p:extLst>
      <p:ext uri="{BB962C8B-B14F-4D97-AF65-F5344CB8AC3E}">
        <p14:creationId xmlns:p14="http://schemas.microsoft.com/office/powerpoint/2010/main" val="339244534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105</a:t>
            </a:fld>
            <a:endParaRPr lang="en-US" dirty="0"/>
          </a:p>
        </p:txBody>
      </p:sp>
    </p:spTree>
    <p:extLst>
      <p:ext uri="{BB962C8B-B14F-4D97-AF65-F5344CB8AC3E}">
        <p14:creationId xmlns:p14="http://schemas.microsoft.com/office/powerpoint/2010/main" val="248794031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848983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99160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0706845"/>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2074480"/>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UDO and TCP code updates 3/23</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424148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403253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39216697"/>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81301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6520903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61857961"/>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92284863"/>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731533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8131863"/>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7.01 (January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Updated slide content for 2020 link technologies and applications</a:t>
            </a:r>
          </a:p>
          <a:p>
            <a:pPr marL="171450" indent="-171450">
              <a:buFont typeface="Arial" panose="020B0604020202020204" pitchFamily="34" charset="0"/>
              <a:buChar char="•"/>
            </a:pPr>
            <a:r>
              <a:rPr lang="en-US" dirty="0"/>
              <a:t>Add more animation throughout</a:t>
            </a:r>
          </a:p>
          <a:p>
            <a:pPr marL="171450" indent="-171450">
              <a:buFont typeface="Arial" panose="020B0604020202020204" pitchFamily="34" charset="0"/>
              <a:buChar char="•"/>
            </a:pPr>
            <a:r>
              <a:rPr lang="en-US" dirty="0"/>
              <a:t>New Master slide </a:t>
            </a:r>
          </a:p>
        </p:txBody>
      </p:sp>
      <p:sp>
        <p:nvSpPr>
          <p:cNvPr id="4" name="Slide Number Placeholder 3"/>
          <p:cNvSpPr>
            <a:spLocks noGrp="1"/>
          </p:cNvSpPr>
          <p:nvPr>
            <p:ph type="sldNum" sz="quarter" idx="5"/>
          </p:nvPr>
        </p:nvSpPr>
        <p:spPr/>
        <p:txBody>
          <a:bodyPr/>
          <a:lstStyle/>
          <a:p>
            <a:fld id="{3D91EEAC-CFEF-9647-876F-EABC6B8338D7}" type="slidenum">
              <a:rPr lang="en-US" smtClean="0"/>
              <a:t>118</a:t>
            </a:fld>
            <a:endParaRPr lang="en-US" dirty="0"/>
          </a:p>
        </p:txBody>
      </p:sp>
    </p:spTree>
    <p:extLst>
      <p:ext uri="{BB962C8B-B14F-4D97-AF65-F5344CB8AC3E}">
        <p14:creationId xmlns:p14="http://schemas.microsoft.com/office/powerpoint/2010/main" val="306184487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going to be something new for some students.   Interruption-driven programming, timeout.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2677419"/>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204128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88509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Talk a bit about real-world examples for timeout at the end.</a:t>
            </a:r>
          </a:p>
          <a:p>
            <a:endParaRPr lang="en-US" dirty="0"/>
          </a:p>
          <a:p>
            <a:r>
              <a:rPr lang="en-US" dirty="0"/>
              <a:t>Question:  settimeout(10), then what happens in the next iteration?  Will .accept() have timeout?</a:t>
            </a:r>
          </a:p>
          <a:p>
            <a:endParaRPr lang="en-US" dirty="0"/>
          </a:p>
          <a:p>
            <a:r>
              <a:rPr lang="en-US" dirty="0"/>
              <a:t>Non-blocking:</a:t>
            </a:r>
          </a:p>
          <a:p>
            <a:r>
              <a:rPr lang="en-US" dirty="0"/>
              <a:t>https://</a:t>
            </a:r>
            <a:r>
              <a:rPr lang="en-US" dirty="0" err="1"/>
              <a:t>www.scottklement.com</a:t>
            </a:r>
            <a:r>
              <a:rPr lang="en-US" dirty="0"/>
              <a:t>/</a:t>
            </a:r>
            <a:r>
              <a:rPr lang="en-US" dirty="0" err="1"/>
              <a:t>rpg</a:t>
            </a:r>
            <a:r>
              <a:rPr lang="en-US" dirty="0"/>
              <a:t>/</a:t>
            </a:r>
            <a:r>
              <a:rPr lang="en-US" dirty="0" err="1"/>
              <a:t>socktut</a:t>
            </a:r>
            <a:r>
              <a:rPr lang="en-US" dirty="0"/>
              <a:t>/</a:t>
            </a:r>
            <a:r>
              <a:rPr lang="en-US" dirty="0" err="1"/>
              <a:t>nonblocking.html</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9018771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Retired this slide, since telnet isn’t really used anymore, and few non https: mail servers around anymore....</a:t>
            </a:r>
          </a:p>
        </p:txBody>
      </p:sp>
      <p:sp>
        <p:nvSpPr>
          <p:cNvPr id="4" name="Slide Number Placeholder 3"/>
          <p:cNvSpPr>
            <a:spLocks noGrp="1"/>
          </p:cNvSpPr>
          <p:nvPr>
            <p:ph type="sldNum" sz="quarter" idx="5"/>
          </p:nvPr>
        </p:nvSpPr>
        <p:spPr/>
        <p:txBody>
          <a:bodyPr/>
          <a:lstStyle/>
          <a:p>
            <a:fld id="{3D91EEAC-CFEF-9647-876F-EABC6B8338D7}" type="slidenum">
              <a:rPr lang="en-US" smtClean="0"/>
              <a:t>123</a:t>
            </a:fld>
            <a:endParaRPr lang="en-US"/>
          </a:p>
        </p:txBody>
      </p:sp>
    </p:spTree>
    <p:extLst>
      <p:ext uri="{BB962C8B-B14F-4D97-AF65-F5344CB8AC3E}">
        <p14:creationId xmlns:p14="http://schemas.microsoft.com/office/powerpoint/2010/main" val="226122168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This slide retired, since there’s the Netflix example which is visually better</a:t>
            </a:r>
          </a:p>
        </p:txBody>
      </p:sp>
      <p:sp>
        <p:nvSpPr>
          <p:cNvPr id="4" name="Slide Number Placeholder 3"/>
          <p:cNvSpPr>
            <a:spLocks noGrp="1"/>
          </p:cNvSpPr>
          <p:nvPr>
            <p:ph type="sldNum" sz="quarter" idx="5"/>
          </p:nvPr>
        </p:nvSpPr>
        <p:spPr/>
        <p:txBody>
          <a:bodyPr/>
          <a:lstStyle/>
          <a:p>
            <a:fld id="{3D91EEAC-CFEF-9647-876F-EABC6B8338D7}" type="slidenum">
              <a:rPr lang="en-US" smtClean="0"/>
              <a:t>124</a:t>
            </a:fld>
            <a:endParaRPr lang="en-US"/>
          </a:p>
        </p:txBody>
      </p:sp>
    </p:spTree>
    <p:extLst>
      <p:ext uri="{BB962C8B-B14F-4D97-AF65-F5344CB8AC3E}">
        <p14:creationId xmlns:p14="http://schemas.microsoft.com/office/powerpoint/2010/main" val="380396792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This slide retired, since there’s the new Netflix example which is visually better</a:t>
            </a:r>
          </a:p>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125</a:t>
            </a:fld>
            <a:endParaRPr lang="en-US"/>
          </a:p>
        </p:txBody>
      </p:sp>
    </p:spTree>
    <p:extLst>
      <p:ext uri="{BB962C8B-B14F-4D97-AF65-F5344CB8AC3E}">
        <p14:creationId xmlns:p14="http://schemas.microsoft.com/office/powerpoint/2010/main" val="96467701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946465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101200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591154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951030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7183533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818076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68983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dirty="0"/>
          </a:p>
        </p:txBody>
      </p:sp>
    </p:spTree>
    <p:extLst>
      <p:ext uri="{BB962C8B-B14F-4D97-AF65-F5344CB8AC3E}">
        <p14:creationId xmlns:p14="http://schemas.microsoft.com/office/powerpoint/2010/main" val="413287835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828204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33657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5024479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9874748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862216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268127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370877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009308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650180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831017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10230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3914662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6313608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864944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979019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426899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37923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98625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943294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269420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28031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450222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158018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222509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223189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t>
            </a:r>
            <a:r>
              <a:rPr lang="en-US" baseline="0" dirty="0"/>
              <a:t> poor content providers – like in real-estate, location is everything.  servers want to be close to clients.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24857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explain why minutes (recall earlier delay versus arrival rate curve from Chapter 1)</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9854387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400934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316457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933115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239555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929289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124607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17020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839413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shortest job first: decreased average delay!</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572997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108032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54</a:t>
            </a:fld>
            <a:endParaRPr lang="en-US" dirty="0"/>
          </a:p>
        </p:txBody>
      </p:sp>
    </p:spTree>
    <p:extLst>
      <p:ext uri="{BB962C8B-B14F-4D97-AF65-F5344CB8AC3E}">
        <p14:creationId xmlns:p14="http://schemas.microsoft.com/office/powerpoint/2010/main" val="335310648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479493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580897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140802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297136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979247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668299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519392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183210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537920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63</a:t>
            </a:fld>
            <a:endParaRPr lang="en-US" dirty="0"/>
          </a:p>
        </p:txBody>
      </p:sp>
    </p:spTree>
    <p:extLst>
      <p:ext uri="{BB962C8B-B14F-4D97-AF65-F5344CB8AC3E}">
        <p14:creationId xmlns:p14="http://schemas.microsoft.com/office/powerpoint/2010/main" val="54487865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269781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359636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26381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256546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533662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7257393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720021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613734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783601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538914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932039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250582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2615589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7782216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339870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891641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78218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8756175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80</a:t>
            </a:fld>
            <a:endParaRPr lang="en-US" dirty="0"/>
          </a:p>
        </p:txBody>
      </p:sp>
    </p:spTree>
    <p:extLst>
      <p:ext uri="{BB962C8B-B14F-4D97-AF65-F5344CB8AC3E}">
        <p14:creationId xmlns:p14="http://schemas.microsoft.com/office/powerpoint/2010/main" val="352071157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81</a:t>
            </a:fld>
            <a:endParaRPr lang="en-US" dirty="0"/>
          </a:p>
        </p:txBody>
      </p:sp>
    </p:spTree>
    <p:extLst>
      <p:ext uri="{BB962C8B-B14F-4D97-AF65-F5344CB8AC3E}">
        <p14:creationId xmlns:p14="http://schemas.microsoft.com/office/powerpoint/2010/main" val="39182735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82</a:t>
            </a:fld>
            <a:endParaRPr lang="en-US" dirty="0"/>
          </a:p>
        </p:txBody>
      </p:sp>
    </p:spTree>
    <p:extLst>
      <p:ext uri="{BB962C8B-B14F-4D97-AF65-F5344CB8AC3E}">
        <p14:creationId xmlns:p14="http://schemas.microsoft.com/office/powerpoint/2010/main" val="230749735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83</a:t>
            </a:fld>
            <a:endParaRPr lang="en-US" dirty="0"/>
          </a:p>
        </p:txBody>
      </p:sp>
    </p:spTree>
    <p:extLst>
      <p:ext uri="{BB962C8B-B14F-4D97-AF65-F5344CB8AC3E}">
        <p14:creationId xmlns:p14="http://schemas.microsoft.com/office/powerpoint/2010/main" val="73759893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84</a:t>
            </a:fld>
            <a:endParaRPr lang="en-US" dirty="0"/>
          </a:p>
        </p:txBody>
      </p:sp>
    </p:spTree>
    <p:extLst>
      <p:ext uri="{BB962C8B-B14F-4D97-AF65-F5344CB8AC3E}">
        <p14:creationId xmlns:p14="http://schemas.microsoft.com/office/powerpoint/2010/main" val="359334177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85</a:t>
            </a:fld>
            <a:endParaRPr lang="en-US" dirty="0"/>
          </a:p>
        </p:txBody>
      </p:sp>
    </p:spTree>
    <p:extLst>
      <p:ext uri="{BB962C8B-B14F-4D97-AF65-F5344CB8AC3E}">
        <p14:creationId xmlns:p14="http://schemas.microsoft.com/office/powerpoint/2010/main" val="37612988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86</a:t>
            </a:fld>
            <a:endParaRPr lang="en-US" dirty="0"/>
          </a:p>
        </p:txBody>
      </p:sp>
    </p:spTree>
    <p:extLst>
      <p:ext uri="{BB962C8B-B14F-4D97-AF65-F5344CB8AC3E}">
        <p14:creationId xmlns:p14="http://schemas.microsoft.com/office/powerpoint/2010/main" val="58016910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87</a:t>
            </a:fld>
            <a:endParaRPr lang="en-US" dirty="0"/>
          </a:p>
        </p:txBody>
      </p:sp>
    </p:spTree>
    <p:extLst>
      <p:ext uri="{BB962C8B-B14F-4D97-AF65-F5344CB8AC3E}">
        <p14:creationId xmlns:p14="http://schemas.microsoft.com/office/powerpoint/2010/main" val="297254148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88</a:t>
            </a:fld>
            <a:endParaRPr lang="en-US" dirty="0"/>
          </a:p>
        </p:txBody>
      </p:sp>
    </p:spTree>
    <p:extLst>
      <p:ext uri="{BB962C8B-B14F-4D97-AF65-F5344CB8AC3E}">
        <p14:creationId xmlns:p14="http://schemas.microsoft.com/office/powerpoint/2010/main" val="11985713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89</a:t>
            </a:fld>
            <a:endParaRPr lang="en-US" dirty="0"/>
          </a:p>
        </p:txBody>
      </p:sp>
    </p:spTree>
    <p:extLst>
      <p:ext uri="{BB962C8B-B14F-4D97-AF65-F5344CB8AC3E}">
        <p14:creationId xmlns:p14="http://schemas.microsoft.com/office/powerpoint/2010/main" val="235391362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6903900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90</a:t>
            </a:fld>
            <a:endParaRPr lang="en-US" dirty="0"/>
          </a:p>
        </p:txBody>
      </p:sp>
    </p:spTree>
    <p:extLst>
      <p:ext uri="{BB962C8B-B14F-4D97-AF65-F5344CB8AC3E}">
        <p14:creationId xmlns:p14="http://schemas.microsoft.com/office/powerpoint/2010/main" val="100751467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109324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027786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422605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62531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765967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548850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010567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447771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411936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Application Layer: 2-</a:t>
            </a:r>
            <a:fld id="{C4204591-24BD-A542-B9D5-F8D8A88D2FEE}" type="slidenum">
              <a:rPr lang="en-US" smtClean="0"/>
              <a:pPr/>
              <a:t>‹#›</a:t>
            </a:fld>
            <a:endParaRPr lang="en-US"/>
          </a:p>
        </p:txBody>
      </p:sp>
    </p:spTree>
    <p:extLst>
      <p:ext uri="{BB962C8B-B14F-4D97-AF65-F5344CB8AC3E}">
        <p14:creationId xmlns:p14="http://schemas.microsoft.com/office/powerpoint/2010/main" val="3393655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260621-8E97-B349-82B8-F5BEB8BB9E3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1EEF4EB-0030-4E4F-9E18-F12D2E22AD1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E1B396-855F-5544-9249-E53712C50958}"/>
              </a:ext>
            </a:extLst>
          </p:cNvPr>
          <p:cNvSpPr>
            <a:spLocks noGrp="1"/>
          </p:cNvSpPr>
          <p:nvPr>
            <p:ph type="dt" sz="half" idx="10"/>
          </p:nvPr>
        </p:nvSpPr>
        <p:spPr/>
        <p:txBody>
          <a:bodyPr/>
          <a:lstStyle/>
          <a:p>
            <a:fld id="{F18ABAAA-56F6-2745-AE94-1EE02FE78392}" type="datetimeFigureOut">
              <a:rPr lang="en-US" smtClean="0"/>
              <a:t>9/14/23</a:t>
            </a:fld>
            <a:endParaRPr lang="en-US"/>
          </a:p>
        </p:txBody>
      </p:sp>
      <p:sp>
        <p:nvSpPr>
          <p:cNvPr id="5" name="Footer Placeholder 4">
            <a:extLst>
              <a:ext uri="{FF2B5EF4-FFF2-40B4-BE49-F238E27FC236}">
                <a16:creationId xmlns:a16="http://schemas.microsoft.com/office/drawing/2014/main" id="{0F82F17E-A703-FC4C-9DBC-37F173C9B39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EE0F0E7-19E4-134F-9E84-35EA99DAAAB7}"/>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40687333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9E3A18-9CC1-1341-AF96-7184EEE9E69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1BC89520-6876-074C-9D1E-480E252E7D69}"/>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0D41A40-B683-6D40-ADC6-D403C9B2DF84}"/>
              </a:ext>
            </a:extLst>
          </p:cNvPr>
          <p:cNvSpPr>
            <a:spLocks noGrp="1"/>
          </p:cNvSpPr>
          <p:nvPr>
            <p:ph type="dt" sz="half" idx="10"/>
          </p:nvPr>
        </p:nvSpPr>
        <p:spPr/>
        <p:txBody>
          <a:bodyPr/>
          <a:lstStyle/>
          <a:p>
            <a:fld id="{F18ABAAA-56F6-2745-AE94-1EE02FE78392}" type="datetimeFigureOut">
              <a:rPr lang="en-US" smtClean="0"/>
              <a:t>9/14/23</a:t>
            </a:fld>
            <a:endParaRPr lang="en-US"/>
          </a:p>
        </p:txBody>
      </p:sp>
      <p:sp>
        <p:nvSpPr>
          <p:cNvPr id="5" name="Footer Placeholder 4">
            <a:extLst>
              <a:ext uri="{FF2B5EF4-FFF2-40B4-BE49-F238E27FC236}">
                <a16:creationId xmlns:a16="http://schemas.microsoft.com/office/drawing/2014/main" id="{3F18FEEC-B9ED-7545-B62E-2405FF75F0B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67D7674-65A6-9346-ACDD-85E2D4433B83}"/>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5954063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A1B807-2E2B-DF4F-AA06-273A39CC4D7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EDCA3A2-9A5D-1D4E-BCC4-2CA4EEC2E34A}"/>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677D900-B000-364D-BFD2-F6CD6080A5BC}"/>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2152A66-19E1-D541-B7E0-104E938B0EC6}"/>
              </a:ext>
            </a:extLst>
          </p:cNvPr>
          <p:cNvSpPr>
            <a:spLocks noGrp="1"/>
          </p:cNvSpPr>
          <p:nvPr>
            <p:ph type="dt" sz="half" idx="10"/>
          </p:nvPr>
        </p:nvSpPr>
        <p:spPr/>
        <p:txBody>
          <a:bodyPr/>
          <a:lstStyle/>
          <a:p>
            <a:fld id="{F18ABAAA-56F6-2745-AE94-1EE02FE78392}" type="datetimeFigureOut">
              <a:rPr lang="en-US" smtClean="0"/>
              <a:t>9/14/23</a:t>
            </a:fld>
            <a:endParaRPr lang="en-US"/>
          </a:p>
        </p:txBody>
      </p:sp>
      <p:sp>
        <p:nvSpPr>
          <p:cNvPr id="6" name="Footer Placeholder 5">
            <a:extLst>
              <a:ext uri="{FF2B5EF4-FFF2-40B4-BE49-F238E27FC236}">
                <a16:creationId xmlns:a16="http://schemas.microsoft.com/office/drawing/2014/main" id="{70AC81DD-4A04-1E4B-B64C-43B9657EC92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F5D67D9-2DCB-AB4D-B8A5-0CAF567FC76C}"/>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150518830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C3A7B7-5559-064B-8A50-9F1CBA7A030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A67FAB1-A4C9-F747-A0BA-DBA0C0C4BF1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1332C787-CD6F-1F4A-9B1D-ACB05AA614A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047F7A3-F4D2-F04B-86DF-43E53ADD2A7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3B89BA5-1CD5-EB43-A6A4-9F79325D7A1C}"/>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E049E35-AF34-354F-AAD8-67D4DAD8763E}"/>
              </a:ext>
            </a:extLst>
          </p:cNvPr>
          <p:cNvSpPr>
            <a:spLocks noGrp="1"/>
          </p:cNvSpPr>
          <p:nvPr>
            <p:ph type="dt" sz="half" idx="10"/>
          </p:nvPr>
        </p:nvSpPr>
        <p:spPr/>
        <p:txBody>
          <a:bodyPr/>
          <a:lstStyle/>
          <a:p>
            <a:fld id="{F18ABAAA-56F6-2745-AE94-1EE02FE78392}" type="datetimeFigureOut">
              <a:rPr lang="en-US" smtClean="0"/>
              <a:t>9/14/23</a:t>
            </a:fld>
            <a:endParaRPr lang="en-US"/>
          </a:p>
        </p:txBody>
      </p:sp>
      <p:sp>
        <p:nvSpPr>
          <p:cNvPr id="8" name="Footer Placeholder 7">
            <a:extLst>
              <a:ext uri="{FF2B5EF4-FFF2-40B4-BE49-F238E27FC236}">
                <a16:creationId xmlns:a16="http://schemas.microsoft.com/office/drawing/2014/main" id="{17D7A093-D80D-DD4D-91AF-D56DBB7AD9FF}"/>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6DE78129-3724-4544-9DCF-17FAAC1B7077}"/>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396342563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BA4727-9AE4-9147-9FE1-6B42D7C07953}"/>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A12623B-0F62-D64A-BF9C-BEC5EBC207D9}"/>
              </a:ext>
            </a:extLst>
          </p:cNvPr>
          <p:cNvSpPr>
            <a:spLocks noGrp="1"/>
          </p:cNvSpPr>
          <p:nvPr>
            <p:ph type="dt" sz="half" idx="10"/>
          </p:nvPr>
        </p:nvSpPr>
        <p:spPr/>
        <p:txBody>
          <a:bodyPr/>
          <a:lstStyle/>
          <a:p>
            <a:fld id="{F18ABAAA-56F6-2745-AE94-1EE02FE78392}" type="datetimeFigureOut">
              <a:rPr lang="en-US" smtClean="0"/>
              <a:t>9/14/23</a:t>
            </a:fld>
            <a:endParaRPr lang="en-US"/>
          </a:p>
        </p:txBody>
      </p:sp>
      <p:sp>
        <p:nvSpPr>
          <p:cNvPr id="4" name="Footer Placeholder 3">
            <a:extLst>
              <a:ext uri="{FF2B5EF4-FFF2-40B4-BE49-F238E27FC236}">
                <a16:creationId xmlns:a16="http://schemas.microsoft.com/office/drawing/2014/main" id="{00AF4969-6D6D-D94E-8509-410729017DB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AE0EC60E-29D6-F448-A9BD-AC7925F73A1B}"/>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293942693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E63E131-141F-2F4C-94A8-B696A277DAAB}"/>
              </a:ext>
            </a:extLst>
          </p:cNvPr>
          <p:cNvSpPr>
            <a:spLocks noGrp="1"/>
          </p:cNvSpPr>
          <p:nvPr>
            <p:ph type="dt" sz="half" idx="10"/>
          </p:nvPr>
        </p:nvSpPr>
        <p:spPr/>
        <p:txBody>
          <a:bodyPr/>
          <a:lstStyle/>
          <a:p>
            <a:fld id="{F18ABAAA-56F6-2745-AE94-1EE02FE78392}" type="datetimeFigureOut">
              <a:rPr lang="en-US" smtClean="0"/>
              <a:t>9/14/23</a:t>
            </a:fld>
            <a:endParaRPr lang="en-US"/>
          </a:p>
        </p:txBody>
      </p:sp>
      <p:sp>
        <p:nvSpPr>
          <p:cNvPr id="3" name="Footer Placeholder 2">
            <a:extLst>
              <a:ext uri="{FF2B5EF4-FFF2-40B4-BE49-F238E27FC236}">
                <a16:creationId xmlns:a16="http://schemas.microsoft.com/office/drawing/2014/main" id="{39F01CA5-D982-D047-B405-732BD81FE8D4}"/>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1E9B4559-0995-B147-8DE6-A506023D2436}"/>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97273914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F10973-7C62-9041-8B54-8E64AA52C89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A32A1D9-7602-5F46-ADC9-04629AF3E06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3B69871-F446-514D-A4D0-A0492C3C65B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6E37C1A-E6EB-B349-A191-23573F89EFDF}"/>
              </a:ext>
            </a:extLst>
          </p:cNvPr>
          <p:cNvSpPr>
            <a:spLocks noGrp="1"/>
          </p:cNvSpPr>
          <p:nvPr>
            <p:ph type="dt" sz="half" idx="10"/>
          </p:nvPr>
        </p:nvSpPr>
        <p:spPr/>
        <p:txBody>
          <a:bodyPr/>
          <a:lstStyle/>
          <a:p>
            <a:fld id="{F18ABAAA-56F6-2745-AE94-1EE02FE78392}" type="datetimeFigureOut">
              <a:rPr lang="en-US" smtClean="0"/>
              <a:t>9/14/23</a:t>
            </a:fld>
            <a:endParaRPr lang="en-US"/>
          </a:p>
        </p:txBody>
      </p:sp>
      <p:sp>
        <p:nvSpPr>
          <p:cNvPr id="6" name="Footer Placeholder 5">
            <a:extLst>
              <a:ext uri="{FF2B5EF4-FFF2-40B4-BE49-F238E27FC236}">
                <a16:creationId xmlns:a16="http://schemas.microsoft.com/office/drawing/2014/main" id="{DEE5AF63-95CF-AB44-A078-25763A8E2A4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4728E78-495A-F640-8460-A92A9EAC0C23}"/>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10698629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6A3374-1714-A242-B3DB-DCDD0B59CB0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F7F959A6-24BD-AF43-A38F-D0405076E70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1A155C31-DF90-8747-B196-67292A0E096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7DFDEC8-AC94-4A43-B9A6-707A4F26AAB6}"/>
              </a:ext>
            </a:extLst>
          </p:cNvPr>
          <p:cNvSpPr>
            <a:spLocks noGrp="1"/>
          </p:cNvSpPr>
          <p:nvPr>
            <p:ph type="dt" sz="half" idx="10"/>
          </p:nvPr>
        </p:nvSpPr>
        <p:spPr/>
        <p:txBody>
          <a:bodyPr/>
          <a:lstStyle/>
          <a:p>
            <a:fld id="{F18ABAAA-56F6-2745-AE94-1EE02FE78392}" type="datetimeFigureOut">
              <a:rPr lang="en-US" smtClean="0"/>
              <a:t>9/14/23</a:t>
            </a:fld>
            <a:endParaRPr lang="en-US"/>
          </a:p>
        </p:txBody>
      </p:sp>
      <p:sp>
        <p:nvSpPr>
          <p:cNvPr id="6" name="Footer Placeholder 5">
            <a:extLst>
              <a:ext uri="{FF2B5EF4-FFF2-40B4-BE49-F238E27FC236}">
                <a16:creationId xmlns:a16="http://schemas.microsoft.com/office/drawing/2014/main" id="{65D4BBFF-DB69-A44C-BA93-6F66689897F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1197DC4-8EE7-5D49-A5DE-1B19FF6ECCD4}"/>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108046467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AA2641-EF8E-7C40-8100-AD8B6C42D3B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2118B34-9C39-1047-9303-6694EC83B5A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7491113-D5AC-934B-96D3-7BC31020FDE4}"/>
              </a:ext>
            </a:extLst>
          </p:cNvPr>
          <p:cNvSpPr>
            <a:spLocks noGrp="1"/>
          </p:cNvSpPr>
          <p:nvPr>
            <p:ph type="dt" sz="half" idx="10"/>
          </p:nvPr>
        </p:nvSpPr>
        <p:spPr/>
        <p:txBody>
          <a:bodyPr/>
          <a:lstStyle/>
          <a:p>
            <a:fld id="{F18ABAAA-56F6-2745-AE94-1EE02FE78392}" type="datetimeFigureOut">
              <a:rPr lang="en-US" smtClean="0"/>
              <a:t>9/14/23</a:t>
            </a:fld>
            <a:endParaRPr lang="en-US"/>
          </a:p>
        </p:txBody>
      </p:sp>
      <p:sp>
        <p:nvSpPr>
          <p:cNvPr id="5" name="Footer Placeholder 4">
            <a:extLst>
              <a:ext uri="{FF2B5EF4-FFF2-40B4-BE49-F238E27FC236}">
                <a16:creationId xmlns:a16="http://schemas.microsoft.com/office/drawing/2014/main" id="{0BB59E4E-92CC-2345-838F-5B92552B41E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6E36054-3F34-4A45-9159-95896DF3D97F}"/>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20365848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8DCFEDA-4104-A94B-8E13-19FBF6A0DEEA}"/>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15A2AC8-130C-2F4C-8925-8FC3934A1EF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D5F5612-79E8-0745-B639-AF2BB505A269}"/>
              </a:ext>
            </a:extLst>
          </p:cNvPr>
          <p:cNvSpPr>
            <a:spLocks noGrp="1"/>
          </p:cNvSpPr>
          <p:nvPr>
            <p:ph type="dt" sz="half" idx="10"/>
          </p:nvPr>
        </p:nvSpPr>
        <p:spPr/>
        <p:txBody>
          <a:bodyPr/>
          <a:lstStyle/>
          <a:p>
            <a:fld id="{F18ABAAA-56F6-2745-AE94-1EE02FE78392}" type="datetimeFigureOut">
              <a:rPr lang="en-US" smtClean="0"/>
              <a:t>9/14/23</a:t>
            </a:fld>
            <a:endParaRPr lang="en-US"/>
          </a:p>
        </p:txBody>
      </p:sp>
      <p:sp>
        <p:nvSpPr>
          <p:cNvPr id="5" name="Footer Placeholder 4">
            <a:extLst>
              <a:ext uri="{FF2B5EF4-FFF2-40B4-BE49-F238E27FC236}">
                <a16:creationId xmlns:a16="http://schemas.microsoft.com/office/drawing/2014/main" id="{8FF80366-4ED4-1A4A-8EA5-DC56122A3E4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7A9E45A-CB98-F844-AD9A-FEF0004A8BA1}"/>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20489051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Application Layer: 2-</a:t>
            </a:r>
            <a:fld id="{C4204591-24BD-A542-B9D5-F8D8A88D2FEE}" type="slidenum">
              <a:rPr lang="en-US" smtClean="0"/>
              <a:pPr/>
              <a:t>‹#›</a:t>
            </a:fld>
            <a:endParaRPr lang="en-US"/>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Application Layer: 2-</a:t>
            </a:r>
            <a:fld id="{C4204591-24BD-A542-B9D5-F8D8A88D2FEE}" type="slidenum">
              <a:rPr lang="en-US" smtClean="0"/>
              <a:pPr/>
              <a:t>‹#›</a:t>
            </a:fld>
            <a:endParaRPr lang="en-US"/>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lstStyle/>
          <a:p>
            <a:r>
              <a:rPr lang="en-US"/>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Application Layer: 2-</a:t>
            </a:r>
            <a:fld id="{C4204591-24BD-A542-B9D5-F8D8A88D2FEE}" type="slidenum">
              <a:rPr lang="en-US" smtClean="0"/>
              <a:pPr/>
              <a:t>‹#›</a:t>
            </a:fld>
            <a:endParaRPr lang="en-US"/>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27680307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279336427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188985695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14377385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56C28B-A937-8946-A8B8-E96C4D7F4A39}"/>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A89AB3BC-CF18-5B4B-9EDE-A1DEE9E6872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2693802E-DCBB-6942-892B-5E006FD43DA1}"/>
              </a:ext>
            </a:extLst>
          </p:cNvPr>
          <p:cNvSpPr>
            <a:spLocks noGrp="1"/>
          </p:cNvSpPr>
          <p:nvPr>
            <p:ph type="dt" sz="half" idx="10"/>
          </p:nvPr>
        </p:nvSpPr>
        <p:spPr/>
        <p:txBody>
          <a:bodyPr/>
          <a:lstStyle/>
          <a:p>
            <a:fld id="{F18ABAAA-56F6-2745-AE94-1EE02FE78392}" type="datetimeFigureOut">
              <a:rPr lang="en-US" smtClean="0"/>
              <a:t>9/14/23</a:t>
            </a:fld>
            <a:endParaRPr lang="en-US"/>
          </a:p>
        </p:txBody>
      </p:sp>
      <p:sp>
        <p:nvSpPr>
          <p:cNvPr id="5" name="Footer Placeholder 4">
            <a:extLst>
              <a:ext uri="{FF2B5EF4-FFF2-40B4-BE49-F238E27FC236}">
                <a16:creationId xmlns:a16="http://schemas.microsoft.com/office/drawing/2014/main" id="{DCEC76A4-9D88-F940-8D92-FD0FBF30103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9DAAEC3-9D1A-CF41-9E08-BEB07758324D}"/>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263077046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5" Type="http://schemas.openxmlformats.org/officeDocument/2006/relationships/theme" Target="../theme/theme2.xml"/><Relationship Id="rId4" Type="http://schemas.openxmlformats.org/officeDocument/2006/relationships/slideLayout" Target="../slideLayouts/slideLayout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6.xml"/><Relationship Id="rId3" Type="http://schemas.openxmlformats.org/officeDocument/2006/relationships/slideLayout" Target="../slideLayouts/slideLayout11.xml"/><Relationship Id="rId7" Type="http://schemas.openxmlformats.org/officeDocument/2006/relationships/slideLayout" Target="../slideLayouts/slideLayout15.xml"/><Relationship Id="rId12" Type="http://schemas.openxmlformats.org/officeDocument/2006/relationships/theme" Target="../theme/theme3.xml"/><Relationship Id="rId2" Type="http://schemas.openxmlformats.org/officeDocument/2006/relationships/slideLayout" Target="../slideLayouts/slideLayout10.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5" Type="http://schemas.openxmlformats.org/officeDocument/2006/relationships/slideLayout" Target="../slideLayouts/slideLayout13.xml"/><Relationship Id="rId10" Type="http://schemas.openxmlformats.org/officeDocument/2006/relationships/slideLayout" Target="../slideLayouts/slideLayout18.xml"/><Relationship Id="rId4" Type="http://schemas.openxmlformats.org/officeDocument/2006/relationships/slideLayout" Target="../slideLayouts/slideLayout12.xml"/><Relationship Id="rId9" Type="http://schemas.openxmlformats.org/officeDocument/2006/relationships/slideLayout" Target="../slideLayouts/slideLayout1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Application Layer: 2-</a:t>
            </a:r>
            <a:fld id="{C4204591-24BD-A542-B9D5-F8D8A88D2FEE}" type="slidenum">
              <a:rPr lang="en-US" smtClean="0"/>
              <a:pPr/>
              <a:t>‹#›</a:t>
            </a:fld>
            <a:endParaRPr lang="en-US"/>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Introduction: 1-</a:t>
            </a:r>
            <a:fld id="{C4204591-24BD-A542-B9D5-F8D8A88D2FEE}" type="slidenum">
              <a:rPr lang="en-US" smtClean="0"/>
              <a:pPr/>
              <a:t>‹#›</a:t>
            </a:fld>
            <a:endParaRPr lang="en-US"/>
          </a:p>
        </p:txBody>
      </p:sp>
    </p:spTree>
    <p:extLst>
      <p:ext uri="{BB962C8B-B14F-4D97-AF65-F5344CB8AC3E}">
        <p14:creationId xmlns:p14="http://schemas.microsoft.com/office/powerpoint/2010/main" val="2728448782"/>
      </p:ext>
    </p:extLst>
  </p:cSld>
  <p:clrMap bg1="lt1" tx1="dk1" bg2="lt2" tx2="dk2" accent1="accent1" accent2="accent2" accent3="accent3" accent4="accent4" accent5="accent5" accent6="accent6" hlink="hlink" folHlink="folHlink"/>
  <p:sldLayoutIdLst>
    <p:sldLayoutId id="2147483656" r:id="rId1"/>
    <p:sldLayoutId id="2147483657" r:id="rId2"/>
    <p:sldLayoutId id="2147483658" r:id="rId3"/>
    <p:sldLayoutId id="2147483659" r:id="rId4"/>
  </p:sldLayoutIdLst>
  <p:hf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8D1C0D8-3EF9-F24C-8AF1-390E042D49E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BDBBBAD-1D0F-1242-B4FE-CCE298C9191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09FD964-692F-454A-9E0F-C006144D41C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18ABAAA-56F6-2745-AE94-1EE02FE78392}" type="datetimeFigureOut">
              <a:rPr lang="en-US" smtClean="0"/>
              <a:t>9/14/23</a:t>
            </a:fld>
            <a:endParaRPr lang="en-US"/>
          </a:p>
        </p:txBody>
      </p:sp>
      <p:sp>
        <p:nvSpPr>
          <p:cNvPr id="5" name="Footer Placeholder 4">
            <a:extLst>
              <a:ext uri="{FF2B5EF4-FFF2-40B4-BE49-F238E27FC236}">
                <a16:creationId xmlns:a16="http://schemas.microsoft.com/office/drawing/2014/main" id="{36E98797-5417-4944-A83D-4D5FE161302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ACE7634-0EA9-654E-96D2-65A8FB16F02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3CB2281-298D-ED49-BD76-0C3B3524713C}" type="slidenum">
              <a:rPr lang="en-US" smtClean="0"/>
              <a:t>‹#›</a:t>
            </a:fld>
            <a:endParaRPr lang="en-US"/>
          </a:p>
        </p:txBody>
      </p:sp>
    </p:spTree>
    <p:extLst>
      <p:ext uri="{BB962C8B-B14F-4D97-AF65-F5344CB8AC3E}">
        <p14:creationId xmlns:p14="http://schemas.microsoft.com/office/powerpoint/2010/main" val="131843217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01.xml"/><Relationship Id="rId1" Type="http://schemas.openxmlformats.org/officeDocument/2006/relationships/slideLayout" Target="../slideLayouts/slideLayout6.xml"/><Relationship Id="rId4" Type="http://schemas.openxmlformats.org/officeDocument/2006/relationships/image" Target="../media/image61.png"/></Relationships>
</file>

<file path=ppt/slides/_rels/slide102.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3" Type="http://schemas.openxmlformats.org/officeDocument/2006/relationships/audio" Target="../media/audio1.bin"/><Relationship Id="rId7" Type="http://schemas.openxmlformats.org/officeDocument/2006/relationships/image" Target="../media/image66.jpeg"/><Relationship Id="rId2" Type="http://schemas.openxmlformats.org/officeDocument/2006/relationships/notesSlide" Target="../notesSlides/notesSlide102.xml"/><Relationship Id="rId1" Type="http://schemas.openxmlformats.org/officeDocument/2006/relationships/slideLayout" Target="../slideLayouts/slideLayout6.xml"/><Relationship Id="rId6" Type="http://schemas.openxmlformats.org/officeDocument/2006/relationships/image" Target="../media/image65.png"/><Relationship Id="rId5" Type="http://schemas.openxmlformats.org/officeDocument/2006/relationships/image" Target="../media/image64.png"/><Relationship Id="rId4" Type="http://schemas.openxmlformats.org/officeDocument/2006/relationships/image" Target="../media/image63.png"/></Relationships>
</file>

<file path=ppt/slides/_rels/slide10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03.xml"/><Relationship Id="rId1" Type="http://schemas.openxmlformats.org/officeDocument/2006/relationships/slideLayout" Target="../slideLayouts/slideLayout6.xml"/><Relationship Id="rId5" Type="http://schemas.openxmlformats.org/officeDocument/2006/relationships/image" Target="../media/image65.png"/><Relationship Id="rId4" Type="http://schemas.openxmlformats.org/officeDocument/2006/relationships/image" Target="../media/image64.png"/></Relationships>
</file>

<file path=ppt/slides/_rels/slide10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4.xml"/><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4.xml"/></Relationships>
</file>

<file path=ppt/slides/_rels/slide11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20.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4.xml"/></Relationships>
</file>

<file path=ppt/slides/_rels/slide12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2.xml"/><Relationship Id="rId1" Type="http://schemas.openxmlformats.org/officeDocument/2006/relationships/slideLayout" Target="../slideLayouts/slideLayout2.xml"/><Relationship Id="rId4" Type="http://schemas.openxmlformats.org/officeDocument/2006/relationships/image" Target="../media/image42.png"/></Relationships>
</file>

<file path=ppt/slides/_rels/slide12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3.xml"/><Relationship Id="rId1" Type="http://schemas.openxmlformats.org/officeDocument/2006/relationships/slideLayout" Target="../slideLayouts/slideLayout2.xml"/><Relationship Id="rId4" Type="http://schemas.openxmlformats.org/officeDocument/2006/relationships/image" Target="../media/image42.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9.xml"/><Relationship Id="rId1" Type="http://schemas.openxmlformats.org/officeDocument/2006/relationships/slideLayout" Target="../slideLayouts/slideLayout8.xml"/><Relationship Id="rId4" Type="http://schemas.openxmlformats.org/officeDocument/2006/relationships/image" Target="../media/image24.png"/></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2.xml"/><Relationship Id="rId1" Type="http://schemas.openxmlformats.org/officeDocument/2006/relationships/slideLayout" Target="../slideLayouts/slideLayout8.xml"/></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3.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8.xml"/></Relationships>
</file>

<file path=ppt/slides/_rels/slide3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2.xml"/><Relationship Id="rId1" Type="http://schemas.openxmlformats.org/officeDocument/2006/relationships/slideLayout" Target="../slideLayouts/slideLayout8.xml"/><Relationship Id="rId4" Type="http://schemas.openxmlformats.org/officeDocument/2006/relationships/image" Target="../media/image26.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4.xml"/><Relationship Id="rId1" Type="http://schemas.openxmlformats.org/officeDocument/2006/relationships/slideLayout" Target="../slideLayouts/slideLayout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3" Type="http://schemas.openxmlformats.org/officeDocument/2006/relationships/image" Target="../media/image27.png"/><Relationship Id="rId7" Type="http://schemas.openxmlformats.org/officeDocument/2006/relationships/image" Target="../media/image30.png"/><Relationship Id="rId2" Type="http://schemas.openxmlformats.org/officeDocument/2006/relationships/notesSlide" Target="../notesSlides/notesSlide36.xml"/><Relationship Id="rId1" Type="http://schemas.openxmlformats.org/officeDocument/2006/relationships/slideLayout" Target="../slideLayouts/slideLayout9.xml"/><Relationship Id="rId6" Type="http://schemas.openxmlformats.org/officeDocument/2006/relationships/image" Target="../media/image29.png"/><Relationship Id="rId5" Type="http://schemas.openxmlformats.org/officeDocument/2006/relationships/image" Target="../media/image24.png"/><Relationship Id="rId4" Type="http://schemas.openxmlformats.org/officeDocument/2006/relationships/image" Target="../media/image28.png"/></Relationships>
</file>

<file path=ppt/slides/_rels/slide3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7.xml"/><Relationship Id="rId1" Type="http://schemas.openxmlformats.org/officeDocument/2006/relationships/slideLayout" Target="../slideLayouts/slideLayout9.xml"/><Relationship Id="rId6" Type="http://schemas.openxmlformats.org/officeDocument/2006/relationships/image" Target="../media/image29.png"/><Relationship Id="rId5" Type="http://schemas.openxmlformats.org/officeDocument/2006/relationships/image" Target="../media/image24.png"/><Relationship Id="rId4" Type="http://schemas.openxmlformats.org/officeDocument/2006/relationships/image" Target="../media/image28.png"/></Relationships>
</file>

<file path=ppt/slides/_rels/slide3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8.xml"/><Relationship Id="rId1" Type="http://schemas.openxmlformats.org/officeDocument/2006/relationships/slideLayout" Target="../slideLayouts/slideLayout9.xml"/><Relationship Id="rId6" Type="http://schemas.openxmlformats.org/officeDocument/2006/relationships/image" Target="../media/image31.png"/><Relationship Id="rId5" Type="http://schemas.openxmlformats.org/officeDocument/2006/relationships/image" Target="../media/image29.png"/><Relationship Id="rId4" Type="http://schemas.openxmlformats.org/officeDocument/2006/relationships/image" Target="../media/image24.png"/></Relationships>
</file>

<file path=ppt/slides/_rels/slide39.xml.rels><?xml version="1.0" encoding="UTF-8" standalone="yes"?>
<Relationships xmlns="http://schemas.openxmlformats.org/package/2006/relationships"><Relationship Id="rId3" Type="http://schemas.openxmlformats.org/officeDocument/2006/relationships/image" Target="../media/image27.png"/><Relationship Id="rId7" Type="http://schemas.openxmlformats.org/officeDocument/2006/relationships/image" Target="../media/image32.png"/><Relationship Id="rId2" Type="http://schemas.openxmlformats.org/officeDocument/2006/relationships/notesSlide" Target="../notesSlides/notesSlide39.xml"/><Relationship Id="rId1" Type="http://schemas.openxmlformats.org/officeDocument/2006/relationships/slideLayout" Target="../slideLayouts/slideLayout9.xml"/><Relationship Id="rId6" Type="http://schemas.openxmlformats.org/officeDocument/2006/relationships/image" Target="../media/image31.png"/><Relationship Id="rId5" Type="http://schemas.openxmlformats.org/officeDocument/2006/relationships/image" Target="../media/image29.png"/><Relationship Id="rId4" Type="http://schemas.openxmlformats.org/officeDocument/2006/relationships/image" Target="../media/image24.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0.xml"/></Relationships>
</file>

<file path=ppt/slides/_rels/slide4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41.xml"/><Relationship Id="rId1" Type="http://schemas.openxmlformats.org/officeDocument/2006/relationships/slideLayout" Target="../slideLayouts/slideLayout10.xml"/><Relationship Id="rId4" Type="http://schemas.openxmlformats.org/officeDocument/2006/relationships/image" Target="../media/image34.png"/></Relationships>
</file>

<file path=ppt/slides/_rels/slide4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2.xml"/><Relationship Id="rId1" Type="http://schemas.openxmlformats.org/officeDocument/2006/relationships/slideLayout" Target="../slideLayouts/slideLayout8.xml"/><Relationship Id="rId4" Type="http://schemas.openxmlformats.org/officeDocument/2006/relationships/image" Target="../media/image35.png"/></Relationships>
</file>

<file path=ppt/slides/_rels/slide4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3.xml"/><Relationship Id="rId1" Type="http://schemas.openxmlformats.org/officeDocument/2006/relationships/slideLayout" Target="../slideLayouts/slideLayout8.xml"/><Relationship Id="rId4" Type="http://schemas.openxmlformats.org/officeDocument/2006/relationships/image" Target="../media/image37.png"/></Relationships>
</file>

<file path=ppt/slides/_rels/slide4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4.xml"/><Relationship Id="rId1" Type="http://schemas.openxmlformats.org/officeDocument/2006/relationships/slideLayout" Target="../slideLayouts/slideLayout8.xml"/><Relationship Id="rId5" Type="http://schemas.openxmlformats.org/officeDocument/2006/relationships/image" Target="../media/image40.png"/><Relationship Id="rId4" Type="http://schemas.openxmlformats.org/officeDocument/2006/relationships/image" Target="../media/image39.png"/></Relationships>
</file>

<file path=ppt/slides/_rels/slide4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5.xml"/><Relationship Id="rId1" Type="http://schemas.openxmlformats.org/officeDocument/2006/relationships/slideLayout" Target="../slideLayouts/slideLayout8.xml"/></Relationships>
</file>

<file path=ppt/slides/_rels/slide4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6.xml"/><Relationship Id="rId1" Type="http://schemas.openxmlformats.org/officeDocument/2006/relationships/slideLayout" Target="../slideLayouts/slideLayout8.xml"/></Relationships>
</file>

<file path=ppt/slides/_rels/slide4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7.xml"/><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8.xml"/><Relationship Id="rId1" Type="http://schemas.openxmlformats.org/officeDocument/2006/relationships/slideLayout" Target="../slideLayouts/slideLayout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8.xml"/></Relationships>
</file>

<file path=ppt/slides/_rels/slide5.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5.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8.xml"/></Relationships>
</file>

<file path=ppt/slides/_rels/slide5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1.xml"/><Relationship Id="rId1" Type="http://schemas.openxmlformats.org/officeDocument/2006/relationships/slideLayout" Target="../slideLayouts/slideLayout8.xml"/></Relationships>
</file>

<file path=ppt/slides/_rels/slide5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2.xml"/><Relationship Id="rId1" Type="http://schemas.openxmlformats.org/officeDocument/2006/relationships/slideLayout" Target="../slideLayouts/slideLayout8.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8.xml"/></Relationships>
</file>

<file path=ppt/slides/_rels/slide5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5.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8.xml"/><Relationship Id="rId1" Type="http://schemas.openxmlformats.org/officeDocument/2006/relationships/slideLayout" Target="../slideLayouts/slideLayout4.xml"/><Relationship Id="rId5" Type="http://schemas.openxmlformats.org/officeDocument/2006/relationships/image" Target="../media/image42.png"/><Relationship Id="rId4" Type="http://schemas.openxmlformats.org/officeDocument/2006/relationships/image" Target="../media/image41.png"/></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6.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62.xml"/><Relationship Id="rId1" Type="http://schemas.openxmlformats.org/officeDocument/2006/relationships/slideLayout" Target="../slideLayouts/slideLayout4.xml"/><Relationship Id="rId5" Type="http://schemas.openxmlformats.org/officeDocument/2006/relationships/image" Target="../media/image24.png"/><Relationship Id="rId4" Type="http://schemas.openxmlformats.org/officeDocument/2006/relationships/image" Target="../media/image42.png"/></Relationships>
</file>

<file path=ppt/slides/_rels/slide6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63.xml"/><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66.xml"/><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68.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69.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4.png"/><Relationship Id="rId18" Type="http://schemas.openxmlformats.org/officeDocument/2006/relationships/image" Target="../media/image20.png"/><Relationship Id="rId3" Type="http://schemas.openxmlformats.org/officeDocument/2006/relationships/image" Target="../media/image3.png"/><Relationship Id="rId21" Type="http://schemas.openxmlformats.org/officeDocument/2006/relationships/image" Target="../media/image23.png"/><Relationship Id="rId7" Type="http://schemas.openxmlformats.org/officeDocument/2006/relationships/image" Target="../media/image7.png"/><Relationship Id="rId12" Type="http://schemas.openxmlformats.org/officeDocument/2006/relationships/image" Target="../media/image13.png"/><Relationship Id="rId17" Type="http://schemas.openxmlformats.org/officeDocument/2006/relationships/image" Target="../media/image19.png"/><Relationship Id="rId2" Type="http://schemas.openxmlformats.org/officeDocument/2006/relationships/notesSlide" Target="../notesSlides/notesSlide7.xml"/><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2.png"/><Relationship Id="rId5" Type="http://schemas.openxmlformats.org/officeDocument/2006/relationships/image" Target="../media/image5.png"/><Relationship Id="rId15" Type="http://schemas.openxmlformats.org/officeDocument/2006/relationships/image" Target="../media/image17.png"/><Relationship Id="rId23" Type="http://schemas.openxmlformats.org/officeDocument/2006/relationships/image" Target="../media/image15.png"/><Relationship Id="rId10" Type="http://schemas.openxmlformats.org/officeDocument/2006/relationships/image" Target="../media/image10.png"/><Relationship Id="rId19" Type="http://schemas.openxmlformats.org/officeDocument/2006/relationships/image" Target="../media/image21.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6.png"/><Relationship Id="rId22" Type="http://schemas.openxmlformats.org/officeDocument/2006/relationships/image" Target="../media/image11.png"/></Relationships>
</file>

<file path=ppt/slides/_rels/slide7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70.xml"/><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72.xml"/><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73.xml"/><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0.xml"/><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4.png"/><Relationship Id="rId18" Type="http://schemas.openxmlformats.org/officeDocument/2006/relationships/image" Target="../media/image20.png"/><Relationship Id="rId3" Type="http://schemas.openxmlformats.org/officeDocument/2006/relationships/image" Target="../media/image3.png"/><Relationship Id="rId21" Type="http://schemas.openxmlformats.org/officeDocument/2006/relationships/image" Target="../media/image23.png"/><Relationship Id="rId7" Type="http://schemas.openxmlformats.org/officeDocument/2006/relationships/image" Target="../media/image7.png"/><Relationship Id="rId12" Type="http://schemas.openxmlformats.org/officeDocument/2006/relationships/image" Target="../media/image13.png"/><Relationship Id="rId17" Type="http://schemas.openxmlformats.org/officeDocument/2006/relationships/image" Target="../media/image19.png"/><Relationship Id="rId2" Type="http://schemas.openxmlformats.org/officeDocument/2006/relationships/notesSlide" Target="../notesSlides/notesSlide81.xml"/><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2.png"/><Relationship Id="rId5" Type="http://schemas.openxmlformats.org/officeDocument/2006/relationships/image" Target="../media/image5.png"/><Relationship Id="rId15" Type="http://schemas.openxmlformats.org/officeDocument/2006/relationships/image" Target="../media/image17.png"/><Relationship Id="rId23" Type="http://schemas.openxmlformats.org/officeDocument/2006/relationships/image" Target="../media/image15.png"/><Relationship Id="rId10" Type="http://schemas.openxmlformats.org/officeDocument/2006/relationships/image" Target="../media/image10.png"/><Relationship Id="rId19" Type="http://schemas.openxmlformats.org/officeDocument/2006/relationships/image" Target="../media/image21.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6.png"/><Relationship Id="rId22" Type="http://schemas.openxmlformats.org/officeDocument/2006/relationships/image" Target="../media/image11.png"/></Relationships>
</file>

<file path=ppt/slides/_rels/slide8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85.xml"/><Relationship Id="rId1" Type="http://schemas.openxmlformats.org/officeDocument/2006/relationships/slideLayout" Target="../slideLayouts/slideLayout3.xml"/><Relationship Id="rId4" Type="http://schemas.openxmlformats.org/officeDocument/2006/relationships/image" Target="../media/image46.emf"/></Relationships>
</file>

<file path=ppt/slides/_rels/slide86.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6.xml"/><Relationship Id="rId1" Type="http://schemas.openxmlformats.org/officeDocument/2006/relationships/slideLayout" Target="../slideLayouts/slideLayout3.xml"/><Relationship Id="rId5" Type="http://schemas.openxmlformats.org/officeDocument/2006/relationships/image" Target="../media/image47.png"/><Relationship Id="rId4" Type="http://schemas.openxmlformats.org/officeDocument/2006/relationships/image" Target="../media/image24.png"/></Relationships>
</file>

<file path=ppt/slides/_rels/slide8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7.xml"/><Relationship Id="rId1" Type="http://schemas.openxmlformats.org/officeDocument/2006/relationships/slideLayout" Target="../slideLayouts/slideLayout3.xml"/><Relationship Id="rId5" Type="http://schemas.openxmlformats.org/officeDocument/2006/relationships/image" Target="../media/image49.png"/><Relationship Id="rId4" Type="http://schemas.openxmlformats.org/officeDocument/2006/relationships/image" Target="../media/image48.png"/></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9.xml"/><Relationship Id="rId1" Type="http://schemas.openxmlformats.org/officeDocument/2006/relationships/slideLayout" Target="../slideLayouts/slideLayout3.xml"/><Relationship Id="rId5" Type="http://schemas.openxmlformats.org/officeDocument/2006/relationships/image" Target="../media/image24.png"/><Relationship Id="rId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0.xml"/><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91.xml"/><Relationship Id="rId1" Type="http://schemas.openxmlformats.org/officeDocument/2006/relationships/slideLayout" Target="../slideLayouts/slideLayout7.xml"/><Relationship Id="rId6" Type="http://schemas.openxmlformats.org/officeDocument/2006/relationships/image" Target="../media/image53.png"/><Relationship Id="rId5" Type="http://schemas.openxmlformats.org/officeDocument/2006/relationships/image" Target="../media/image52.png"/><Relationship Id="rId4" Type="http://schemas.openxmlformats.org/officeDocument/2006/relationships/image" Target="../media/image51.png"/></Relationships>
</file>

<file path=ppt/slides/_rels/slide92.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93.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94.xml"/><Relationship Id="rId1" Type="http://schemas.openxmlformats.org/officeDocument/2006/relationships/slideLayout" Target="../slideLayouts/slideLayout6.xml"/><Relationship Id="rId4" Type="http://schemas.openxmlformats.org/officeDocument/2006/relationships/image" Target="../media/image56.jpeg"/></Relationships>
</file>

<file path=ppt/slides/_rels/slide9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95.xml"/><Relationship Id="rId1" Type="http://schemas.openxmlformats.org/officeDocument/2006/relationships/slideLayout" Target="../slideLayouts/slideLayout6.xml"/><Relationship Id="rId4" Type="http://schemas.openxmlformats.org/officeDocument/2006/relationships/image" Target="../media/image56.jpeg"/></Relationships>
</file>

<file path=ppt/slides/_rels/slide9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96.xml"/><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98.xml"/><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99.xml"/><Relationship Id="rId1" Type="http://schemas.openxmlformats.org/officeDocument/2006/relationships/slideLayout" Target="../slideLayouts/slideLayout6.xml"/><Relationship Id="rId4" Type="http://schemas.openxmlformats.org/officeDocument/2006/relationships/image" Target="../media/image5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5" y="561975"/>
            <a:ext cx="5378450"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2</a:t>
            </a:r>
            <a:br>
              <a:rPr lang="en-US" altLang="en-US" sz="6000" b="1" dirty="0">
                <a:solidFill>
                  <a:srgbClr val="000099"/>
                </a:solidFill>
                <a:latin typeface="+mj-lt"/>
              </a:rPr>
            </a:br>
            <a:r>
              <a:rPr lang="en-US" altLang="en-US" sz="5400" b="1" dirty="0">
                <a:solidFill>
                  <a:srgbClr val="000099"/>
                </a:solidFill>
                <a:latin typeface="+mj-lt"/>
              </a:rPr>
              <a:t>Application Layer</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1996-2023</a:t>
            </a:r>
          </a:p>
          <a:p>
            <a:pPr>
              <a:lnSpc>
                <a:spcPct val="85000"/>
              </a:lnSpc>
            </a:pPr>
            <a:r>
              <a:rPr lang="en-US" altLang="en-US" sz="1400" dirty="0">
                <a:latin typeface="+mn-lt"/>
              </a:rPr>
              <a:t>     J.F Kurose and K.W. Ross, All Rights Reserved</a:t>
            </a:r>
            <a:endParaRPr lang="en-US" altLang="en-US" sz="1200" dirty="0">
              <a:latin typeface="+mn-lt"/>
            </a:endParaRPr>
          </a:p>
        </p:txBody>
      </p:sp>
      <p:sp>
        <p:nvSpPr>
          <p:cNvPr id="2" name="Slide Number Placeholder 1">
            <a:extLst>
              <a:ext uri="{FF2B5EF4-FFF2-40B4-BE49-F238E27FC236}">
                <a16:creationId xmlns:a16="http://schemas.microsoft.com/office/drawing/2014/main" id="{98C65C94-9E94-6144-BDBB-A8F5D511E4DD}"/>
              </a:ext>
            </a:extLst>
          </p:cNvPr>
          <p:cNvSpPr>
            <a:spLocks noGrp="1"/>
          </p:cNvSpPr>
          <p:nvPr>
            <p:ph type="sldNum" sz="quarter" idx="4"/>
          </p:nvPr>
        </p:nvSpPr>
        <p:spPr/>
        <p:txBody>
          <a:bodyPr/>
          <a:lstStyle/>
          <a:p>
            <a:r>
              <a:rPr lang="en-US" dirty="0"/>
              <a:t>Application Layer: 2-</a:t>
            </a:r>
            <a:fld id="{C4204591-24BD-A542-B9D5-F8D8A88D2FEE}" type="slidenum">
              <a:rPr lang="en-US" smtClean="0"/>
              <a:pPr/>
              <a:t>1</a:t>
            </a:fld>
            <a:endParaRPr lang="en-US" dirty="0"/>
          </a:p>
        </p:txBody>
      </p:sp>
      <p:sp>
        <p:nvSpPr>
          <p:cNvPr id="11" name="Rectangle 10">
            <a:extLst>
              <a:ext uri="{FF2B5EF4-FFF2-40B4-BE49-F238E27FC236}">
                <a16:creationId xmlns:a16="http://schemas.microsoft.com/office/drawing/2014/main" id="{AD67D27E-258D-C546-967D-65B4E6ACE4BA}"/>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pic>
        <p:nvPicPr>
          <p:cNvPr id="12" name="Picture 11" descr="A picture containing outdoor, water, bridge, building&#10;&#10;Description automatically generated">
            <a:extLst>
              <a:ext uri="{FF2B5EF4-FFF2-40B4-BE49-F238E27FC236}">
                <a16:creationId xmlns:a16="http://schemas.microsoft.com/office/drawing/2014/main" id="{3BE6A818-0DC7-1C43-B5D9-6718F2878FB3}"/>
              </a:ext>
            </a:extLst>
          </p:cNvPr>
          <p:cNvPicPr>
            <a:picLocks noChangeAspect="1"/>
          </p:cNvPicPr>
          <p:nvPr/>
        </p:nvPicPr>
        <p:blipFill>
          <a:blip r:embed="rId3"/>
          <a:stretch>
            <a:fillRect/>
          </a:stretch>
        </p:blipFill>
        <p:spPr>
          <a:xfrm>
            <a:off x="8135257" y="887185"/>
            <a:ext cx="3040743" cy="3800929"/>
          </a:xfrm>
          <a:prstGeom prst="rect">
            <a:avLst/>
          </a:prstGeom>
        </p:spPr>
      </p:pic>
    </p:spTree>
    <p:extLst>
      <p:ext uri="{BB962C8B-B14F-4D97-AF65-F5344CB8AC3E}">
        <p14:creationId xmlns:p14="http://schemas.microsoft.com/office/powerpoint/2010/main" val="2314825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Addressing processes</a:t>
            </a:r>
            <a:endParaRPr lang="en-US" sz="4400" dirty="0"/>
          </a:p>
        </p:txBody>
      </p:sp>
      <p:sp>
        <p:nvSpPr>
          <p:cNvPr id="61" name="Rectangle 3">
            <a:extLst>
              <a:ext uri="{FF2B5EF4-FFF2-40B4-BE49-F238E27FC236}">
                <a16:creationId xmlns:a16="http://schemas.microsoft.com/office/drawing/2014/main" id="{4B0603A7-FD76-E142-950F-40A4CCA78957}"/>
              </a:ext>
            </a:extLst>
          </p:cNvPr>
          <p:cNvSpPr txBox="1">
            <a:spLocks noChangeArrowheads="1"/>
          </p:cNvSpPr>
          <p:nvPr/>
        </p:nvSpPr>
        <p:spPr>
          <a:xfrm>
            <a:off x="695101" y="1464896"/>
            <a:ext cx="496447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receive messages, process  must have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identifier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device has unique 32-bit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Q:</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does  IP address of host on which process runs suffice for identifying the process?</a:t>
            </a:r>
          </a:p>
        </p:txBody>
      </p:sp>
      <p:sp>
        <p:nvSpPr>
          <p:cNvPr id="62" name="Rectangle 4">
            <a:extLst>
              <a:ext uri="{FF2B5EF4-FFF2-40B4-BE49-F238E27FC236}">
                <a16:creationId xmlns:a16="http://schemas.microsoft.com/office/drawing/2014/main" id="{3FB47D89-608E-6B48-B260-00596EFC3969}"/>
              </a:ext>
            </a:extLst>
          </p:cNvPr>
          <p:cNvSpPr txBox="1">
            <a:spLocks noChangeArrowheads="1"/>
          </p:cNvSpPr>
          <p:nvPr/>
        </p:nvSpPr>
        <p:spPr>
          <a:xfrm>
            <a:off x="6056491" y="1464896"/>
            <a:ext cx="5573224" cy="5218112"/>
          </a:xfrm>
          <a:prstGeom prst="rect">
            <a:avLst/>
          </a:prstGeom>
          <a:noFill/>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identifier</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includes both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IP address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and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port numbers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associated with process on host.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port numbers: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server: 80</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server: 25</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send HTTP message to gaia.cs.umass.edu web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IP address: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128.119.245.12</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port number: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80</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shortly…</a:t>
            </a:r>
          </a:p>
        </p:txBody>
      </p:sp>
      <p:sp>
        <p:nvSpPr>
          <p:cNvPr id="63" name="Rectangle 3">
            <a:extLst>
              <a:ext uri="{FF2B5EF4-FFF2-40B4-BE49-F238E27FC236}">
                <a16:creationId xmlns:a16="http://schemas.microsoft.com/office/drawing/2014/main" id="{E09403B9-43A8-5149-B58E-34440F6ABEAA}"/>
              </a:ext>
            </a:extLst>
          </p:cNvPr>
          <p:cNvSpPr>
            <a:spLocks noChangeArrowheads="1"/>
          </p:cNvSpPr>
          <p:nvPr/>
        </p:nvSpPr>
        <p:spPr bwMode="auto">
          <a:xfrm>
            <a:off x="562285" y="4507034"/>
            <a:ext cx="431451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742950" marR="0" lvl="1" indent="-285750" algn="l" defTabSz="914400" rtl="0" eaLnBrk="1" fontAlgn="auto" latinLnBrk="0" hangingPunct="1">
              <a:lnSpc>
                <a:spcPct val="85000"/>
              </a:lnSpc>
              <a:spcBef>
                <a:spcPts val="0"/>
              </a:spcBef>
              <a:spcAft>
                <a:spcPts val="0"/>
              </a:spcAft>
              <a:buClr>
                <a:srgbClr val="000099"/>
              </a:buClr>
              <a:buSzTx/>
              <a:buFont typeface="Wingdings" pitchFamily="2" charset="2"/>
              <a:buChar char="§"/>
              <a:tabLst/>
              <a:defRPr/>
            </a:pPr>
            <a:r>
              <a:rPr kumimoji="0" lang="en-US" altLang="en-US" sz="28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processes can be running on same host</a:t>
            </a:r>
          </a:p>
        </p:txBody>
      </p:sp>
      <p:sp>
        <p:nvSpPr>
          <p:cNvPr id="6" name="Slide Number Placeholder 2">
            <a:extLst>
              <a:ext uri="{FF2B5EF4-FFF2-40B4-BE49-F238E27FC236}">
                <a16:creationId xmlns:a16="http://schemas.microsoft.com/office/drawing/2014/main" id="{21946457-0440-7A46-8315-47A8A412F95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1476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1">
                                            <p:txEl>
                                              <p:pRg st="2" end="2"/>
                                            </p:txEl>
                                          </p:spTgt>
                                        </p:tgtEl>
                                        <p:attrNameLst>
                                          <p:attrName>style.visibility</p:attrName>
                                        </p:attrNameLst>
                                      </p:cBhvr>
                                      <p:to>
                                        <p:strVal val="visible"/>
                                      </p:to>
                                    </p:set>
                                    <p:animEffect transition="in" filter="dissolve">
                                      <p:cBhvr>
                                        <p:cTn id="7" dur="500"/>
                                        <p:tgtEl>
                                          <p:spTgt spid="61">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3">
                                            <p:txEl>
                                              <p:pRg st="0" end="0"/>
                                            </p:txEl>
                                          </p:spTgt>
                                        </p:tgtEl>
                                        <p:attrNameLst>
                                          <p:attrName>style.visibility</p:attrName>
                                        </p:attrNameLst>
                                      </p:cBhvr>
                                      <p:to>
                                        <p:strVal val="visible"/>
                                      </p:to>
                                    </p:set>
                                    <p:animEffect transition="in" filter="dissolve">
                                      <p:cBhvr>
                                        <p:cTn id="12" dur="500"/>
                                        <p:tgtEl>
                                          <p:spTgt spid="6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2">
                                            <p:txEl>
                                              <p:pRg st="0" end="0"/>
                                            </p:txEl>
                                          </p:spTgt>
                                        </p:tgtEl>
                                        <p:attrNameLst>
                                          <p:attrName>style.visibility</p:attrName>
                                        </p:attrNameLst>
                                      </p:cBhvr>
                                      <p:to>
                                        <p:strVal val="visible"/>
                                      </p:to>
                                    </p:set>
                                    <p:animEffect transition="in" filter="dissolve">
                                      <p:cBhvr>
                                        <p:cTn id="17" dur="500"/>
                                        <p:tgtEl>
                                          <p:spTgt spid="62">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2">
                                            <p:txEl>
                                              <p:pRg st="1" end="1"/>
                                            </p:txEl>
                                          </p:spTgt>
                                        </p:tgtEl>
                                        <p:attrNameLst>
                                          <p:attrName>style.visibility</p:attrName>
                                        </p:attrNameLst>
                                      </p:cBhvr>
                                      <p:to>
                                        <p:strVal val="visible"/>
                                      </p:to>
                                    </p:set>
                                    <p:animEffect transition="in" filter="dissolve">
                                      <p:cBhvr>
                                        <p:cTn id="20" dur="500"/>
                                        <p:tgtEl>
                                          <p:spTgt spid="62">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62">
                                            <p:txEl>
                                              <p:pRg st="2" end="2"/>
                                            </p:txEl>
                                          </p:spTgt>
                                        </p:tgtEl>
                                        <p:attrNameLst>
                                          <p:attrName>style.visibility</p:attrName>
                                        </p:attrNameLst>
                                      </p:cBhvr>
                                      <p:to>
                                        <p:strVal val="visible"/>
                                      </p:to>
                                    </p:set>
                                    <p:animEffect transition="in" filter="dissolve">
                                      <p:cBhvr>
                                        <p:cTn id="23" dur="500"/>
                                        <p:tgtEl>
                                          <p:spTgt spid="62">
                                            <p:txEl>
                                              <p:pRg st="2" end="2"/>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62">
                                            <p:txEl>
                                              <p:pRg st="3" end="3"/>
                                            </p:txEl>
                                          </p:spTgt>
                                        </p:tgtEl>
                                        <p:attrNameLst>
                                          <p:attrName>style.visibility</p:attrName>
                                        </p:attrNameLst>
                                      </p:cBhvr>
                                      <p:to>
                                        <p:strVal val="visible"/>
                                      </p:to>
                                    </p:set>
                                    <p:animEffect transition="in" filter="dissolve">
                                      <p:cBhvr>
                                        <p:cTn id="26" dur="500"/>
                                        <p:tgtEl>
                                          <p:spTgt spid="62">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62">
                                            <p:txEl>
                                              <p:pRg st="4" end="4"/>
                                            </p:txEl>
                                          </p:spTgt>
                                        </p:tgtEl>
                                        <p:attrNameLst>
                                          <p:attrName>style.visibility</p:attrName>
                                        </p:attrNameLst>
                                      </p:cBhvr>
                                      <p:to>
                                        <p:strVal val="visible"/>
                                      </p:to>
                                    </p:set>
                                    <p:animEffect transition="in" filter="dissolve">
                                      <p:cBhvr>
                                        <p:cTn id="31" dur="500"/>
                                        <p:tgtEl>
                                          <p:spTgt spid="62">
                                            <p:txEl>
                                              <p:pRg st="4" end="4"/>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2">
                                            <p:txEl>
                                              <p:pRg st="5" end="5"/>
                                            </p:txEl>
                                          </p:spTgt>
                                        </p:tgtEl>
                                        <p:attrNameLst>
                                          <p:attrName>style.visibility</p:attrName>
                                        </p:attrNameLst>
                                      </p:cBhvr>
                                      <p:to>
                                        <p:strVal val="visible"/>
                                      </p:to>
                                    </p:set>
                                    <p:animEffect transition="in" filter="dissolve">
                                      <p:cBhvr>
                                        <p:cTn id="34" dur="500"/>
                                        <p:tgtEl>
                                          <p:spTgt spid="62">
                                            <p:txEl>
                                              <p:pRg st="5" end="5"/>
                                            </p:txEl>
                                          </p:spTgt>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62">
                                            <p:txEl>
                                              <p:pRg st="6" end="6"/>
                                            </p:txEl>
                                          </p:spTgt>
                                        </p:tgtEl>
                                        <p:attrNameLst>
                                          <p:attrName>style.visibility</p:attrName>
                                        </p:attrNameLst>
                                      </p:cBhvr>
                                      <p:to>
                                        <p:strVal val="visible"/>
                                      </p:to>
                                    </p:set>
                                    <p:animEffect transition="in" filter="dissolve">
                                      <p:cBhvr>
                                        <p:cTn id="37" dur="500"/>
                                        <p:tgtEl>
                                          <p:spTgt spid="62">
                                            <p:txEl>
                                              <p:pRg st="6" end="6"/>
                                            </p:txEl>
                                          </p:spTgt>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62">
                                            <p:txEl>
                                              <p:pRg st="7" end="7"/>
                                            </p:txEl>
                                          </p:spTgt>
                                        </p:tgtEl>
                                        <p:attrNameLst>
                                          <p:attrName>style.visibility</p:attrName>
                                        </p:attrNameLst>
                                      </p:cBhvr>
                                      <p:to>
                                        <p:strVal val="visible"/>
                                      </p:to>
                                    </p:set>
                                    <p:animEffect transition="in" filter="dissolve">
                                      <p:cBhvr>
                                        <p:cTn id="40" dur="500"/>
                                        <p:tgtEl>
                                          <p:spTgt spid="6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uiExpand="1" build="p"/>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1013029" y="1454599"/>
            <a:ext cx="10515599"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how to stream content (selected from millions of videos) to hundreds of thousands of </a:t>
            </a:r>
            <a:r>
              <a:rPr kumimoji="0" lang="en-US" altLang="en-US" sz="32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simultaneous</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users?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8044D9F7-CD89-AB45-B6F9-16C59524F86C}"/>
              </a:ext>
            </a:extLst>
          </p:cNvPr>
          <p:cNvSpPr txBox="1">
            <a:spLocks noChangeArrowheads="1"/>
          </p:cNvSpPr>
          <p:nvPr/>
        </p:nvSpPr>
        <p:spPr>
          <a:xfrm>
            <a:off x="1010693" y="2685802"/>
            <a:ext cx="5831541" cy="2508643"/>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option 1: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single, large “mega-server”</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single point of failure</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point of network congestion</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long (and possibly congested) path to distant clients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 name="Rectangle 3">
            <a:extLst>
              <a:ext uri="{FF2B5EF4-FFF2-40B4-BE49-F238E27FC236}">
                <a16:creationId xmlns:a16="http://schemas.microsoft.com/office/drawing/2014/main" id="{207B8273-3CDB-5A4C-BCB0-5458A1560072}"/>
              </a:ext>
            </a:extLst>
          </p:cNvPr>
          <p:cNvSpPr txBox="1">
            <a:spLocks noChangeArrowheads="1"/>
          </p:cNvSpPr>
          <p:nvPr/>
        </p:nvSpPr>
        <p:spPr>
          <a:xfrm>
            <a:off x="894495" y="5517758"/>
            <a:ext cx="10515599" cy="832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….quite simply: this solution </a:t>
            </a: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doesn</a:t>
            </a:r>
            <a:r>
              <a:rPr kumimoji="0" lang="fr-FR"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r>
              <a:rPr kumimoji="0" lang="en-US" altLang="ja-JP"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 scale</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 name="Slide Number Placeholder 2">
            <a:extLst>
              <a:ext uri="{FF2B5EF4-FFF2-40B4-BE49-F238E27FC236}">
                <a16:creationId xmlns:a16="http://schemas.microsoft.com/office/drawing/2014/main" id="{570D28A7-7536-C148-9DF7-A474F521448D}"/>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66716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1013029" y="1454599"/>
            <a:ext cx="10515599" cy="535361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how to stream content (selected from millions of videos) to hundreds of thousands of </a:t>
            </a:r>
            <a:r>
              <a:rPr kumimoji="0" lang="en-US" altLang="en-US" sz="32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simultaneous</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users?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48130" name="Picture 2" descr="Limelight Networks">
            <a:extLst>
              <a:ext uri="{FF2B5EF4-FFF2-40B4-BE49-F238E27FC236}">
                <a16:creationId xmlns:a16="http://schemas.microsoft.com/office/drawing/2014/main" id="{A3065E66-FEC7-2E49-8807-DCF5473C92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20180" y="5450903"/>
            <a:ext cx="3162300" cy="69850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3">
            <a:extLst>
              <a:ext uri="{FF2B5EF4-FFF2-40B4-BE49-F238E27FC236}">
                <a16:creationId xmlns:a16="http://schemas.microsoft.com/office/drawing/2014/main" id="{D76CBC50-4E28-E24C-84D3-3E63230986B4}"/>
              </a:ext>
            </a:extLst>
          </p:cNvPr>
          <p:cNvSpPr txBox="1">
            <a:spLocks noChangeArrowheads="1"/>
          </p:cNvSpPr>
          <p:nvPr/>
        </p:nvSpPr>
        <p:spPr>
          <a:xfrm>
            <a:off x="804333" y="3569967"/>
            <a:ext cx="10027722" cy="189928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enter deep: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push CDN servers deep into many access networks </a:t>
            </a:r>
          </a:p>
          <a:p>
            <a:pPr marL="1143000" marR="0" lvl="2" indent="-2286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close to users</a:t>
            </a:r>
          </a:p>
          <a:p>
            <a:pPr marL="1143000" marR="0" lvl="2" indent="-2286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Akamai: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240,000 servers deployed </a:t>
            </a:r>
          </a:p>
          <a:p>
            <a:pPr marL="914400" marR="0" lvl="2"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in &gt; 120 countries (2015)</a:t>
            </a:r>
            <a:endPar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48132" name="Picture 4" descr="Image result for akamai logo">
            <a:extLst>
              <a:ext uri="{FF2B5EF4-FFF2-40B4-BE49-F238E27FC236}">
                <a16:creationId xmlns:a16="http://schemas.microsoft.com/office/drawing/2014/main" id="{93C9C7F3-5C9B-6B47-8777-2D7282FAEA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420180" y="4361465"/>
            <a:ext cx="1886155" cy="76625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3">
            <a:extLst>
              <a:ext uri="{FF2B5EF4-FFF2-40B4-BE49-F238E27FC236}">
                <a16:creationId xmlns:a16="http://schemas.microsoft.com/office/drawing/2014/main" id="{6D604A88-D269-3D45-A9EC-60CC071F92E6}"/>
              </a:ext>
            </a:extLst>
          </p:cNvPr>
          <p:cNvSpPr txBox="1">
            <a:spLocks noChangeArrowheads="1"/>
          </p:cNvSpPr>
          <p:nvPr/>
        </p:nvSpPr>
        <p:spPr>
          <a:xfrm>
            <a:off x="976811" y="2027274"/>
            <a:ext cx="10515599" cy="156897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option 2: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store/serve multiple copies of videos at multiple geographically distributed sites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(CDN)</a:t>
            </a:r>
          </a:p>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0" name="Rectangle 3">
            <a:extLst>
              <a:ext uri="{FF2B5EF4-FFF2-40B4-BE49-F238E27FC236}">
                <a16:creationId xmlns:a16="http://schemas.microsoft.com/office/drawing/2014/main" id="{BF6948A4-CBD7-934C-8264-52F2841557C0}"/>
              </a:ext>
            </a:extLst>
          </p:cNvPr>
          <p:cNvSpPr txBox="1">
            <a:spLocks noChangeArrowheads="1"/>
          </p:cNvSpPr>
          <p:nvPr/>
        </p:nvSpPr>
        <p:spPr>
          <a:xfrm>
            <a:off x="812910" y="4953442"/>
            <a:ext cx="7025245" cy="133718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bring home: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smaller number (10’s) of larger clusters in POPs near access nets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used by Limelight</a:t>
            </a:r>
            <a:endPar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9" name="Slide Number Placeholder 2">
            <a:extLst>
              <a:ext uri="{FF2B5EF4-FFF2-40B4-BE49-F238E27FC236}">
                <a16:creationId xmlns:a16="http://schemas.microsoft.com/office/drawing/2014/main" id="{D474FA8A-D529-F648-AC28-8634041068DF}"/>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373698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48132"/>
                                        </p:tgtEl>
                                        <p:attrNameLst>
                                          <p:attrName>style.visibility</p:attrName>
                                        </p:attrNameLst>
                                      </p:cBhvr>
                                      <p:to>
                                        <p:strVal val="visible"/>
                                      </p:to>
                                    </p:set>
                                    <p:animEffect transition="in" filter="dissolve">
                                      <p:cBhvr>
                                        <p:cTn id="16" dur="500"/>
                                        <p:tgtEl>
                                          <p:spTgt spid="48132"/>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dissolve">
                                      <p:cBhvr>
                                        <p:cTn id="19" dur="500"/>
                                        <p:tgtEl>
                                          <p:spTgt spid="10"/>
                                        </p:tgtEl>
                                      </p:cBhvr>
                                    </p:animEffect>
                                  </p:childTnLst>
                                </p:cTn>
                              </p:par>
                            </p:childTnLst>
                          </p:cTn>
                        </p:par>
                        <p:par>
                          <p:cTn id="20" fill="hold">
                            <p:stCondLst>
                              <p:cond delay="1000"/>
                            </p:stCondLst>
                            <p:childTnLst>
                              <p:par>
                                <p:cTn id="21" presetID="9" presetClass="entr" presetSubtype="0" fill="hold" nodeType="afterEffect">
                                  <p:stCondLst>
                                    <p:cond delay="0"/>
                                  </p:stCondLst>
                                  <p:childTnLst>
                                    <p:set>
                                      <p:cBhvr>
                                        <p:cTn id="22" dur="1" fill="hold">
                                          <p:stCondLst>
                                            <p:cond delay="0"/>
                                          </p:stCondLst>
                                        </p:cTn>
                                        <p:tgtEl>
                                          <p:spTgt spid="48130"/>
                                        </p:tgtEl>
                                        <p:attrNameLst>
                                          <p:attrName>style.visibility</p:attrName>
                                        </p:attrNameLst>
                                      </p:cBhvr>
                                      <p:to>
                                        <p:strVal val="visible"/>
                                      </p:to>
                                    </p:set>
                                    <p:animEffect transition="in" filter="dissolve">
                                      <p:cBhvr>
                                        <p:cTn id="23"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5B4664B-C361-969B-9845-6BF707A154A2}"/>
              </a:ext>
            </a:extLst>
          </p:cNvPr>
          <p:cNvSpPr>
            <a:spLocks noGrp="1"/>
          </p:cNvSpPr>
          <p:nvPr>
            <p:ph type="title"/>
          </p:nvPr>
        </p:nvSpPr>
        <p:spPr/>
        <p:txBody>
          <a:bodyPr/>
          <a:lstStyle/>
          <a:p>
            <a:r>
              <a:rPr lang="en-US" dirty="0"/>
              <a:t>Akamai today:</a:t>
            </a:r>
          </a:p>
        </p:txBody>
      </p:sp>
      <p:sp>
        <p:nvSpPr>
          <p:cNvPr id="4" name="Slide Number Placeholder 3">
            <a:extLst>
              <a:ext uri="{FF2B5EF4-FFF2-40B4-BE49-F238E27FC236}">
                <a16:creationId xmlns:a16="http://schemas.microsoft.com/office/drawing/2014/main" id="{97F33C3E-3065-0439-4E8E-64A6F6D8FA13}"/>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pic>
        <p:nvPicPr>
          <p:cNvPr id="5" name="Picture 4">
            <a:extLst>
              <a:ext uri="{FF2B5EF4-FFF2-40B4-BE49-F238E27FC236}">
                <a16:creationId xmlns:a16="http://schemas.microsoft.com/office/drawing/2014/main" id="{E84400FE-086C-5202-0D75-36827CE815F2}"/>
              </a:ext>
            </a:extLst>
          </p:cNvPr>
          <p:cNvPicPr>
            <a:picLocks noChangeAspect="1"/>
          </p:cNvPicPr>
          <p:nvPr/>
        </p:nvPicPr>
        <p:blipFill>
          <a:blip r:embed="rId2"/>
          <a:stretch>
            <a:fillRect/>
          </a:stretch>
        </p:blipFill>
        <p:spPr>
          <a:xfrm>
            <a:off x="2070580" y="1399170"/>
            <a:ext cx="8050840" cy="4306454"/>
          </a:xfrm>
          <a:prstGeom prst="rect">
            <a:avLst/>
          </a:prstGeom>
        </p:spPr>
      </p:pic>
      <p:sp>
        <p:nvSpPr>
          <p:cNvPr id="2" name="TextBox 1">
            <a:extLst>
              <a:ext uri="{FF2B5EF4-FFF2-40B4-BE49-F238E27FC236}">
                <a16:creationId xmlns:a16="http://schemas.microsoft.com/office/drawing/2014/main" id="{D66CBDD2-CDE0-4AD1-E50C-B03C41BF84D5}"/>
              </a:ext>
            </a:extLst>
          </p:cNvPr>
          <p:cNvSpPr txBox="1"/>
          <p:nvPr/>
        </p:nvSpPr>
        <p:spPr>
          <a:xfrm>
            <a:off x="2614613" y="5920468"/>
            <a:ext cx="8739187" cy="307777"/>
          </a:xfrm>
          <a:prstGeom prst="rect">
            <a:avLst/>
          </a:prstGeom>
          <a:noFill/>
        </p:spPr>
        <p:txBody>
          <a:bodyPr wrap="none" rtlCol="0">
            <a:spAutoFit/>
          </a:bodyPr>
          <a:lstStyle/>
          <a:p>
            <a:r>
              <a:rPr lang="en-US" sz="1400" dirty="0"/>
              <a:t>Source: https://networkingchannel.eu/living-on-the-edge-for-a-quarter-century-an-akamai-retrospective-downloads/</a:t>
            </a:r>
          </a:p>
        </p:txBody>
      </p:sp>
    </p:spTree>
    <p:extLst>
      <p:ext uri="{BB962C8B-B14F-4D97-AF65-F5344CB8AC3E}">
        <p14:creationId xmlns:p14="http://schemas.microsoft.com/office/powerpoint/2010/main" val="225893528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05CB5D98-8FAE-8041-ADCD-FC2907B3D45D}"/>
              </a:ext>
            </a:extLst>
          </p:cNvPr>
          <p:cNvGrpSpPr>
            <a:grpSpLocks/>
          </p:cNvGrpSpPr>
          <p:nvPr/>
        </p:nvGrpSpPr>
        <p:grpSpPr bwMode="auto">
          <a:xfrm>
            <a:off x="3201988" y="3854450"/>
            <a:ext cx="347662" cy="681038"/>
            <a:chOff x="7923189" y="2486664"/>
            <a:chExt cx="360377" cy="884585"/>
          </a:xfrm>
        </p:grpSpPr>
        <p:pic>
          <p:nvPicPr>
            <p:cNvPr id="212606" name="Picture 3">
              <a:extLst>
                <a:ext uri="{FF2B5EF4-FFF2-40B4-BE49-F238E27FC236}">
                  <a16:creationId xmlns:a16="http://schemas.microsoft.com/office/drawing/2014/main" id="{93B880F3-6ED0-DC49-91FB-DD77B9BC3AB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607" name="Group 950">
              <a:extLst>
                <a:ext uri="{FF2B5EF4-FFF2-40B4-BE49-F238E27FC236}">
                  <a16:creationId xmlns:a16="http://schemas.microsoft.com/office/drawing/2014/main" id="{63E65803-F64E-964C-BB0E-AC02BE265241}"/>
                </a:ext>
              </a:extLst>
            </p:cNvPr>
            <p:cNvGrpSpPr>
              <a:grpSpLocks/>
            </p:cNvGrpSpPr>
            <p:nvPr/>
          </p:nvGrpSpPr>
          <p:grpSpPr bwMode="auto">
            <a:xfrm>
              <a:off x="7923189" y="2890236"/>
              <a:ext cx="227012" cy="481013"/>
              <a:chOff x="4140" y="429"/>
              <a:chExt cx="1425" cy="2396"/>
            </a:xfrm>
          </p:grpSpPr>
          <p:sp>
            <p:nvSpPr>
              <p:cNvPr id="212608" name="Freeform 951">
                <a:extLst>
                  <a:ext uri="{FF2B5EF4-FFF2-40B4-BE49-F238E27FC236}">
                    <a16:creationId xmlns:a16="http://schemas.microsoft.com/office/drawing/2014/main" id="{CFF7ED6D-0989-344B-AE4C-20DA03C91380}"/>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9" name="Rectangle 952">
                <a:extLst>
                  <a:ext uri="{FF2B5EF4-FFF2-40B4-BE49-F238E27FC236}">
                    <a16:creationId xmlns:a16="http://schemas.microsoft.com/office/drawing/2014/main" id="{941BE1AF-5E27-B647-BA9C-B3EE5B9C11C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0" name="Freeform 953">
                <a:extLst>
                  <a:ext uri="{FF2B5EF4-FFF2-40B4-BE49-F238E27FC236}">
                    <a16:creationId xmlns:a16="http://schemas.microsoft.com/office/drawing/2014/main" id="{50AD6637-E4A0-0942-BBC1-F02D41C1E20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1" name="Freeform 954">
                <a:extLst>
                  <a:ext uri="{FF2B5EF4-FFF2-40B4-BE49-F238E27FC236}">
                    <a16:creationId xmlns:a16="http://schemas.microsoft.com/office/drawing/2014/main" id="{67DBE244-4946-4D42-BC84-2F3267DF96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2" name="Rectangle 955">
                <a:extLst>
                  <a:ext uri="{FF2B5EF4-FFF2-40B4-BE49-F238E27FC236}">
                    <a16:creationId xmlns:a16="http://schemas.microsoft.com/office/drawing/2014/main" id="{DD82E102-0A0D-0346-8F3B-B698E520174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3" name="Group 956">
                <a:extLst>
                  <a:ext uri="{FF2B5EF4-FFF2-40B4-BE49-F238E27FC236}">
                    <a16:creationId xmlns:a16="http://schemas.microsoft.com/office/drawing/2014/main" id="{80F347B8-7A32-C349-B708-CA539685CF1F}"/>
                  </a:ext>
                </a:extLst>
              </p:cNvPr>
              <p:cNvGrpSpPr>
                <a:grpSpLocks/>
              </p:cNvGrpSpPr>
              <p:nvPr/>
            </p:nvGrpSpPr>
            <p:grpSpPr bwMode="auto">
              <a:xfrm>
                <a:off x="4749" y="668"/>
                <a:ext cx="581" cy="145"/>
                <a:chOff x="614" y="2568"/>
                <a:chExt cx="725" cy="139"/>
              </a:xfrm>
            </p:grpSpPr>
            <p:sp>
              <p:nvSpPr>
                <p:cNvPr id="212638" name="AutoShape 957">
                  <a:extLst>
                    <a:ext uri="{FF2B5EF4-FFF2-40B4-BE49-F238E27FC236}">
                      <a16:creationId xmlns:a16="http://schemas.microsoft.com/office/drawing/2014/main" id="{6EBE3CF4-E2AE-F04F-8673-94548E00661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9" name="AutoShape 958">
                  <a:extLst>
                    <a:ext uri="{FF2B5EF4-FFF2-40B4-BE49-F238E27FC236}">
                      <a16:creationId xmlns:a16="http://schemas.microsoft.com/office/drawing/2014/main" id="{C6074E49-AF32-2D40-A2B2-E8FFE4B0889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4" name="Rectangle 959">
                <a:extLst>
                  <a:ext uri="{FF2B5EF4-FFF2-40B4-BE49-F238E27FC236}">
                    <a16:creationId xmlns:a16="http://schemas.microsoft.com/office/drawing/2014/main" id="{8666B075-7D41-A948-B062-3213757512D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5" name="Group 960">
                <a:extLst>
                  <a:ext uri="{FF2B5EF4-FFF2-40B4-BE49-F238E27FC236}">
                    <a16:creationId xmlns:a16="http://schemas.microsoft.com/office/drawing/2014/main" id="{85FAAB2E-96E2-C24D-A075-A1108BD297D4}"/>
                  </a:ext>
                </a:extLst>
              </p:cNvPr>
              <p:cNvGrpSpPr>
                <a:grpSpLocks/>
              </p:cNvGrpSpPr>
              <p:nvPr/>
            </p:nvGrpSpPr>
            <p:grpSpPr bwMode="auto">
              <a:xfrm>
                <a:off x="4747" y="994"/>
                <a:ext cx="581" cy="134"/>
                <a:chOff x="614" y="2568"/>
                <a:chExt cx="725" cy="139"/>
              </a:xfrm>
            </p:grpSpPr>
            <p:sp>
              <p:nvSpPr>
                <p:cNvPr id="212636" name="AutoShape 961">
                  <a:extLst>
                    <a:ext uri="{FF2B5EF4-FFF2-40B4-BE49-F238E27FC236}">
                      <a16:creationId xmlns:a16="http://schemas.microsoft.com/office/drawing/2014/main" id="{CF9C08E5-68D5-1F42-B433-F7983B26136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7" name="AutoShape 962">
                  <a:extLst>
                    <a:ext uri="{FF2B5EF4-FFF2-40B4-BE49-F238E27FC236}">
                      <a16:creationId xmlns:a16="http://schemas.microsoft.com/office/drawing/2014/main" id="{F8BBFFC8-9C86-1A4E-8626-6114E9D618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6" name="Rectangle 963">
                <a:extLst>
                  <a:ext uri="{FF2B5EF4-FFF2-40B4-BE49-F238E27FC236}">
                    <a16:creationId xmlns:a16="http://schemas.microsoft.com/office/drawing/2014/main" id="{5E1DE06F-7558-B246-BCD0-52A050D1400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7" name="Rectangle 964">
                <a:extLst>
                  <a:ext uri="{FF2B5EF4-FFF2-40B4-BE49-F238E27FC236}">
                    <a16:creationId xmlns:a16="http://schemas.microsoft.com/office/drawing/2014/main" id="{70D6CE1F-E113-5D41-9A3A-2842A6254A1C}"/>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8" name="Group 965">
                <a:extLst>
                  <a:ext uri="{FF2B5EF4-FFF2-40B4-BE49-F238E27FC236}">
                    <a16:creationId xmlns:a16="http://schemas.microsoft.com/office/drawing/2014/main" id="{B90C6F47-1D9F-4348-84E4-01F62A019CE4}"/>
                  </a:ext>
                </a:extLst>
              </p:cNvPr>
              <p:cNvGrpSpPr>
                <a:grpSpLocks/>
              </p:cNvGrpSpPr>
              <p:nvPr/>
            </p:nvGrpSpPr>
            <p:grpSpPr bwMode="auto">
              <a:xfrm>
                <a:off x="4735" y="1627"/>
                <a:ext cx="582" cy="151"/>
                <a:chOff x="614" y="2568"/>
                <a:chExt cx="725" cy="139"/>
              </a:xfrm>
            </p:grpSpPr>
            <p:sp>
              <p:nvSpPr>
                <p:cNvPr id="212634" name="AutoShape 966">
                  <a:extLst>
                    <a:ext uri="{FF2B5EF4-FFF2-40B4-BE49-F238E27FC236}">
                      <a16:creationId xmlns:a16="http://schemas.microsoft.com/office/drawing/2014/main" id="{CB10DABD-7546-744C-A06D-EA9FF9EC1BD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5" name="AutoShape 967">
                  <a:extLst>
                    <a:ext uri="{FF2B5EF4-FFF2-40B4-BE49-F238E27FC236}">
                      <a16:creationId xmlns:a16="http://schemas.microsoft.com/office/drawing/2014/main" id="{ADB1BD53-ABF1-5942-A55A-B9B4B99243D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9" name="Freeform 968">
                <a:extLst>
                  <a:ext uri="{FF2B5EF4-FFF2-40B4-BE49-F238E27FC236}">
                    <a16:creationId xmlns:a16="http://schemas.microsoft.com/office/drawing/2014/main" id="{07D342AA-4A74-8945-B203-9C7B6738157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20" name="Group 969">
                <a:extLst>
                  <a:ext uri="{FF2B5EF4-FFF2-40B4-BE49-F238E27FC236}">
                    <a16:creationId xmlns:a16="http://schemas.microsoft.com/office/drawing/2014/main" id="{955A2A18-772E-8E43-8ACE-484F7BC123B2}"/>
                  </a:ext>
                </a:extLst>
              </p:cNvPr>
              <p:cNvGrpSpPr>
                <a:grpSpLocks/>
              </p:cNvGrpSpPr>
              <p:nvPr/>
            </p:nvGrpSpPr>
            <p:grpSpPr bwMode="auto">
              <a:xfrm>
                <a:off x="4739" y="1327"/>
                <a:ext cx="582" cy="139"/>
                <a:chOff x="614" y="2568"/>
                <a:chExt cx="725" cy="139"/>
              </a:xfrm>
            </p:grpSpPr>
            <p:sp>
              <p:nvSpPr>
                <p:cNvPr id="212632" name="AutoShape 970">
                  <a:extLst>
                    <a:ext uri="{FF2B5EF4-FFF2-40B4-BE49-F238E27FC236}">
                      <a16:creationId xmlns:a16="http://schemas.microsoft.com/office/drawing/2014/main" id="{C7944BB8-BC67-7C4A-9AB3-D92740B9D8E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3" name="AutoShape 971">
                  <a:extLst>
                    <a:ext uri="{FF2B5EF4-FFF2-40B4-BE49-F238E27FC236}">
                      <a16:creationId xmlns:a16="http://schemas.microsoft.com/office/drawing/2014/main" id="{BE6BAF4F-AD6E-AE4A-B3D9-D9F40D477A6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21" name="Rectangle 972">
                <a:extLst>
                  <a:ext uri="{FF2B5EF4-FFF2-40B4-BE49-F238E27FC236}">
                    <a16:creationId xmlns:a16="http://schemas.microsoft.com/office/drawing/2014/main" id="{8DAB0AD2-2D0C-3148-8CDF-1DFB5C045D8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2" name="Freeform 973">
                <a:extLst>
                  <a:ext uri="{FF2B5EF4-FFF2-40B4-BE49-F238E27FC236}">
                    <a16:creationId xmlns:a16="http://schemas.microsoft.com/office/drawing/2014/main" id="{C6389979-2F5F-0E4F-89BF-9B568B356C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3" name="Freeform 974">
                <a:extLst>
                  <a:ext uri="{FF2B5EF4-FFF2-40B4-BE49-F238E27FC236}">
                    <a16:creationId xmlns:a16="http://schemas.microsoft.com/office/drawing/2014/main" id="{A9138F55-45C7-8F49-A5F3-2980321727C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4" name="Oval 975">
                <a:extLst>
                  <a:ext uri="{FF2B5EF4-FFF2-40B4-BE49-F238E27FC236}">
                    <a16:creationId xmlns:a16="http://schemas.microsoft.com/office/drawing/2014/main" id="{C60910A5-106D-AF44-BC6D-021AA9E6EDE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5" name="Freeform 976">
                <a:extLst>
                  <a:ext uri="{FF2B5EF4-FFF2-40B4-BE49-F238E27FC236}">
                    <a16:creationId xmlns:a16="http://schemas.microsoft.com/office/drawing/2014/main" id="{59E65F19-263A-0640-A0A4-99E16179E9D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6" name="AutoShape 977">
                <a:extLst>
                  <a:ext uri="{FF2B5EF4-FFF2-40B4-BE49-F238E27FC236}">
                    <a16:creationId xmlns:a16="http://schemas.microsoft.com/office/drawing/2014/main" id="{B4E70DA1-717F-6346-B36E-32B32E690E8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7" name="AutoShape 978">
                <a:extLst>
                  <a:ext uri="{FF2B5EF4-FFF2-40B4-BE49-F238E27FC236}">
                    <a16:creationId xmlns:a16="http://schemas.microsoft.com/office/drawing/2014/main" id="{3C9B3FC7-307A-C04C-8110-86E6D54B78B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8" name="Oval 979">
                <a:extLst>
                  <a:ext uri="{FF2B5EF4-FFF2-40B4-BE49-F238E27FC236}">
                    <a16:creationId xmlns:a16="http://schemas.microsoft.com/office/drawing/2014/main" id="{D4E099B1-3CFA-E643-AEA7-8E5FA2C22A1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9" name="Oval 980">
                <a:extLst>
                  <a:ext uri="{FF2B5EF4-FFF2-40B4-BE49-F238E27FC236}">
                    <a16:creationId xmlns:a16="http://schemas.microsoft.com/office/drawing/2014/main" id="{DEFBEEB8-6061-8B44-B42A-26E9E262F6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630" name="Oval 981">
                <a:extLst>
                  <a:ext uri="{FF2B5EF4-FFF2-40B4-BE49-F238E27FC236}">
                    <a16:creationId xmlns:a16="http://schemas.microsoft.com/office/drawing/2014/main" id="{181687A3-7F73-B845-B099-940B8BF5E3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1" name="Rectangle 982">
                <a:extLst>
                  <a:ext uri="{FF2B5EF4-FFF2-40B4-BE49-F238E27FC236}">
                    <a16:creationId xmlns:a16="http://schemas.microsoft.com/office/drawing/2014/main" id="{4172238F-B7EC-A349-8B4B-54B820A7C2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1972" name="Group 485">
            <a:extLst>
              <a:ext uri="{FF2B5EF4-FFF2-40B4-BE49-F238E27FC236}">
                <a16:creationId xmlns:a16="http://schemas.microsoft.com/office/drawing/2014/main" id="{7FD56F01-D99A-C54E-BADA-142C8FA4142A}"/>
              </a:ext>
            </a:extLst>
          </p:cNvPr>
          <p:cNvGrpSpPr>
            <a:grpSpLocks/>
          </p:cNvGrpSpPr>
          <p:nvPr/>
        </p:nvGrpSpPr>
        <p:grpSpPr bwMode="auto">
          <a:xfrm>
            <a:off x="2644455" y="3773226"/>
            <a:ext cx="7044059" cy="2764362"/>
            <a:chOff x="399121" y="1433583"/>
            <a:chExt cx="8437850" cy="5258268"/>
          </a:xfrm>
        </p:grpSpPr>
        <p:sp>
          <p:nvSpPr>
            <p:cNvPr id="212306" name="Freeform 84">
              <a:extLst>
                <a:ext uri="{FF2B5EF4-FFF2-40B4-BE49-F238E27FC236}">
                  <a16:creationId xmlns:a16="http://schemas.microsoft.com/office/drawing/2014/main" id="{5B25B412-8CCF-6E45-90E6-042E5028473B}"/>
                </a:ext>
              </a:extLst>
            </p:cNvPr>
            <p:cNvSpPr>
              <a:spLocks/>
            </p:cNvSpPr>
            <p:nvPr/>
          </p:nvSpPr>
          <p:spPr bwMode="auto">
            <a:xfrm>
              <a:off x="1825539" y="224138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7" name="Freeform 84">
              <a:extLst>
                <a:ext uri="{FF2B5EF4-FFF2-40B4-BE49-F238E27FC236}">
                  <a16:creationId xmlns:a16="http://schemas.microsoft.com/office/drawing/2014/main" id="{6C24F7A6-9392-1A46-841F-34C36E8A2984}"/>
                </a:ext>
              </a:extLst>
            </p:cNvPr>
            <p:cNvSpPr>
              <a:spLocks/>
            </p:cNvSpPr>
            <p:nvPr/>
          </p:nvSpPr>
          <p:spPr bwMode="auto">
            <a:xfrm>
              <a:off x="669683" y="304142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8" name="Freeform 84">
              <a:extLst>
                <a:ext uri="{FF2B5EF4-FFF2-40B4-BE49-F238E27FC236}">
                  <a16:creationId xmlns:a16="http://schemas.microsoft.com/office/drawing/2014/main" id="{21137469-6038-DB4E-A0AA-0241DA206DD6}"/>
                </a:ext>
              </a:extLst>
            </p:cNvPr>
            <p:cNvSpPr>
              <a:spLocks/>
            </p:cNvSpPr>
            <p:nvPr/>
          </p:nvSpPr>
          <p:spPr bwMode="auto">
            <a:xfrm>
              <a:off x="6334646" y="249536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9" name="Freeform 84">
              <a:extLst>
                <a:ext uri="{FF2B5EF4-FFF2-40B4-BE49-F238E27FC236}">
                  <a16:creationId xmlns:a16="http://schemas.microsoft.com/office/drawing/2014/main" id="{95144D54-2789-AA43-A3BF-D8E54A59DD90}"/>
                </a:ext>
              </a:extLst>
            </p:cNvPr>
            <p:cNvSpPr>
              <a:spLocks/>
            </p:cNvSpPr>
            <p:nvPr/>
          </p:nvSpPr>
          <p:spPr bwMode="auto">
            <a:xfrm>
              <a:off x="1241260" y="535264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0" name="Freeform 84">
              <a:extLst>
                <a:ext uri="{FF2B5EF4-FFF2-40B4-BE49-F238E27FC236}">
                  <a16:creationId xmlns:a16="http://schemas.microsoft.com/office/drawing/2014/main" id="{7712001E-BBEF-5F4C-B5A1-80E20C76BE61}"/>
                </a:ext>
              </a:extLst>
            </p:cNvPr>
            <p:cNvSpPr>
              <a:spLocks/>
            </p:cNvSpPr>
            <p:nvPr/>
          </p:nvSpPr>
          <p:spPr bwMode="auto">
            <a:xfrm>
              <a:off x="822104" y="473039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1" name="Freeform 84">
              <a:extLst>
                <a:ext uri="{FF2B5EF4-FFF2-40B4-BE49-F238E27FC236}">
                  <a16:creationId xmlns:a16="http://schemas.microsoft.com/office/drawing/2014/main" id="{5A658EE5-8AEE-1244-AEC6-E8A90304AC62}"/>
                </a:ext>
              </a:extLst>
            </p:cNvPr>
            <p:cNvSpPr>
              <a:spLocks/>
            </p:cNvSpPr>
            <p:nvPr/>
          </p:nvSpPr>
          <p:spPr bwMode="auto">
            <a:xfrm>
              <a:off x="593473" y="407004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2" name="Freeform 84">
              <a:extLst>
                <a:ext uri="{FF2B5EF4-FFF2-40B4-BE49-F238E27FC236}">
                  <a16:creationId xmlns:a16="http://schemas.microsoft.com/office/drawing/2014/main" id="{AE82A2B8-7FBA-7544-8664-9B76854030E4}"/>
                </a:ext>
              </a:extLst>
            </p:cNvPr>
            <p:cNvSpPr>
              <a:spLocks/>
            </p:cNvSpPr>
            <p:nvPr/>
          </p:nvSpPr>
          <p:spPr bwMode="auto">
            <a:xfrm>
              <a:off x="7084047" y="2927129"/>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3" name="Freeform 84">
              <a:extLst>
                <a:ext uri="{FF2B5EF4-FFF2-40B4-BE49-F238E27FC236}">
                  <a16:creationId xmlns:a16="http://schemas.microsoft.com/office/drawing/2014/main" id="{51E69F33-32F0-A141-89E8-3BB975856107}"/>
                </a:ext>
              </a:extLst>
            </p:cNvPr>
            <p:cNvSpPr>
              <a:spLocks/>
            </p:cNvSpPr>
            <p:nvPr/>
          </p:nvSpPr>
          <p:spPr bwMode="auto">
            <a:xfrm>
              <a:off x="3425955" y="200010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4" name="Freeform 84">
              <a:extLst>
                <a:ext uri="{FF2B5EF4-FFF2-40B4-BE49-F238E27FC236}">
                  <a16:creationId xmlns:a16="http://schemas.microsoft.com/office/drawing/2014/main" id="{A1B980C1-30C9-3D46-AD9F-F49314DC052C}"/>
                </a:ext>
              </a:extLst>
            </p:cNvPr>
            <p:cNvSpPr>
              <a:spLocks/>
            </p:cNvSpPr>
            <p:nvPr/>
          </p:nvSpPr>
          <p:spPr bwMode="auto">
            <a:xfrm>
              <a:off x="1050735" y="264775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5" name="Freeform 84">
              <a:extLst>
                <a:ext uri="{FF2B5EF4-FFF2-40B4-BE49-F238E27FC236}">
                  <a16:creationId xmlns:a16="http://schemas.microsoft.com/office/drawing/2014/main" id="{64ADF263-5177-6243-8427-FD946E4F7A79}"/>
                </a:ext>
              </a:extLst>
            </p:cNvPr>
            <p:cNvSpPr>
              <a:spLocks/>
            </p:cNvSpPr>
            <p:nvPr/>
          </p:nvSpPr>
          <p:spPr bwMode="auto">
            <a:xfrm>
              <a:off x="4340478" y="197470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6" name="Freeform 84">
              <a:extLst>
                <a:ext uri="{FF2B5EF4-FFF2-40B4-BE49-F238E27FC236}">
                  <a16:creationId xmlns:a16="http://schemas.microsoft.com/office/drawing/2014/main" id="{8DAEAF03-797C-6A49-A948-2C18D04B0B20}"/>
                </a:ext>
              </a:extLst>
            </p:cNvPr>
            <p:cNvSpPr>
              <a:spLocks/>
            </p:cNvSpPr>
            <p:nvPr/>
          </p:nvSpPr>
          <p:spPr bwMode="auto">
            <a:xfrm>
              <a:off x="7401590" y="560662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7" name="Freeform 84">
              <a:extLst>
                <a:ext uri="{FF2B5EF4-FFF2-40B4-BE49-F238E27FC236}">
                  <a16:creationId xmlns:a16="http://schemas.microsoft.com/office/drawing/2014/main" id="{3F2175B4-EBB0-BD4A-8B5D-6585D56B331C}"/>
                </a:ext>
              </a:extLst>
            </p:cNvPr>
            <p:cNvSpPr>
              <a:spLocks/>
            </p:cNvSpPr>
            <p:nvPr/>
          </p:nvSpPr>
          <p:spPr bwMode="auto">
            <a:xfrm>
              <a:off x="8239903" y="495897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8" name="Freeform 84">
              <a:extLst>
                <a:ext uri="{FF2B5EF4-FFF2-40B4-BE49-F238E27FC236}">
                  <a16:creationId xmlns:a16="http://schemas.microsoft.com/office/drawing/2014/main" id="{421ACAA6-05EC-7E46-A062-4CB9911C41E2}"/>
                </a:ext>
              </a:extLst>
            </p:cNvPr>
            <p:cNvSpPr>
              <a:spLocks/>
            </p:cNvSpPr>
            <p:nvPr/>
          </p:nvSpPr>
          <p:spPr bwMode="auto">
            <a:xfrm>
              <a:off x="8011272" y="404464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9" name="Freeform 84">
              <a:extLst>
                <a:ext uri="{FF2B5EF4-FFF2-40B4-BE49-F238E27FC236}">
                  <a16:creationId xmlns:a16="http://schemas.microsoft.com/office/drawing/2014/main" id="{A5F0FAE4-AE20-7745-984A-C9A2F19C8622}"/>
                </a:ext>
              </a:extLst>
            </p:cNvPr>
            <p:cNvSpPr>
              <a:spLocks/>
            </p:cNvSpPr>
            <p:nvPr/>
          </p:nvSpPr>
          <p:spPr bwMode="auto">
            <a:xfrm>
              <a:off x="5166089" y="5847904"/>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0" name="Freeform 84">
              <a:extLst>
                <a:ext uri="{FF2B5EF4-FFF2-40B4-BE49-F238E27FC236}">
                  <a16:creationId xmlns:a16="http://schemas.microsoft.com/office/drawing/2014/main" id="{F1306984-B2C0-634F-B53A-1F62E1A8EC0B}"/>
                </a:ext>
              </a:extLst>
            </p:cNvPr>
            <p:cNvSpPr>
              <a:spLocks/>
            </p:cNvSpPr>
            <p:nvPr/>
          </p:nvSpPr>
          <p:spPr bwMode="auto">
            <a:xfrm>
              <a:off x="4251566" y="598759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1" name="Freeform 84">
              <a:extLst>
                <a:ext uri="{FF2B5EF4-FFF2-40B4-BE49-F238E27FC236}">
                  <a16:creationId xmlns:a16="http://schemas.microsoft.com/office/drawing/2014/main" id="{06334E65-5FB7-8645-84B2-14655241B2C4}"/>
                </a:ext>
              </a:extLst>
            </p:cNvPr>
            <p:cNvSpPr>
              <a:spLocks/>
            </p:cNvSpPr>
            <p:nvPr/>
          </p:nvSpPr>
          <p:spPr bwMode="auto">
            <a:xfrm>
              <a:off x="3032202" y="5835205"/>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2" name="TextBox 4">
              <a:extLst>
                <a:ext uri="{FF2B5EF4-FFF2-40B4-BE49-F238E27FC236}">
                  <a16:creationId xmlns:a16="http://schemas.microsoft.com/office/drawing/2014/main" id="{68F6A953-C774-D140-BF5F-03B7AE56691E}"/>
                </a:ext>
              </a:extLst>
            </p:cNvPr>
            <p:cNvSpPr txBox="1">
              <a:spLocks noChangeArrowheads="1"/>
            </p:cNvSpPr>
            <p:nvPr/>
          </p:nvSpPr>
          <p:spPr bwMode="auto">
            <a:xfrm rot="307360">
              <a:off x="5241475" y="1433583"/>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3" name="TextBox 179">
              <a:extLst>
                <a:ext uri="{FF2B5EF4-FFF2-40B4-BE49-F238E27FC236}">
                  <a16:creationId xmlns:a16="http://schemas.microsoft.com/office/drawing/2014/main" id="{67D4903A-9B4E-E042-88F2-C9DCB59FA17B}"/>
                </a:ext>
              </a:extLst>
            </p:cNvPr>
            <p:cNvSpPr txBox="1">
              <a:spLocks noChangeArrowheads="1"/>
            </p:cNvSpPr>
            <p:nvPr/>
          </p:nvSpPr>
          <p:spPr bwMode="auto">
            <a:xfrm rot="2829263">
              <a:off x="7390643" y="3033433"/>
              <a:ext cx="1034280"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4" name="TextBox 180">
              <a:extLst>
                <a:ext uri="{FF2B5EF4-FFF2-40B4-BE49-F238E27FC236}">
                  <a16:creationId xmlns:a16="http://schemas.microsoft.com/office/drawing/2014/main" id="{2CE764A2-A3E7-4F41-B73B-A36B8CE5E865}"/>
                </a:ext>
              </a:extLst>
            </p:cNvPr>
            <p:cNvSpPr txBox="1">
              <a:spLocks noChangeArrowheads="1"/>
            </p:cNvSpPr>
            <p:nvPr/>
          </p:nvSpPr>
          <p:spPr bwMode="auto">
            <a:xfrm rot="9845918">
              <a:off x="6341242" y="5649524"/>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5" name="TextBox 181">
              <a:extLst>
                <a:ext uri="{FF2B5EF4-FFF2-40B4-BE49-F238E27FC236}">
                  <a16:creationId xmlns:a16="http://schemas.microsoft.com/office/drawing/2014/main" id="{5D6F55F3-40F8-0C4B-B878-9FE147792220}"/>
                </a:ext>
              </a:extLst>
            </p:cNvPr>
            <p:cNvSpPr txBox="1">
              <a:spLocks noChangeArrowheads="1"/>
            </p:cNvSpPr>
            <p:nvPr/>
          </p:nvSpPr>
          <p:spPr bwMode="auto">
            <a:xfrm rot="11651262">
              <a:off x="2063761" y="5696601"/>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6" name="TextBox 182">
              <a:extLst>
                <a:ext uri="{FF2B5EF4-FFF2-40B4-BE49-F238E27FC236}">
                  <a16:creationId xmlns:a16="http://schemas.microsoft.com/office/drawing/2014/main" id="{69EE839B-5668-7040-A29F-4F42B05CBC41}"/>
                </a:ext>
              </a:extLst>
            </p:cNvPr>
            <p:cNvSpPr txBox="1">
              <a:spLocks noChangeArrowheads="1"/>
            </p:cNvSpPr>
            <p:nvPr/>
          </p:nvSpPr>
          <p:spPr bwMode="auto">
            <a:xfrm rot="16607303">
              <a:off x="195355" y="3660810"/>
              <a:ext cx="1034280"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7" name="TextBox 183">
              <a:extLst>
                <a:ext uri="{FF2B5EF4-FFF2-40B4-BE49-F238E27FC236}">
                  <a16:creationId xmlns:a16="http://schemas.microsoft.com/office/drawing/2014/main" id="{911FE559-513C-B14A-B4DD-3A3063186823}"/>
                </a:ext>
              </a:extLst>
            </p:cNvPr>
            <p:cNvSpPr txBox="1">
              <a:spLocks noChangeArrowheads="1"/>
            </p:cNvSpPr>
            <p:nvPr/>
          </p:nvSpPr>
          <p:spPr bwMode="auto">
            <a:xfrm rot="21079349">
              <a:off x="2482309" y="1498435"/>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grpSp>
          <p:nvGrpSpPr>
            <p:cNvPr id="212328" name="Group 8">
              <a:extLst>
                <a:ext uri="{FF2B5EF4-FFF2-40B4-BE49-F238E27FC236}">
                  <a16:creationId xmlns:a16="http://schemas.microsoft.com/office/drawing/2014/main" id="{AF6A6FCC-5EED-C043-95CA-8F6767B5ED60}"/>
                </a:ext>
              </a:extLst>
            </p:cNvPr>
            <p:cNvGrpSpPr>
              <a:grpSpLocks/>
            </p:cNvGrpSpPr>
            <p:nvPr/>
          </p:nvGrpSpPr>
          <p:grpSpPr bwMode="auto">
            <a:xfrm>
              <a:off x="4546600" y="3746500"/>
              <a:ext cx="3225800" cy="1117600"/>
              <a:chOff x="7848600" y="2044700"/>
              <a:chExt cx="3200399" cy="1371600"/>
            </a:xfrm>
          </p:grpSpPr>
          <p:sp>
            <p:nvSpPr>
              <p:cNvPr id="212524" name="Oval 3">
                <a:extLst>
                  <a:ext uri="{FF2B5EF4-FFF2-40B4-BE49-F238E27FC236}">
                    <a16:creationId xmlns:a16="http://schemas.microsoft.com/office/drawing/2014/main" id="{DF5AE295-89EC-864E-B878-506BA61F7787}"/>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525" name="Group 133">
                <a:extLst>
                  <a:ext uri="{FF2B5EF4-FFF2-40B4-BE49-F238E27FC236}">
                    <a16:creationId xmlns:a16="http://schemas.microsoft.com/office/drawing/2014/main" id="{A3AF6952-D0EF-1B43-A48E-CA9F58CEC439}"/>
                  </a:ext>
                </a:extLst>
              </p:cNvPr>
              <p:cNvGrpSpPr>
                <a:grpSpLocks/>
              </p:cNvGrpSpPr>
              <p:nvPr/>
            </p:nvGrpSpPr>
            <p:grpSpPr bwMode="auto">
              <a:xfrm>
                <a:off x="8526482" y="2160804"/>
                <a:ext cx="532759" cy="184809"/>
                <a:chOff x="2356" y="1300"/>
                <a:chExt cx="555" cy="194"/>
              </a:xfrm>
            </p:grpSpPr>
            <p:sp>
              <p:nvSpPr>
                <p:cNvPr id="212598" name="Oval 407">
                  <a:extLst>
                    <a:ext uri="{FF2B5EF4-FFF2-40B4-BE49-F238E27FC236}">
                      <a16:creationId xmlns:a16="http://schemas.microsoft.com/office/drawing/2014/main" id="{ACDC49F7-2E63-6B46-9419-745D44E639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9" name="Rectangle 410">
                  <a:extLst>
                    <a:ext uri="{FF2B5EF4-FFF2-40B4-BE49-F238E27FC236}">
                      <a16:creationId xmlns:a16="http://schemas.microsoft.com/office/drawing/2014/main" id="{D59600F9-BA01-C64E-B0D7-5D9D49BE01F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600" name="Oval 411">
                  <a:extLst>
                    <a:ext uri="{FF2B5EF4-FFF2-40B4-BE49-F238E27FC236}">
                      <a16:creationId xmlns:a16="http://schemas.microsoft.com/office/drawing/2014/main" id="{AF12B2E2-7F1A-1F43-9981-4519A60C05C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601" name="Group 137">
                  <a:extLst>
                    <a:ext uri="{FF2B5EF4-FFF2-40B4-BE49-F238E27FC236}">
                      <a16:creationId xmlns:a16="http://schemas.microsoft.com/office/drawing/2014/main" id="{E25BFB8E-9DBA-5743-838B-1F06ACAB3762}"/>
                    </a:ext>
                  </a:extLst>
                </p:cNvPr>
                <p:cNvGrpSpPr>
                  <a:grpSpLocks/>
                </p:cNvGrpSpPr>
                <p:nvPr/>
              </p:nvGrpSpPr>
              <p:grpSpPr bwMode="auto">
                <a:xfrm>
                  <a:off x="2468" y="1332"/>
                  <a:ext cx="310" cy="60"/>
                  <a:chOff x="2468" y="1332"/>
                  <a:chExt cx="310" cy="60"/>
                </a:xfrm>
              </p:grpSpPr>
              <p:sp>
                <p:nvSpPr>
                  <p:cNvPr id="212604" name="Freeform 138">
                    <a:extLst>
                      <a:ext uri="{FF2B5EF4-FFF2-40B4-BE49-F238E27FC236}">
                        <a16:creationId xmlns:a16="http://schemas.microsoft.com/office/drawing/2014/main" id="{C25BC153-5A6E-BD49-83E0-31E13830364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5" name="Freeform 139">
                    <a:extLst>
                      <a:ext uri="{FF2B5EF4-FFF2-40B4-BE49-F238E27FC236}">
                        <a16:creationId xmlns:a16="http://schemas.microsoft.com/office/drawing/2014/main" id="{290799BD-DADC-2A4E-BD8C-1D118F8287C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02" name="Line 140">
                  <a:extLst>
                    <a:ext uri="{FF2B5EF4-FFF2-40B4-BE49-F238E27FC236}">
                      <a16:creationId xmlns:a16="http://schemas.microsoft.com/office/drawing/2014/main" id="{FD13B86F-2921-594E-AD36-848F408FBA2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3" name="Line 141">
                  <a:extLst>
                    <a:ext uri="{FF2B5EF4-FFF2-40B4-BE49-F238E27FC236}">
                      <a16:creationId xmlns:a16="http://schemas.microsoft.com/office/drawing/2014/main" id="{D80A2786-6279-7E46-BDDD-DB268884B0E4}"/>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526" name="Straight Connector 10">
                <a:extLst>
                  <a:ext uri="{FF2B5EF4-FFF2-40B4-BE49-F238E27FC236}">
                    <a16:creationId xmlns:a16="http://schemas.microsoft.com/office/drawing/2014/main" id="{8DE621D9-FC57-2047-BF3A-E8F05DF4E2CC}"/>
                  </a:ext>
                </a:extLst>
              </p:cNvPr>
              <p:cNvCxnSpPr>
                <a:cxnSpLocks noChangeShapeType="1"/>
                <a:stCxn id="212603"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7" name="Straight Connector 297">
                <a:extLst>
                  <a:ext uri="{FF2B5EF4-FFF2-40B4-BE49-F238E27FC236}">
                    <a16:creationId xmlns:a16="http://schemas.microsoft.com/office/drawing/2014/main" id="{17ECA681-7ABE-4842-BF98-602882E49753}"/>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8" name="Straight Connector 298">
                <a:extLst>
                  <a:ext uri="{FF2B5EF4-FFF2-40B4-BE49-F238E27FC236}">
                    <a16:creationId xmlns:a16="http://schemas.microsoft.com/office/drawing/2014/main" id="{544DAD35-B12D-6246-B6BC-2AFBE2EE8B0E}"/>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9" name="Straight Connector 299">
                <a:extLst>
                  <a:ext uri="{FF2B5EF4-FFF2-40B4-BE49-F238E27FC236}">
                    <a16:creationId xmlns:a16="http://schemas.microsoft.com/office/drawing/2014/main" id="{59CEAB92-2C50-4748-B256-26691227024E}"/>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0" name="Straight Connector 300">
                <a:extLst>
                  <a:ext uri="{FF2B5EF4-FFF2-40B4-BE49-F238E27FC236}">
                    <a16:creationId xmlns:a16="http://schemas.microsoft.com/office/drawing/2014/main" id="{CD05C096-BD08-CC42-ACA7-457D83C60607}"/>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1" name="Straight Connector 301">
                <a:extLst>
                  <a:ext uri="{FF2B5EF4-FFF2-40B4-BE49-F238E27FC236}">
                    <a16:creationId xmlns:a16="http://schemas.microsoft.com/office/drawing/2014/main" id="{C75463DA-468C-1940-B81E-5241B8808CE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2" name="Straight Connector 302">
                <a:extLst>
                  <a:ext uri="{FF2B5EF4-FFF2-40B4-BE49-F238E27FC236}">
                    <a16:creationId xmlns:a16="http://schemas.microsoft.com/office/drawing/2014/main" id="{277E7771-6083-3B4A-B2F3-D844311A0A2B}"/>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3" name="Straight Connector 303">
                <a:extLst>
                  <a:ext uri="{FF2B5EF4-FFF2-40B4-BE49-F238E27FC236}">
                    <a16:creationId xmlns:a16="http://schemas.microsoft.com/office/drawing/2014/main" id="{5BF1A0FB-9675-FB47-B9FD-109D77184D5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4" name="Straight Connector 304">
                <a:extLst>
                  <a:ext uri="{FF2B5EF4-FFF2-40B4-BE49-F238E27FC236}">
                    <a16:creationId xmlns:a16="http://schemas.microsoft.com/office/drawing/2014/main" id="{438C778A-CC87-5141-9B8F-C9F408B48093}"/>
                  </a:ext>
                </a:extLst>
              </p:cNvPr>
              <p:cNvCxnSpPr>
                <a:cxnSpLocks noChangeShapeType="1"/>
                <a:endCxn id="212598"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535" name="Group 133">
                <a:extLst>
                  <a:ext uri="{FF2B5EF4-FFF2-40B4-BE49-F238E27FC236}">
                    <a16:creationId xmlns:a16="http://schemas.microsoft.com/office/drawing/2014/main" id="{0FBD653F-2A68-184A-BD9D-6C9311B9A196}"/>
                  </a:ext>
                </a:extLst>
              </p:cNvPr>
              <p:cNvGrpSpPr>
                <a:grpSpLocks/>
              </p:cNvGrpSpPr>
              <p:nvPr/>
            </p:nvGrpSpPr>
            <p:grpSpPr bwMode="auto">
              <a:xfrm>
                <a:off x="9555206" y="2650627"/>
                <a:ext cx="532759" cy="184809"/>
                <a:chOff x="2356" y="1300"/>
                <a:chExt cx="555" cy="194"/>
              </a:xfrm>
            </p:grpSpPr>
            <p:sp>
              <p:nvSpPr>
                <p:cNvPr id="212590" name="Oval 407">
                  <a:extLst>
                    <a:ext uri="{FF2B5EF4-FFF2-40B4-BE49-F238E27FC236}">
                      <a16:creationId xmlns:a16="http://schemas.microsoft.com/office/drawing/2014/main" id="{010C7E74-805A-2A40-95A0-6C4DDB5C69A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1" name="Rectangle 410">
                  <a:extLst>
                    <a:ext uri="{FF2B5EF4-FFF2-40B4-BE49-F238E27FC236}">
                      <a16:creationId xmlns:a16="http://schemas.microsoft.com/office/drawing/2014/main" id="{D0A20A6D-4238-8F4A-89C0-F42A421E134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2" name="Oval 411">
                  <a:extLst>
                    <a:ext uri="{FF2B5EF4-FFF2-40B4-BE49-F238E27FC236}">
                      <a16:creationId xmlns:a16="http://schemas.microsoft.com/office/drawing/2014/main" id="{20209D8C-A441-D643-9E6E-6D6BF7AE2CC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93" name="Group 137">
                  <a:extLst>
                    <a:ext uri="{FF2B5EF4-FFF2-40B4-BE49-F238E27FC236}">
                      <a16:creationId xmlns:a16="http://schemas.microsoft.com/office/drawing/2014/main" id="{97BF3F1D-BFFD-CE46-AA4F-1EF96C3537F8}"/>
                    </a:ext>
                  </a:extLst>
                </p:cNvPr>
                <p:cNvGrpSpPr>
                  <a:grpSpLocks/>
                </p:cNvGrpSpPr>
                <p:nvPr/>
              </p:nvGrpSpPr>
              <p:grpSpPr bwMode="auto">
                <a:xfrm>
                  <a:off x="2468" y="1332"/>
                  <a:ext cx="310" cy="60"/>
                  <a:chOff x="2468" y="1332"/>
                  <a:chExt cx="310" cy="60"/>
                </a:xfrm>
              </p:grpSpPr>
              <p:sp>
                <p:nvSpPr>
                  <p:cNvPr id="212596" name="Freeform 138">
                    <a:extLst>
                      <a:ext uri="{FF2B5EF4-FFF2-40B4-BE49-F238E27FC236}">
                        <a16:creationId xmlns:a16="http://schemas.microsoft.com/office/drawing/2014/main" id="{CB5EAAD6-36AD-5940-8E93-CCDF5F657EE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97" name="Freeform 139">
                    <a:extLst>
                      <a:ext uri="{FF2B5EF4-FFF2-40B4-BE49-F238E27FC236}">
                        <a16:creationId xmlns:a16="http://schemas.microsoft.com/office/drawing/2014/main" id="{D2783AA8-98DB-2742-9633-D1DB298BE1C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94" name="Line 140">
                  <a:extLst>
                    <a:ext uri="{FF2B5EF4-FFF2-40B4-BE49-F238E27FC236}">
                      <a16:creationId xmlns:a16="http://schemas.microsoft.com/office/drawing/2014/main" id="{9A3A7A14-3CDE-3343-9E31-B79200B6CF09}"/>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95" name="Line 141">
                  <a:extLst>
                    <a:ext uri="{FF2B5EF4-FFF2-40B4-BE49-F238E27FC236}">
                      <a16:creationId xmlns:a16="http://schemas.microsoft.com/office/drawing/2014/main" id="{568B98BA-26D9-5648-9525-DB9872C35BC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6" name="Group 133">
                <a:extLst>
                  <a:ext uri="{FF2B5EF4-FFF2-40B4-BE49-F238E27FC236}">
                    <a16:creationId xmlns:a16="http://schemas.microsoft.com/office/drawing/2014/main" id="{0E17A66D-7D8B-5F41-BCE3-E570B636835A}"/>
                  </a:ext>
                </a:extLst>
              </p:cNvPr>
              <p:cNvGrpSpPr>
                <a:grpSpLocks/>
              </p:cNvGrpSpPr>
              <p:nvPr/>
            </p:nvGrpSpPr>
            <p:grpSpPr bwMode="auto">
              <a:xfrm>
                <a:off x="8772607" y="2725609"/>
                <a:ext cx="532759" cy="184809"/>
                <a:chOff x="2356" y="1300"/>
                <a:chExt cx="555" cy="194"/>
              </a:xfrm>
            </p:grpSpPr>
            <p:sp>
              <p:nvSpPr>
                <p:cNvPr id="212582" name="Oval 407">
                  <a:extLst>
                    <a:ext uri="{FF2B5EF4-FFF2-40B4-BE49-F238E27FC236}">
                      <a16:creationId xmlns:a16="http://schemas.microsoft.com/office/drawing/2014/main" id="{08C4B1E3-E7B8-6643-8D79-369103CE73E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83" name="Rectangle 410">
                  <a:extLst>
                    <a:ext uri="{FF2B5EF4-FFF2-40B4-BE49-F238E27FC236}">
                      <a16:creationId xmlns:a16="http://schemas.microsoft.com/office/drawing/2014/main" id="{5A2BCCD6-1805-C846-B54E-B2051A89B7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84" name="Oval 411">
                  <a:extLst>
                    <a:ext uri="{FF2B5EF4-FFF2-40B4-BE49-F238E27FC236}">
                      <a16:creationId xmlns:a16="http://schemas.microsoft.com/office/drawing/2014/main" id="{88589E86-04E3-9B43-B338-1546C6A51EE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85" name="Group 137">
                  <a:extLst>
                    <a:ext uri="{FF2B5EF4-FFF2-40B4-BE49-F238E27FC236}">
                      <a16:creationId xmlns:a16="http://schemas.microsoft.com/office/drawing/2014/main" id="{826A4B0A-B788-E54A-9EA4-9D6261146308}"/>
                    </a:ext>
                  </a:extLst>
                </p:cNvPr>
                <p:cNvGrpSpPr>
                  <a:grpSpLocks/>
                </p:cNvGrpSpPr>
                <p:nvPr/>
              </p:nvGrpSpPr>
              <p:grpSpPr bwMode="auto">
                <a:xfrm>
                  <a:off x="2468" y="1332"/>
                  <a:ext cx="310" cy="60"/>
                  <a:chOff x="2468" y="1332"/>
                  <a:chExt cx="310" cy="60"/>
                </a:xfrm>
              </p:grpSpPr>
              <p:sp>
                <p:nvSpPr>
                  <p:cNvPr id="212588" name="Freeform 138">
                    <a:extLst>
                      <a:ext uri="{FF2B5EF4-FFF2-40B4-BE49-F238E27FC236}">
                        <a16:creationId xmlns:a16="http://schemas.microsoft.com/office/drawing/2014/main" id="{99939D3A-6B28-054A-B71F-0E4E67D9D83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9" name="Freeform 139">
                    <a:extLst>
                      <a:ext uri="{FF2B5EF4-FFF2-40B4-BE49-F238E27FC236}">
                        <a16:creationId xmlns:a16="http://schemas.microsoft.com/office/drawing/2014/main" id="{71DD795F-B2F0-1743-8A24-D230657115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86" name="Line 140">
                  <a:extLst>
                    <a:ext uri="{FF2B5EF4-FFF2-40B4-BE49-F238E27FC236}">
                      <a16:creationId xmlns:a16="http://schemas.microsoft.com/office/drawing/2014/main" id="{C1A81B6B-0397-BD4C-A09F-6752DBD88710}"/>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7" name="Line 141">
                  <a:extLst>
                    <a:ext uri="{FF2B5EF4-FFF2-40B4-BE49-F238E27FC236}">
                      <a16:creationId xmlns:a16="http://schemas.microsoft.com/office/drawing/2014/main" id="{D95D2676-448B-2E41-A61F-1B226AD35642}"/>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7" name="Group 133">
                <a:extLst>
                  <a:ext uri="{FF2B5EF4-FFF2-40B4-BE49-F238E27FC236}">
                    <a16:creationId xmlns:a16="http://schemas.microsoft.com/office/drawing/2014/main" id="{793837A4-55FA-2541-B594-F0C51D445F9F}"/>
                  </a:ext>
                </a:extLst>
              </p:cNvPr>
              <p:cNvGrpSpPr>
                <a:grpSpLocks/>
              </p:cNvGrpSpPr>
              <p:nvPr/>
            </p:nvGrpSpPr>
            <p:grpSpPr bwMode="auto">
              <a:xfrm>
                <a:off x="9060908" y="2428111"/>
                <a:ext cx="532759" cy="184809"/>
                <a:chOff x="2356" y="1300"/>
                <a:chExt cx="555" cy="194"/>
              </a:xfrm>
            </p:grpSpPr>
            <p:sp>
              <p:nvSpPr>
                <p:cNvPr id="212574" name="Oval 407">
                  <a:extLst>
                    <a:ext uri="{FF2B5EF4-FFF2-40B4-BE49-F238E27FC236}">
                      <a16:creationId xmlns:a16="http://schemas.microsoft.com/office/drawing/2014/main" id="{196B9A26-7308-8C4D-9336-8222537B5B1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75" name="Rectangle 410">
                  <a:extLst>
                    <a:ext uri="{FF2B5EF4-FFF2-40B4-BE49-F238E27FC236}">
                      <a16:creationId xmlns:a16="http://schemas.microsoft.com/office/drawing/2014/main" id="{6645480F-8545-4F46-A661-8A40B381A15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76" name="Oval 411">
                  <a:extLst>
                    <a:ext uri="{FF2B5EF4-FFF2-40B4-BE49-F238E27FC236}">
                      <a16:creationId xmlns:a16="http://schemas.microsoft.com/office/drawing/2014/main" id="{155A4888-4551-1846-BBFA-61604C9B504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77" name="Group 137">
                  <a:extLst>
                    <a:ext uri="{FF2B5EF4-FFF2-40B4-BE49-F238E27FC236}">
                      <a16:creationId xmlns:a16="http://schemas.microsoft.com/office/drawing/2014/main" id="{15C82C35-1614-6D42-9C7F-35F402D84B1A}"/>
                    </a:ext>
                  </a:extLst>
                </p:cNvPr>
                <p:cNvGrpSpPr>
                  <a:grpSpLocks/>
                </p:cNvGrpSpPr>
                <p:nvPr/>
              </p:nvGrpSpPr>
              <p:grpSpPr bwMode="auto">
                <a:xfrm>
                  <a:off x="2468" y="1332"/>
                  <a:ext cx="310" cy="60"/>
                  <a:chOff x="2468" y="1332"/>
                  <a:chExt cx="310" cy="60"/>
                </a:xfrm>
              </p:grpSpPr>
              <p:sp>
                <p:nvSpPr>
                  <p:cNvPr id="212580" name="Freeform 138">
                    <a:extLst>
                      <a:ext uri="{FF2B5EF4-FFF2-40B4-BE49-F238E27FC236}">
                        <a16:creationId xmlns:a16="http://schemas.microsoft.com/office/drawing/2014/main" id="{43D75FD7-B2AE-6D4E-ACD0-3A2E5FA326D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1" name="Freeform 139">
                    <a:extLst>
                      <a:ext uri="{FF2B5EF4-FFF2-40B4-BE49-F238E27FC236}">
                        <a16:creationId xmlns:a16="http://schemas.microsoft.com/office/drawing/2014/main" id="{948C0056-D7B2-0F4E-82C0-6EE9185E964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78" name="Line 140">
                  <a:extLst>
                    <a:ext uri="{FF2B5EF4-FFF2-40B4-BE49-F238E27FC236}">
                      <a16:creationId xmlns:a16="http://schemas.microsoft.com/office/drawing/2014/main" id="{B6099386-2953-A24D-9C2F-183267CE1CE3}"/>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9" name="Line 141">
                  <a:extLst>
                    <a:ext uri="{FF2B5EF4-FFF2-40B4-BE49-F238E27FC236}">
                      <a16:creationId xmlns:a16="http://schemas.microsoft.com/office/drawing/2014/main" id="{47280217-6588-2442-88B2-2C978D2DBF0D}"/>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8" name="Group 133">
                <a:extLst>
                  <a:ext uri="{FF2B5EF4-FFF2-40B4-BE49-F238E27FC236}">
                    <a16:creationId xmlns:a16="http://schemas.microsoft.com/office/drawing/2014/main" id="{A06444CC-9092-1545-8DB8-6E8FDA47D29B}"/>
                  </a:ext>
                </a:extLst>
              </p:cNvPr>
              <p:cNvGrpSpPr>
                <a:grpSpLocks/>
              </p:cNvGrpSpPr>
              <p:nvPr/>
            </p:nvGrpSpPr>
            <p:grpSpPr bwMode="auto">
              <a:xfrm>
                <a:off x="10005281" y="2289952"/>
                <a:ext cx="532759" cy="184809"/>
                <a:chOff x="2356" y="1300"/>
                <a:chExt cx="555" cy="194"/>
              </a:xfrm>
            </p:grpSpPr>
            <p:sp>
              <p:nvSpPr>
                <p:cNvPr id="212566" name="Oval 407">
                  <a:extLst>
                    <a:ext uri="{FF2B5EF4-FFF2-40B4-BE49-F238E27FC236}">
                      <a16:creationId xmlns:a16="http://schemas.microsoft.com/office/drawing/2014/main" id="{98F0B009-EAE9-4D45-ADBF-90E4C8514AA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7" name="Rectangle 410">
                  <a:extLst>
                    <a:ext uri="{FF2B5EF4-FFF2-40B4-BE49-F238E27FC236}">
                      <a16:creationId xmlns:a16="http://schemas.microsoft.com/office/drawing/2014/main" id="{69CB880D-4159-314B-8589-398633740F1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8" name="Oval 411">
                  <a:extLst>
                    <a:ext uri="{FF2B5EF4-FFF2-40B4-BE49-F238E27FC236}">
                      <a16:creationId xmlns:a16="http://schemas.microsoft.com/office/drawing/2014/main" id="{6B73AC4A-06D5-BD46-BC62-FAF54C96B23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69" name="Group 137">
                  <a:extLst>
                    <a:ext uri="{FF2B5EF4-FFF2-40B4-BE49-F238E27FC236}">
                      <a16:creationId xmlns:a16="http://schemas.microsoft.com/office/drawing/2014/main" id="{6A495CD8-F8C0-9D42-9061-64D1E60810A3}"/>
                    </a:ext>
                  </a:extLst>
                </p:cNvPr>
                <p:cNvGrpSpPr>
                  <a:grpSpLocks/>
                </p:cNvGrpSpPr>
                <p:nvPr/>
              </p:nvGrpSpPr>
              <p:grpSpPr bwMode="auto">
                <a:xfrm>
                  <a:off x="2468" y="1332"/>
                  <a:ext cx="310" cy="60"/>
                  <a:chOff x="2468" y="1332"/>
                  <a:chExt cx="310" cy="60"/>
                </a:xfrm>
              </p:grpSpPr>
              <p:sp>
                <p:nvSpPr>
                  <p:cNvPr id="212572" name="Freeform 138">
                    <a:extLst>
                      <a:ext uri="{FF2B5EF4-FFF2-40B4-BE49-F238E27FC236}">
                        <a16:creationId xmlns:a16="http://schemas.microsoft.com/office/drawing/2014/main" id="{88F3B665-197B-4F49-8C43-447D1016AC1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3" name="Freeform 139">
                    <a:extLst>
                      <a:ext uri="{FF2B5EF4-FFF2-40B4-BE49-F238E27FC236}">
                        <a16:creationId xmlns:a16="http://schemas.microsoft.com/office/drawing/2014/main" id="{252B1589-DFED-0B42-BE9A-3315ED37723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70" name="Line 140">
                  <a:extLst>
                    <a:ext uri="{FF2B5EF4-FFF2-40B4-BE49-F238E27FC236}">
                      <a16:creationId xmlns:a16="http://schemas.microsoft.com/office/drawing/2014/main" id="{FA2EF4E0-3B3F-CE46-8105-EE6EAFA7466C}"/>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1" name="Line 141">
                  <a:extLst>
                    <a:ext uri="{FF2B5EF4-FFF2-40B4-BE49-F238E27FC236}">
                      <a16:creationId xmlns:a16="http://schemas.microsoft.com/office/drawing/2014/main" id="{54F135E8-4A3E-7042-A857-E505A16F351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9" name="Group 133">
                <a:extLst>
                  <a:ext uri="{FF2B5EF4-FFF2-40B4-BE49-F238E27FC236}">
                    <a16:creationId xmlns:a16="http://schemas.microsoft.com/office/drawing/2014/main" id="{C56D0DB6-C8C2-BD46-A61F-B87FCB32424B}"/>
                  </a:ext>
                </a:extLst>
              </p:cNvPr>
              <p:cNvGrpSpPr>
                <a:grpSpLocks/>
              </p:cNvGrpSpPr>
              <p:nvPr/>
            </p:nvGrpSpPr>
            <p:grpSpPr bwMode="auto">
              <a:xfrm>
                <a:off x="10232661" y="2882876"/>
                <a:ext cx="532759" cy="184809"/>
                <a:chOff x="2356" y="1300"/>
                <a:chExt cx="555" cy="194"/>
              </a:xfrm>
            </p:grpSpPr>
            <p:sp>
              <p:nvSpPr>
                <p:cNvPr id="212558" name="Oval 407">
                  <a:extLst>
                    <a:ext uri="{FF2B5EF4-FFF2-40B4-BE49-F238E27FC236}">
                      <a16:creationId xmlns:a16="http://schemas.microsoft.com/office/drawing/2014/main" id="{8DD481CE-4625-5444-84F8-C4FDB156576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9" name="Rectangle 410">
                  <a:extLst>
                    <a:ext uri="{FF2B5EF4-FFF2-40B4-BE49-F238E27FC236}">
                      <a16:creationId xmlns:a16="http://schemas.microsoft.com/office/drawing/2014/main" id="{DE30FE06-38AD-6649-B253-DAA50CC45C2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0" name="Oval 411">
                  <a:extLst>
                    <a:ext uri="{FF2B5EF4-FFF2-40B4-BE49-F238E27FC236}">
                      <a16:creationId xmlns:a16="http://schemas.microsoft.com/office/drawing/2014/main" id="{6209655C-FC5E-E44B-9975-53EE035307D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61" name="Group 137">
                  <a:extLst>
                    <a:ext uri="{FF2B5EF4-FFF2-40B4-BE49-F238E27FC236}">
                      <a16:creationId xmlns:a16="http://schemas.microsoft.com/office/drawing/2014/main" id="{42D22DF6-EB02-344F-BA0F-82D271D19B85}"/>
                    </a:ext>
                  </a:extLst>
                </p:cNvPr>
                <p:cNvGrpSpPr>
                  <a:grpSpLocks/>
                </p:cNvGrpSpPr>
                <p:nvPr/>
              </p:nvGrpSpPr>
              <p:grpSpPr bwMode="auto">
                <a:xfrm>
                  <a:off x="2468" y="1332"/>
                  <a:ext cx="310" cy="60"/>
                  <a:chOff x="2468" y="1332"/>
                  <a:chExt cx="310" cy="60"/>
                </a:xfrm>
              </p:grpSpPr>
              <p:sp>
                <p:nvSpPr>
                  <p:cNvPr id="212564" name="Freeform 138">
                    <a:extLst>
                      <a:ext uri="{FF2B5EF4-FFF2-40B4-BE49-F238E27FC236}">
                        <a16:creationId xmlns:a16="http://schemas.microsoft.com/office/drawing/2014/main" id="{D1FD082C-1EE9-A840-9BBB-D573C2BAE21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65" name="Freeform 139">
                    <a:extLst>
                      <a:ext uri="{FF2B5EF4-FFF2-40B4-BE49-F238E27FC236}">
                        <a16:creationId xmlns:a16="http://schemas.microsoft.com/office/drawing/2014/main" id="{120A354C-EEB2-4349-805D-D662937E8F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62" name="Line 140">
                  <a:extLst>
                    <a:ext uri="{FF2B5EF4-FFF2-40B4-BE49-F238E27FC236}">
                      <a16:creationId xmlns:a16="http://schemas.microsoft.com/office/drawing/2014/main" id="{735E47BC-2B85-9A40-AD5E-92DCDE8453BA}"/>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63" name="Line 141">
                  <a:extLst>
                    <a:ext uri="{FF2B5EF4-FFF2-40B4-BE49-F238E27FC236}">
                      <a16:creationId xmlns:a16="http://schemas.microsoft.com/office/drawing/2014/main" id="{DA8F5B97-1A95-DD40-9510-949A180093A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40" name="Group 133">
                <a:extLst>
                  <a:ext uri="{FF2B5EF4-FFF2-40B4-BE49-F238E27FC236}">
                    <a16:creationId xmlns:a16="http://schemas.microsoft.com/office/drawing/2014/main" id="{62F71D57-BD92-A645-AED5-AD0F00C983A6}"/>
                  </a:ext>
                </a:extLst>
              </p:cNvPr>
              <p:cNvGrpSpPr>
                <a:grpSpLocks/>
              </p:cNvGrpSpPr>
              <p:nvPr/>
            </p:nvGrpSpPr>
            <p:grpSpPr bwMode="auto">
              <a:xfrm>
                <a:off x="9330660" y="3072767"/>
                <a:ext cx="532759" cy="184809"/>
                <a:chOff x="2356" y="1300"/>
                <a:chExt cx="555" cy="194"/>
              </a:xfrm>
            </p:grpSpPr>
            <p:sp>
              <p:nvSpPr>
                <p:cNvPr id="212550" name="Oval 407">
                  <a:extLst>
                    <a:ext uri="{FF2B5EF4-FFF2-40B4-BE49-F238E27FC236}">
                      <a16:creationId xmlns:a16="http://schemas.microsoft.com/office/drawing/2014/main" id="{E3F7C915-A486-E444-98C1-779B890F7C2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1" name="Rectangle 410">
                  <a:extLst>
                    <a:ext uri="{FF2B5EF4-FFF2-40B4-BE49-F238E27FC236}">
                      <a16:creationId xmlns:a16="http://schemas.microsoft.com/office/drawing/2014/main" id="{6E2EBA92-BAAC-8A4E-B9EE-659B6D50F9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2" name="Oval 411">
                  <a:extLst>
                    <a:ext uri="{FF2B5EF4-FFF2-40B4-BE49-F238E27FC236}">
                      <a16:creationId xmlns:a16="http://schemas.microsoft.com/office/drawing/2014/main" id="{811CC388-E88F-794C-B93B-4BD0E270E83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53" name="Group 137">
                  <a:extLst>
                    <a:ext uri="{FF2B5EF4-FFF2-40B4-BE49-F238E27FC236}">
                      <a16:creationId xmlns:a16="http://schemas.microsoft.com/office/drawing/2014/main" id="{08071467-A7D7-4544-B96A-92880380E80B}"/>
                    </a:ext>
                  </a:extLst>
                </p:cNvPr>
                <p:cNvGrpSpPr>
                  <a:grpSpLocks/>
                </p:cNvGrpSpPr>
                <p:nvPr/>
              </p:nvGrpSpPr>
              <p:grpSpPr bwMode="auto">
                <a:xfrm>
                  <a:off x="2468" y="1332"/>
                  <a:ext cx="310" cy="60"/>
                  <a:chOff x="2468" y="1332"/>
                  <a:chExt cx="310" cy="60"/>
                </a:xfrm>
              </p:grpSpPr>
              <p:sp>
                <p:nvSpPr>
                  <p:cNvPr id="212556" name="Freeform 138">
                    <a:extLst>
                      <a:ext uri="{FF2B5EF4-FFF2-40B4-BE49-F238E27FC236}">
                        <a16:creationId xmlns:a16="http://schemas.microsoft.com/office/drawing/2014/main" id="{DFFC3363-8E4F-4246-A933-E3CDB2A9173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57" name="Freeform 139">
                    <a:extLst>
                      <a:ext uri="{FF2B5EF4-FFF2-40B4-BE49-F238E27FC236}">
                        <a16:creationId xmlns:a16="http://schemas.microsoft.com/office/drawing/2014/main" id="{FA89DEB4-2D16-5340-9560-4C1F194F967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54" name="Line 140">
                  <a:extLst>
                    <a:ext uri="{FF2B5EF4-FFF2-40B4-BE49-F238E27FC236}">
                      <a16:creationId xmlns:a16="http://schemas.microsoft.com/office/drawing/2014/main" id="{C80F42E7-1527-D145-8D68-DB063A0343F7}"/>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55" name="Line 141">
                  <a:extLst>
                    <a:ext uri="{FF2B5EF4-FFF2-40B4-BE49-F238E27FC236}">
                      <a16:creationId xmlns:a16="http://schemas.microsoft.com/office/drawing/2014/main" id="{419CAED2-2FDF-AD45-BCC9-3051C70FAA71}"/>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41" name="Group 133">
                <a:extLst>
                  <a:ext uri="{FF2B5EF4-FFF2-40B4-BE49-F238E27FC236}">
                    <a16:creationId xmlns:a16="http://schemas.microsoft.com/office/drawing/2014/main" id="{FB922976-2E5B-5D49-807B-C93B68F18A12}"/>
                  </a:ext>
                </a:extLst>
              </p:cNvPr>
              <p:cNvGrpSpPr>
                <a:grpSpLocks/>
              </p:cNvGrpSpPr>
              <p:nvPr/>
            </p:nvGrpSpPr>
            <p:grpSpPr bwMode="auto">
              <a:xfrm>
                <a:off x="8438032" y="3018963"/>
                <a:ext cx="532759" cy="184809"/>
                <a:chOff x="2356" y="1300"/>
                <a:chExt cx="555" cy="194"/>
              </a:xfrm>
            </p:grpSpPr>
            <p:sp>
              <p:nvSpPr>
                <p:cNvPr id="212542" name="Oval 407">
                  <a:extLst>
                    <a:ext uri="{FF2B5EF4-FFF2-40B4-BE49-F238E27FC236}">
                      <a16:creationId xmlns:a16="http://schemas.microsoft.com/office/drawing/2014/main" id="{0CA521A0-0563-A445-99FF-4E670AB03E4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43" name="Rectangle 410">
                  <a:extLst>
                    <a:ext uri="{FF2B5EF4-FFF2-40B4-BE49-F238E27FC236}">
                      <a16:creationId xmlns:a16="http://schemas.microsoft.com/office/drawing/2014/main" id="{53B08889-B6A0-304D-B4AF-255569F733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44" name="Oval 411">
                  <a:extLst>
                    <a:ext uri="{FF2B5EF4-FFF2-40B4-BE49-F238E27FC236}">
                      <a16:creationId xmlns:a16="http://schemas.microsoft.com/office/drawing/2014/main" id="{1D769F62-F343-3A40-8620-384E7CA0FEF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45" name="Group 137">
                  <a:extLst>
                    <a:ext uri="{FF2B5EF4-FFF2-40B4-BE49-F238E27FC236}">
                      <a16:creationId xmlns:a16="http://schemas.microsoft.com/office/drawing/2014/main" id="{738937E8-A4B3-3349-AD95-112B3D9B6019}"/>
                    </a:ext>
                  </a:extLst>
                </p:cNvPr>
                <p:cNvGrpSpPr>
                  <a:grpSpLocks/>
                </p:cNvGrpSpPr>
                <p:nvPr/>
              </p:nvGrpSpPr>
              <p:grpSpPr bwMode="auto">
                <a:xfrm>
                  <a:off x="2468" y="1332"/>
                  <a:ext cx="310" cy="60"/>
                  <a:chOff x="2468" y="1332"/>
                  <a:chExt cx="310" cy="60"/>
                </a:xfrm>
              </p:grpSpPr>
              <p:sp>
                <p:nvSpPr>
                  <p:cNvPr id="212548" name="Freeform 138">
                    <a:extLst>
                      <a:ext uri="{FF2B5EF4-FFF2-40B4-BE49-F238E27FC236}">
                        <a16:creationId xmlns:a16="http://schemas.microsoft.com/office/drawing/2014/main" id="{DC32E303-AE74-1446-98DB-33DD542D13F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49" name="Freeform 139">
                    <a:extLst>
                      <a:ext uri="{FF2B5EF4-FFF2-40B4-BE49-F238E27FC236}">
                        <a16:creationId xmlns:a16="http://schemas.microsoft.com/office/drawing/2014/main" id="{534040FD-A850-1546-AE7B-911B7D8E7FF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46" name="Line 140">
                  <a:extLst>
                    <a:ext uri="{FF2B5EF4-FFF2-40B4-BE49-F238E27FC236}">
                      <a16:creationId xmlns:a16="http://schemas.microsoft.com/office/drawing/2014/main" id="{8414AFD1-A6AE-0C43-87E8-330C24F518E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47" name="Line 141">
                  <a:extLst>
                    <a:ext uri="{FF2B5EF4-FFF2-40B4-BE49-F238E27FC236}">
                      <a16:creationId xmlns:a16="http://schemas.microsoft.com/office/drawing/2014/main" id="{BC404CA4-DE57-A546-B3C0-F6DCD43DB027}"/>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2329" name="Group 331">
              <a:extLst>
                <a:ext uri="{FF2B5EF4-FFF2-40B4-BE49-F238E27FC236}">
                  <a16:creationId xmlns:a16="http://schemas.microsoft.com/office/drawing/2014/main" id="{2357F483-56DC-0D4E-ACFF-9C01DC6B9871}"/>
                </a:ext>
              </a:extLst>
            </p:cNvPr>
            <p:cNvGrpSpPr>
              <a:grpSpLocks/>
            </p:cNvGrpSpPr>
            <p:nvPr/>
          </p:nvGrpSpPr>
          <p:grpSpPr bwMode="auto">
            <a:xfrm>
              <a:off x="1803400" y="2755900"/>
              <a:ext cx="3467100" cy="1193800"/>
              <a:chOff x="7848600" y="2044700"/>
              <a:chExt cx="3200399" cy="1371600"/>
            </a:xfrm>
          </p:grpSpPr>
          <p:sp>
            <p:nvSpPr>
              <p:cNvPr id="212442" name="Oval 332">
                <a:extLst>
                  <a:ext uri="{FF2B5EF4-FFF2-40B4-BE49-F238E27FC236}">
                    <a16:creationId xmlns:a16="http://schemas.microsoft.com/office/drawing/2014/main" id="{9120DEBC-2FEF-534C-A5EF-75BF98FBA766}"/>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443" name="Group 133">
                <a:extLst>
                  <a:ext uri="{FF2B5EF4-FFF2-40B4-BE49-F238E27FC236}">
                    <a16:creationId xmlns:a16="http://schemas.microsoft.com/office/drawing/2014/main" id="{13FD973C-A8EE-5048-B348-4293B6AA6493}"/>
                  </a:ext>
                </a:extLst>
              </p:cNvPr>
              <p:cNvGrpSpPr>
                <a:grpSpLocks/>
              </p:cNvGrpSpPr>
              <p:nvPr/>
            </p:nvGrpSpPr>
            <p:grpSpPr bwMode="auto">
              <a:xfrm>
                <a:off x="8526482" y="2160804"/>
                <a:ext cx="532759" cy="184809"/>
                <a:chOff x="2356" y="1300"/>
                <a:chExt cx="555" cy="194"/>
              </a:xfrm>
            </p:grpSpPr>
            <p:sp>
              <p:nvSpPr>
                <p:cNvPr id="212516" name="Oval 407">
                  <a:extLst>
                    <a:ext uri="{FF2B5EF4-FFF2-40B4-BE49-F238E27FC236}">
                      <a16:creationId xmlns:a16="http://schemas.microsoft.com/office/drawing/2014/main" id="{4CFD793E-DF31-1B46-B912-7925AAC6D7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7" name="Rectangle 410">
                  <a:extLst>
                    <a:ext uri="{FF2B5EF4-FFF2-40B4-BE49-F238E27FC236}">
                      <a16:creationId xmlns:a16="http://schemas.microsoft.com/office/drawing/2014/main" id="{0BDCE3CD-0E06-3546-8D33-A3951ACB2523}"/>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8" name="Oval 411">
                  <a:extLst>
                    <a:ext uri="{FF2B5EF4-FFF2-40B4-BE49-F238E27FC236}">
                      <a16:creationId xmlns:a16="http://schemas.microsoft.com/office/drawing/2014/main" id="{58812803-3BD2-E145-84D5-3459DE9599B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19" name="Group 137">
                  <a:extLst>
                    <a:ext uri="{FF2B5EF4-FFF2-40B4-BE49-F238E27FC236}">
                      <a16:creationId xmlns:a16="http://schemas.microsoft.com/office/drawing/2014/main" id="{A84ACE82-842B-3D47-B02C-B87E3EA372D5}"/>
                    </a:ext>
                  </a:extLst>
                </p:cNvPr>
                <p:cNvGrpSpPr>
                  <a:grpSpLocks/>
                </p:cNvGrpSpPr>
                <p:nvPr/>
              </p:nvGrpSpPr>
              <p:grpSpPr bwMode="auto">
                <a:xfrm>
                  <a:off x="2468" y="1332"/>
                  <a:ext cx="310" cy="60"/>
                  <a:chOff x="2468" y="1332"/>
                  <a:chExt cx="310" cy="60"/>
                </a:xfrm>
              </p:grpSpPr>
              <p:sp>
                <p:nvSpPr>
                  <p:cNvPr id="212522" name="Freeform 138">
                    <a:extLst>
                      <a:ext uri="{FF2B5EF4-FFF2-40B4-BE49-F238E27FC236}">
                        <a16:creationId xmlns:a16="http://schemas.microsoft.com/office/drawing/2014/main" id="{2F4FE782-0E61-A24A-86F5-53C4280FC4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23" name="Freeform 139">
                    <a:extLst>
                      <a:ext uri="{FF2B5EF4-FFF2-40B4-BE49-F238E27FC236}">
                        <a16:creationId xmlns:a16="http://schemas.microsoft.com/office/drawing/2014/main" id="{20798D08-C275-C345-BDB5-ED6DA439F5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20" name="Line 140">
                  <a:extLst>
                    <a:ext uri="{FF2B5EF4-FFF2-40B4-BE49-F238E27FC236}">
                      <a16:creationId xmlns:a16="http://schemas.microsoft.com/office/drawing/2014/main" id="{9B8805E2-537D-484E-86AA-2288A84B6EDF}"/>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21" name="Line 141">
                  <a:extLst>
                    <a:ext uri="{FF2B5EF4-FFF2-40B4-BE49-F238E27FC236}">
                      <a16:creationId xmlns:a16="http://schemas.microsoft.com/office/drawing/2014/main" id="{A0649348-534F-1641-9713-81019EA8E2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444" name="Straight Connector 334">
                <a:extLst>
                  <a:ext uri="{FF2B5EF4-FFF2-40B4-BE49-F238E27FC236}">
                    <a16:creationId xmlns:a16="http://schemas.microsoft.com/office/drawing/2014/main" id="{4BABEB20-7AB6-0B49-9A50-DFA6EEAE4B48}"/>
                  </a:ext>
                </a:extLst>
              </p:cNvPr>
              <p:cNvCxnSpPr>
                <a:cxnSpLocks noChangeShapeType="1"/>
                <a:stCxn id="212521"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5" name="Straight Connector 335">
                <a:extLst>
                  <a:ext uri="{FF2B5EF4-FFF2-40B4-BE49-F238E27FC236}">
                    <a16:creationId xmlns:a16="http://schemas.microsoft.com/office/drawing/2014/main" id="{29F32A41-5B1D-6A44-B6A6-8806F19EE8AB}"/>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6" name="Straight Connector 336">
                <a:extLst>
                  <a:ext uri="{FF2B5EF4-FFF2-40B4-BE49-F238E27FC236}">
                    <a16:creationId xmlns:a16="http://schemas.microsoft.com/office/drawing/2014/main" id="{E5B1E4A8-B1E8-4248-92B3-B50F21C2AFB7}"/>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7" name="Straight Connector 337">
                <a:extLst>
                  <a:ext uri="{FF2B5EF4-FFF2-40B4-BE49-F238E27FC236}">
                    <a16:creationId xmlns:a16="http://schemas.microsoft.com/office/drawing/2014/main" id="{7E071437-3F53-F24B-AA41-AC92CD067A9D}"/>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8" name="Straight Connector 338">
                <a:extLst>
                  <a:ext uri="{FF2B5EF4-FFF2-40B4-BE49-F238E27FC236}">
                    <a16:creationId xmlns:a16="http://schemas.microsoft.com/office/drawing/2014/main" id="{270D89F3-A5CD-0D42-9664-1CBD48D3C3FB}"/>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9" name="Straight Connector 339">
                <a:extLst>
                  <a:ext uri="{FF2B5EF4-FFF2-40B4-BE49-F238E27FC236}">
                    <a16:creationId xmlns:a16="http://schemas.microsoft.com/office/drawing/2014/main" id="{8E0B0208-44DB-7F44-B1B8-BE249EE486BD}"/>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0" name="Straight Connector 340">
                <a:extLst>
                  <a:ext uri="{FF2B5EF4-FFF2-40B4-BE49-F238E27FC236}">
                    <a16:creationId xmlns:a16="http://schemas.microsoft.com/office/drawing/2014/main" id="{E96A89C9-2D97-5641-9D11-075A3C7111C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1" name="Straight Connector 341">
                <a:extLst>
                  <a:ext uri="{FF2B5EF4-FFF2-40B4-BE49-F238E27FC236}">
                    <a16:creationId xmlns:a16="http://schemas.microsoft.com/office/drawing/2014/main" id="{505210E4-C184-2840-8C6D-90AF6551CA18}"/>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2" name="Straight Connector 342">
                <a:extLst>
                  <a:ext uri="{FF2B5EF4-FFF2-40B4-BE49-F238E27FC236}">
                    <a16:creationId xmlns:a16="http://schemas.microsoft.com/office/drawing/2014/main" id="{21C8FA11-4B83-174D-8F02-BD67AB5C5AA8}"/>
                  </a:ext>
                </a:extLst>
              </p:cNvPr>
              <p:cNvCxnSpPr>
                <a:cxnSpLocks noChangeShapeType="1"/>
                <a:endCxn id="212516"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453" name="Group 133">
                <a:extLst>
                  <a:ext uri="{FF2B5EF4-FFF2-40B4-BE49-F238E27FC236}">
                    <a16:creationId xmlns:a16="http://schemas.microsoft.com/office/drawing/2014/main" id="{7561C78A-6F59-DF42-ACCB-01A5CC6657F2}"/>
                  </a:ext>
                </a:extLst>
              </p:cNvPr>
              <p:cNvGrpSpPr>
                <a:grpSpLocks/>
              </p:cNvGrpSpPr>
              <p:nvPr/>
            </p:nvGrpSpPr>
            <p:grpSpPr bwMode="auto">
              <a:xfrm>
                <a:off x="9555206" y="2650627"/>
                <a:ext cx="532759" cy="184809"/>
                <a:chOff x="2356" y="1300"/>
                <a:chExt cx="555" cy="194"/>
              </a:xfrm>
            </p:grpSpPr>
            <p:sp>
              <p:nvSpPr>
                <p:cNvPr id="212508" name="Oval 407">
                  <a:extLst>
                    <a:ext uri="{FF2B5EF4-FFF2-40B4-BE49-F238E27FC236}">
                      <a16:creationId xmlns:a16="http://schemas.microsoft.com/office/drawing/2014/main" id="{DAB1A0A2-2479-434F-BC8F-D8D60A6E7F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9" name="Rectangle 410">
                  <a:extLst>
                    <a:ext uri="{FF2B5EF4-FFF2-40B4-BE49-F238E27FC236}">
                      <a16:creationId xmlns:a16="http://schemas.microsoft.com/office/drawing/2014/main" id="{ED06BFFA-C85C-E145-B80B-C4E40F4EB24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0" name="Oval 411">
                  <a:extLst>
                    <a:ext uri="{FF2B5EF4-FFF2-40B4-BE49-F238E27FC236}">
                      <a16:creationId xmlns:a16="http://schemas.microsoft.com/office/drawing/2014/main" id="{0455DC68-96EA-7441-8A88-D21D991C80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11" name="Group 137">
                  <a:extLst>
                    <a:ext uri="{FF2B5EF4-FFF2-40B4-BE49-F238E27FC236}">
                      <a16:creationId xmlns:a16="http://schemas.microsoft.com/office/drawing/2014/main" id="{A70E3948-269D-1043-981F-069B6B94660E}"/>
                    </a:ext>
                  </a:extLst>
                </p:cNvPr>
                <p:cNvGrpSpPr>
                  <a:grpSpLocks/>
                </p:cNvGrpSpPr>
                <p:nvPr/>
              </p:nvGrpSpPr>
              <p:grpSpPr bwMode="auto">
                <a:xfrm>
                  <a:off x="2468" y="1332"/>
                  <a:ext cx="310" cy="60"/>
                  <a:chOff x="2468" y="1332"/>
                  <a:chExt cx="310" cy="60"/>
                </a:xfrm>
              </p:grpSpPr>
              <p:sp>
                <p:nvSpPr>
                  <p:cNvPr id="212514" name="Freeform 138">
                    <a:extLst>
                      <a:ext uri="{FF2B5EF4-FFF2-40B4-BE49-F238E27FC236}">
                        <a16:creationId xmlns:a16="http://schemas.microsoft.com/office/drawing/2014/main" id="{4D2E9F7C-6625-1D46-B345-89632F2091F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15" name="Freeform 139">
                    <a:extLst>
                      <a:ext uri="{FF2B5EF4-FFF2-40B4-BE49-F238E27FC236}">
                        <a16:creationId xmlns:a16="http://schemas.microsoft.com/office/drawing/2014/main" id="{38702A10-8A63-4041-A2E6-19D0700CDE2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12" name="Line 140">
                  <a:extLst>
                    <a:ext uri="{FF2B5EF4-FFF2-40B4-BE49-F238E27FC236}">
                      <a16:creationId xmlns:a16="http://schemas.microsoft.com/office/drawing/2014/main" id="{DB3D42B8-1E0B-2141-AC34-40F5DB74823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13" name="Line 141">
                  <a:extLst>
                    <a:ext uri="{FF2B5EF4-FFF2-40B4-BE49-F238E27FC236}">
                      <a16:creationId xmlns:a16="http://schemas.microsoft.com/office/drawing/2014/main" id="{ACF706A7-798D-A346-9CF3-ABA839EB339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4" name="Group 133">
                <a:extLst>
                  <a:ext uri="{FF2B5EF4-FFF2-40B4-BE49-F238E27FC236}">
                    <a16:creationId xmlns:a16="http://schemas.microsoft.com/office/drawing/2014/main" id="{06A6101F-46E0-3B4D-AECC-DD3071E6246F}"/>
                  </a:ext>
                </a:extLst>
              </p:cNvPr>
              <p:cNvGrpSpPr>
                <a:grpSpLocks/>
              </p:cNvGrpSpPr>
              <p:nvPr/>
            </p:nvGrpSpPr>
            <p:grpSpPr bwMode="auto">
              <a:xfrm>
                <a:off x="8772607" y="2725609"/>
                <a:ext cx="532759" cy="184809"/>
                <a:chOff x="2356" y="1300"/>
                <a:chExt cx="555" cy="194"/>
              </a:xfrm>
            </p:grpSpPr>
            <p:sp>
              <p:nvSpPr>
                <p:cNvPr id="212500" name="Oval 407">
                  <a:extLst>
                    <a:ext uri="{FF2B5EF4-FFF2-40B4-BE49-F238E27FC236}">
                      <a16:creationId xmlns:a16="http://schemas.microsoft.com/office/drawing/2014/main" id="{3C6918EF-EA4A-BB45-BB58-B11A1CBCCAF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1" name="Rectangle 410">
                  <a:extLst>
                    <a:ext uri="{FF2B5EF4-FFF2-40B4-BE49-F238E27FC236}">
                      <a16:creationId xmlns:a16="http://schemas.microsoft.com/office/drawing/2014/main" id="{1E018DCB-4971-CE48-A256-AA43629130B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2" name="Oval 411">
                  <a:extLst>
                    <a:ext uri="{FF2B5EF4-FFF2-40B4-BE49-F238E27FC236}">
                      <a16:creationId xmlns:a16="http://schemas.microsoft.com/office/drawing/2014/main" id="{F09DC61A-8AB3-E645-AB67-B820BC5A88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03" name="Group 137">
                  <a:extLst>
                    <a:ext uri="{FF2B5EF4-FFF2-40B4-BE49-F238E27FC236}">
                      <a16:creationId xmlns:a16="http://schemas.microsoft.com/office/drawing/2014/main" id="{079DAECD-11B3-AF46-83BC-DC7102A4C931}"/>
                    </a:ext>
                  </a:extLst>
                </p:cNvPr>
                <p:cNvGrpSpPr>
                  <a:grpSpLocks/>
                </p:cNvGrpSpPr>
                <p:nvPr/>
              </p:nvGrpSpPr>
              <p:grpSpPr bwMode="auto">
                <a:xfrm>
                  <a:off x="2468" y="1332"/>
                  <a:ext cx="310" cy="60"/>
                  <a:chOff x="2468" y="1332"/>
                  <a:chExt cx="310" cy="60"/>
                </a:xfrm>
              </p:grpSpPr>
              <p:sp>
                <p:nvSpPr>
                  <p:cNvPr id="212506" name="Freeform 138">
                    <a:extLst>
                      <a:ext uri="{FF2B5EF4-FFF2-40B4-BE49-F238E27FC236}">
                        <a16:creationId xmlns:a16="http://schemas.microsoft.com/office/drawing/2014/main" id="{6CF13D1B-9091-9C49-A731-C3B1BD2994A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07" name="Freeform 139">
                    <a:extLst>
                      <a:ext uri="{FF2B5EF4-FFF2-40B4-BE49-F238E27FC236}">
                        <a16:creationId xmlns:a16="http://schemas.microsoft.com/office/drawing/2014/main" id="{1112B24D-A91B-6345-8904-3311A6EF37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04" name="Line 140">
                  <a:extLst>
                    <a:ext uri="{FF2B5EF4-FFF2-40B4-BE49-F238E27FC236}">
                      <a16:creationId xmlns:a16="http://schemas.microsoft.com/office/drawing/2014/main" id="{F4E2AE18-3DFD-6F4A-9AAD-78CC47F25FA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05" name="Line 141">
                  <a:extLst>
                    <a:ext uri="{FF2B5EF4-FFF2-40B4-BE49-F238E27FC236}">
                      <a16:creationId xmlns:a16="http://schemas.microsoft.com/office/drawing/2014/main" id="{A102C4D1-EDAF-0C49-BE0C-0530A350DC1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5" name="Group 133">
                <a:extLst>
                  <a:ext uri="{FF2B5EF4-FFF2-40B4-BE49-F238E27FC236}">
                    <a16:creationId xmlns:a16="http://schemas.microsoft.com/office/drawing/2014/main" id="{4C3582DA-B6CF-0D48-AAC3-41E294C93301}"/>
                  </a:ext>
                </a:extLst>
              </p:cNvPr>
              <p:cNvGrpSpPr>
                <a:grpSpLocks/>
              </p:cNvGrpSpPr>
              <p:nvPr/>
            </p:nvGrpSpPr>
            <p:grpSpPr bwMode="auto">
              <a:xfrm>
                <a:off x="9060908" y="2428111"/>
                <a:ext cx="532759" cy="184809"/>
                <a:chOff x="2356" y="1300"/>
                <a:chExt cx="555" cy="194"/>
              </a:xfrm>
            </p:grpSpPr>
            <p:sp>
              <p:nvSpPr>
                <p:cNvPr id="212492" name="Oval 407">
                  <a:extLst>
                    <a:ext uri="{FF2B5EF4-FFF2-40B4-BE49-F238E27FC236}">
                      <a16:creationId xmlns:a16="http://schemas.microsoft.com/office/drawing/2014/main" id="{6E059628-B008-424D-8E3C-9AAA3EF6C9D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93" name="Rectangle 410">
                  <a:extLst>
                    <a:ext uri="{FF2B5EF4-FFF2-40B4-BE49-F238E27FC236}">
                      <a16:creationId xmlns:a16="http://schemas.microsoft.com/office/drawing/2014/main" id="{9B0DAB25-8759-7C4C-ACC2-288100B5B1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94" name="Oval 411">
                  <a:extLst>
                    <a:ext uri="{FF2B5EF4-FFF2-40B4-BE49-F238E27FC236}">
                      <a16:creationId xmlns:a16="http://schemas.microsoft.com/office/drawing/2014/main" id="{BD574B09-1737-2942-BEA1-07433C4F34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95" name="Group 137">
                  <a:extLst>
                    <a:ext uri="{FF2B5EF4-FFF2-40B4-BE49-F238E27FC236}">
                      <a16:creationId xmlns:a16="http://schemas.microsoft.com/office/drawing/2014/main" id="{40226B75-332A-6C49-AD5D-F7B0F900E133}"/>
                    </a:ext>
                  </a:extLst>
                </p:cNvPr>
                <p:cNvGrpSpPr>
                  <a:grpSpLocks/>
                </p:cNvGrpSpPr>
                <p:nvPr/>
              </p:nvGrpSpPr>
              <p:grpSpPr bwMode="auto">
                <a:xfrm>
                  <a:off x="2468" y="1332"/>
                  <a:ext cx="310" cy="60"/>
                  <a:chOff x="2468" y="1332"/>
                  <a:chExt cx="310" cy="60"/>
                </a:xfrm>
              </p:grpSpPr>
              <p:sp>
                <p:nvSpPr>
                  <p:cNvPr id="212498" name="Freeform 138">
                    <a:extLst>
                      <a:ext uri="{FF2B5EF4-FFF2-40B4-BE49-F238E27FC236}">
                        <a16:creationId xmlns:a16="http://schemas.microsoft.com/office/drawing/2014/main" id="{D4734774-D18E-F44F-A5B6-A70189E1EF7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9" name="Freeform 139">
                    <a:extLst>
                      <a:ext uri="{FF2B5EF4-FFF2-40B4-BE49-F238E27FC236}">
                        <a16:creationId xmlns:a16="http://schemas.microsoft.com/office/drawing/2014/main" id="{949C6A4F-BB8B-7C49-9178-2224D4F76E0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96" name="Line 140">
                  <a:extLst>
                    <a:ext uri="{FF2B5EF4-FFF2-40B4-BE49-F238E27FC236}">
                      <a16:creationId xmlns:a16="http://schemas.microsoft.com/office/drawing/2014/main" id="{5026986B-2A1D-1A4B-AA0E-09376B1A5AA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7" name="Line 141">
                  <a:extLst>
                    <a:ext uri="{FF2B5EF4-FFF2-40B4-BE49-F238E27FC236}">
                      <a16:creationId xmlns:a16="http://schemas.microsoft.com/office/drawing/2014/main" id="{FAB277D9-41F4-B347-A4EB-B251DFAA6C54}"/>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6" name="Group 133">
                <a:extLst>
                  <a:ext uri="{FF2B5EF4-FFF2-40B4-BE49-F238E27FC236}">
                    <a16:creationId xmlns:a16="http://schemas.microsoft.com/office/drawing/2014/main" id="{78F96BC6-C625-FB44-A46C-A50621DE7061}"/>
                  </a:ext>
                </a:extLst>
              </p:cNvPr>
              <p:cNvGrpSpPr>
                <a:grpSpLocks/>
              </p:cNvGrpSpPr>
              <p:nvPr/>
            </p:nvGrpSpPr>
            <p:grpSpPr bwMode="auto">
              <a:xfrm>
                <a:off x="10005281" y="2289952"/>
                <a:ext cx="532759" cy="184809"/>
                <a:chOff x="2356" y="1300"/>
                <a:chExt cx="555" cy="194"/>
              </a:xfrm>
            </p:grpSpPr>
            <p:sp>
              <p:nvSpPr>
                <p:cNvPr id="212484" name="Oval 407">
                  <a:extLst>
                    <a:ext uri="{FF2B5EF4-FFF2-40B4-BE49-F238E27FC236}">
                      <a16:creationId xmlns:a16="http://schemas.microsoft.com/office/drawing/2014/main" id="{3BCF7842-1314-FB40-87A2-521057A8485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85" name="Rectangle 410">
                  <a:extLst>
                    <a:ext uri="{FF2B5EF4-FFF2-40B4-BE49-F238E27FC236}">
                      <a16:creationId xmlns:a16="http://schemas.microsoft.com/office/drawing/2014/main" id="{E1FF86B2-59E7-AC4E-A526-C279FB716C5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86" name="Oval 411">
                  <a:extLst>
                    <a:ext uri="{FF2B5EF4-FFF2-40B4-BE49-F238E27FC236}">
                      <a16:creationId xmlns:a16="http://schemas.microsoft.com/office/drawing/2014/main" id="{9F8413E9-C48E-264A-8591-2C0B204D1C2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87" name="Group 137">
                  <a:extLst>
                    <a:ext uri="{FF2B5EF4-FFF2-40B4-BE49-F238E27FC236}">
                      <a16:creationId xmlns:a16="http://schemas.microsoft.com/office/drawing/2014/main" id="{99B838FA-6F6C-CE46-BA53-7674D71F9733}"/>
                    </a:ext>
                  </a:extLst>
                </p:cNvPr>
                <p:cNvGrpSpPr>
                  <a:grpSpLocks/>
                </p:cNvGrpSpPr>
                <p:nvPr/>
              </p:nvGrpSpPr>
              <p:grpSpPr bwMode="auto">
                <a:xfrm>
                  <a:off x="2468" y="1332"/>
                  <a:ext cx="310" cy="60"/>
                  <a:chOff x="2468" y="1332"/>
                  <a:chExt cx="310" cy="60"/>
                </a:xfrm>
              </p:grpSpPr>
              <p:sp>
                <p:nvSpPr>
                  <p:cNvPr id="212490" name="Freeform 138">
                    <a:extLst>
                      <a:ext uri="{FF2B5EF4-FFF2-40B4-BE49-F238E27FC236}">
                        <a16:creationId xmlns:a16="http://schemas.microsoft.com/office/drawing/2014/main" id="{6638E85E-FA8E-E44D-8090-88DD58519A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1" name="Freeform 139">
                    <a:extLst>
                      <a:ext uri="{FF2B5EF4-FFF2-40B4-BE49-F238E27FC236}">
                        <a16:creationId xmlns:a16="http://schemas.microsoft.com/office/drawing/2014/main" id="{CC4C1859-B092-FF46-A11F-4532415ACF7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88" name="Line 140">
                  <a:extLst>
                    <a:ext uri="{FF2B5EF4-FFF2-40B4-BE49-F238E27FC236}">
                      <a16:creationId xmlns:a16="http://schemas.microsoft.com/office/drawing/2014/main" id="{2706917F-DCBC-6648-B7E0-2EF70D084878}"/>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9" name="Line 141">
                  <a:extLst>
                    <a:ext uri="{FF2B5EF4-FFF2-40B4-BE49-F238E27FC236}">
                      <a16:creationId xmlns:a16="http://schemas.microsoft.com/office/drawing/2014/main" id="{EA36D1C6-AAAC-7642-862E-993275FFE2E7}"/>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7" name="Group 133">
                <a:extLst>
                  <a:ext uri="{FF2B5EF4-FFF2-40B4-BE49-F238E27FC236}">
                    <a16:creationId xmlns:a16="http://schemas.microsoft.com/office/drawing/2014/main" id="{6F71D3B3-5368-9F47-9279-5F4EC716AA2B}"/>
                  </a:ext>
                </a:extLst>
              </p:cNvPr>
              <p:cNvGrpSpPr>
                <a:grpSpLocks/>
              </p:cNvGrpSpPr>
              <p:nvPr/>
            </p:nvGrpSpPr>
            <p:grpSpPr bwMode="auto">
              <a:xfrm>
                <a:off x="10232661" y="2882876"/>
                <a:ext cx="532759" cy="184809"/>
                <a:chOff x="2356" y="1300"/>
                <a:chExt cx="555" cy="194"/>
              </a:xfrm>
            </p:grpSpPr>
            <p:sp>
              <p:nvSpPr>
                <p:cNvPr id="212476" name="Oval 407">
                  <a:extLst>
                    <a:ext uri="{FF2B5EF4-FFF2-40B4-BE49-F238E27FC236}">
                      <a16:creationId xmlns:a16="http://schemas.microsoft.com/office/drawing/2014/main" id="{03EBCB07-3B8C-F04D-87C2-120934D0415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7" name="Rectangle 410">
                  <a:extLst>
                    <a:ext uri="{FF2B5EF4-FFF2-40B4-BE49-F238E27FC236}">
                      <a16:creationId xmlns:a16="http://schemas.microsoft.com/office/drawing/2014/main" id="{F054508A-5C7E-0F43-B114-28281D90606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8" name="Oval 411">
                  <a:extLst>
                    <a:ext uri="{FF2B5EF4-FFF2-40B4-BE49-F238E27FC236}">
                      <a16:creationId xmlns:a16="http://schemas.microsoft.com/office/drawing/2014/main" id="{DD0AC63F-E6BE-C442-9820-042A46C0462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79" name="Group 137">
                  <a:extLst>
                    <a:ext uri="{FF2B5EF4-FFF2-40B4-BE49-F238E27FC236}">
                      <a16:creationId xmlns:a16="http://schemas.microsoft.com/office/drawing/2014/main" id="{99E9D08B-F159-E345-A669-BEB0E58C7E53}"/>
                    </a:ext>
                  </a:extLst>
                </p:cNvPr>
                <p:cNvGrpSpPr>
                  <a:grpSpLocks/>
                </p:cNvGrpSpPr>
                <p:nvPr/>
              </p:nvGrpSpPr>
              <p:grpSpPr bwMode="auto">
                <a:xfrm>
                  <a:off x="2468" y="1332"/>
                  <a:ext cx="310" cy="60"/>
                  <a:chOff x="2468" y="1332"/>
                  <a:chExt cx="310" cy="60"/>
                </a:xfrm>
              </p:grpSpPr>
              <p:sp>
                <p:nvSpPr>
                  <p:cNvPr id="212482" name="Freeform 138">
                    <a:extLst>
                      <a:ext uri="{FF2B5EF4-FFF2-40B4-BE49-F238E27FC236}">
                        <a16:creationId xmlns:a16="http://schemas.microsoft.com/office/drawing/2014/main" id="{A4A63597-6D29-6B49-84DD-2CC90577A55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3" name="Freeform 139">
                    <a:extLst>
                      <a:ext uri="{FF2B5EF4-FFF2-40B4-BE49-F238E27FC236}">
                        <a16:creationId xmlns:a16="http://schemas.microsoft.com/office/drawing/2014/main" id="{E9B40649-7213-5A4C-85C3-4E5D2E0D05B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80" name="Line 140">
                  <a:extLst>
                    <a:ext uri="{FF2B5EF4-FFF2-40B4-BE49-F238E27FC236}">
                      <a16:creationId xmlns:a16="http://schemas.microsoft.com/office/drawing/2014/main" id="{6A2D1502-F648-694C-B2A3-2DCA8217C74D}"/>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1" name="Line 141">
                  <a:extLst>
                    <a:ext uri="{FF2B5EF4-FFF2-40B4-BE49-F238E27FC236}">
                      <a16:creationId xmlns:a16="http://schemas.microsoft.com/office/drawing/2014/main" id="{69384DF4-2CEC-D343-B40D-82762449761C}"/>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8" name="Group 133">
                <a:extLst>
                  <a:ext uri="{FF2B5EF4-FFF2-40B4-BE49-F238E27FC236}">
                    <a16:creationId xmlns:a16="http://schemas.microsoft.com/office/drawing/2014/main" id="{C11F5225-9372-7245-B837-0402FFE85CF9}"/>
                  </a:ext>
                </a:extLst>
              </p:cNvPr>
              <p:cNvGrpSpPr>
                <a:grpSpLocks/>
              </p:cNvGrpSpPr>
              <p:nvPr/>
            </p:nvGrpSpPr>
            <p:grpSpPr bwMode="auto">
              <a:xfrm>
                <a:off x="9330660" y="3072767"/>
                <a:ext cx="532759" cy="184809"/>
                <a:chOff x="2356" y="1300"/>
                <a:chExt cx="555" cy="194"/>
              </a:xfrm>
            </p:grpSpPr>
            <p:sp>
              <p:nvSpPr>
                <p:cNvPr id="212468" name="Oval 407">
                  <a:extLst>
                    <a:ext uri="{FF2B5EF4-FFF2-40B4-BE49-F238E27FC236}">
                      <a16:creationId xmlns:a16="http://schemas.microsoft.com/office/drawing/2014/main" id="{AC8D4647-F840-2C47-90A4-1E045B3D3C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9" name="Rectangle 410">
                  <a:extLst>
                    <a:ext uri="{FF2B5EF4-FFF2-40B4-BE49-F238E27FC236}">
                      <a16:creationId xmlns:a16="http://schemas.microsoft.com/office/drawing/2014/main" id="{B1A62944-EAE7-7E43-8999-85E502468E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0" name="Oval 411">
                  <a:extLst>
                    <a:ext uri="{FF2B5EF4-FFF2-40B4-BE49-F238E27FC236}">
                      <a16:creationId xmlns:a16="http://schemas.microsoft.com/office/drawing/2014/main" id="{B55CEF74-BD0A-E14F-8F62-E62882EFC5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71" name="Group 137">
                  <a:extLst>
                    <a:ext uri="{FF2B5EF4-FFF2-40B4-BE49-F238E27FC236}">
                      <a16:creationId xmlns:a16="http://schemas.microsoft.com/office/drawing/2014/main" id="{86BE8552-DE6E-1441-8E62-8C5E44AF1431}"/>
                    </a:ext>
                  </a:extLst>
                </p:cNvPr>
                <p:cNvGrpSpPr>
                  <a:grpSpLocks/>
                </p:cNvGrpSpPr>
                <p:nvPr/>
              </p:nvGrpSpPr>
              <p:grpSpPr bwMode="auto">
                <a:xfrm>
                  <a:off x="2468" y="1332"/>
                  <a:ext cx="310" cy="60"/>
                  <a:chOff x="2468" y="1332"/>
                  <a:chExt cx="310" cy="60"/>
                </a:xfrm>
              </p:grpSpPr>
              <p:sp>
                <p:nvSpPr>
                  <p:cNvPr id="212474" name="Freeform 138">
                    <a:extLst>
                      <a:ext uri="{FF2B5EF4-FFF2-40B4-BE49-F238E27FC236}">
                        <a16:creationId xmlns:a16="http://schemas.microsoft.com/office/drawing/2014/main" id="{011886F2-634D-7A43-9E3F-B0D5E4B082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75" name="Freeform 139">
                    <a:extLst>
                      <a:ext uri="{FF2B5EF4-FFF2-40B4-BE49-F238E27FC236}">
                        <a16:creationId xmlns:a16="http://schemas.microsoft.com/office/drawing/2014/main" id="{745E875F-3D57-B149-AE3A-24D67211D7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72" name="Line 140">
                  <a:extLst>
                    <a:ext uri="{FF2B5EF4-FFF2-40B4-BE49-F238E27FC236}">
                      <a16:creationId xmlns:a16="http://schemas.microsoft.com/office/drawing/2014/main" id="{6C7DCEF3-5492-9E41-98F4-1D0E7669B468}"/>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73" name="Line 141">
                  <a:extLst>
                    <a:ext uri="{FF2B5EF4-FFF2-40B4-BE49-F238E27FC236}">
                      <a16:creationId xmlns:a16="http://schemas.microsoft.com/office/drawing/2014/main" id="{C1E95F02-6F0C-AD4B-940D-EE552827D84C}"/>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9" name="Group 133">
                <a:extLst>
                  <a:ext uri="{FF2B5EF4-FFF2-40B4-BE49-F238E27FC236}">
                    <a16:creationId xmlns:a16="http://schemas.microsoft.com/office/drawing/2014/main" id="{116A8522-2EEF-994E-BBD0-5F4D5716BFBC}"/>
                  </a:ext>
                </a:extLst>
              </p:cNvPr>
              <p:cNvGrpSpPr>
                <a:grpSpLocks/>
              </p:cNvGrpSpPr>
              <p:nvPr/>
            </p:nvGrpSpPr>
            <p:grpSpPr bwMode="auto">
              <a:xfrm>
                <a:off x="8438032" y="3018963"/>
                <a:ext cx="532759" cy="184809"/>
                <a:chOff x="2356" y="1300"/>
                <a:chExt cx="555" cy="194"/>
              </a:xfrm>
            </p:grpSpPr>
            <p:sp>
              <p:nvSpPr>
                <p:cNvPr id="212460" name="Oval 407">
                  <a:extLst>
                    <a:ext uri="{FF2B5EF4-FFF2-40B4-BE49-F238E27FC236}">
                      <a16:creationId xmlns:a16="http://schemas.microsoft.com/office/drawing/2014/main" id="{26DE0F20-7688-3E47-81FC-67B64A0C34B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1" name="Rectangle 410">
                  <a:extLst>
                    <a:ext uri="{FF2B5EF4-FFF2-40B4-BE49-F238E27FC236}">
                      <a16:creationId xmlns:a16="http://schemas.microsoft.com/office/drawing/2014/main" id="{87617361-E2F8-5441-947A-836C2D4716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2" name="Oval 411">
                  <a:extLst>
                    <a:ext uri="{FF2B5EF4-FFF2-40B4-BE49-F238E27FC236}">
                      <a16:creationId xmlns:a16="http://schemas.microsoft.com/office/drawing/2014/main" id="{55B9E919-C891-114A-9F2B-91C55602F44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63" name="Group 137">
                  <a:extLst>
                    <a:ext uri="{FF2B5EF4-FFF2-40B4-BE49-F238E27FC236}">
                      <a16:creationId xmlns:a16="http://schemas.microsoft.com/office/drawing/2014/main" id="{2FAEA4A7-AF75-7A42-B3A6-CA73C06FE0BE}"/>
                    </a:ext>
                  </a:extLst>
                </p:cNvPr>
                <p:cNvGrpSpPr>
                  <a:grpSpLocks/>
                </p:cNvGrpSpPr>
                <p:nvPr/>
              </p:nvGrpSpPr>
              <p:grpSpPr bwMode="auto">
                <a:xfrm>
                  <a:off x="2468" y="1332"/>
                  <a:ext cx="310" cy="60"/>
                  <a:chOff x="2468" y="1332"/>
                  <a:chExt cx="310" cy="60"/>
                </a:xfrm>
              </p:grpSpPr>
              <p:sp>
                <p:nvSpPr>
                  <p:cNvPr id="212466" name="Freeform 138">
                    <a:extLst>
                      <a:ext uri="{FF2B5EF4-FFF2-40B4-BE49-F238E27FC236}">
                        <a16:creationId xmlns:a16="http://schemas.microsoft.com/office/drawing/2014/main" id="{8F8C2317-F654-1644-8A93-893FD07168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67" name="Freeform 139">
                    <a:extLst>
                      <a:ext uri="{FF2B5EF4-FFF2-40B4-BE49-F238E27FC236}">
                        <a16:creationId xmlns:a16="http://schemas.microsoft.com/office/drawing/2014/main" id="{FCC37B34-91F2-B84D-9A8D-F842612E4E2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64" name="Line 140">
                  <a:extLst>
                    <a:ext uri="{FF2B5EF4-FFF2-40B4-BE49-F238E27FC236}">
                      <a16:creationId xmlns:a16="http://schemas.microsoft.com/office/drawing/2014/main" id="{22D337FE-9DD1-3246-8616-2EA35C66807E}"/>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65" name="Line 141">
                  <a:extLst>
                    <a:ext uri="{FF2B5EF4-FFF2-40B4-BE49-F238E27FC236}">
                      <a16:creationId xmlns:a16="http://schemas.microsoft.com/office/drawing/2014/main" id="{CC422D8F-3988-784B-BEBA-5F1200A73ED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sp>
          <p:nvSpPr>
            <p:cNvPr id="212330" name="Oval 417">
              <a:extLst>
                <a:ext uri="{FF2B5EF4-FFF2-40B4-BE49-F238E27FC236}">
                  <a16:creationId xmlns:a16="http://schemas.microsoft.com/office/drawing/2014/main" id="{F3EB77C2-B4A7-E04E-86B3-4302FFACEC95}"/>
                </a:ext>
              </a:extLst>
            </p:cNvPr>
            <p:cNvSpPr>
              <a:spLocks noChangeArrowheads="1"/>
            </p:cNvSpPr>
            <p:nvPr/>
          </p:nvSpPr>
          <p:spPr bwMode="auto">
            <a:xfrm>
              <a:off x="1498600" y="4165600"/>
              <a:ext cx="3086100" cy="11684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331" name="Group 133">
              <a:extLst>
                <a:ext uri="{FF2B5EF4-FFF2-40B4-BE49-F238E27FC236}">
                  <a16:creationId xmlns:a16="http://schemas.microsoft.com/office/drawing/2014/main" id="{E7351890-CEBA-A646-89FA-AF22BBF321A9}"/>
                </a:ext>
              </a:extLst>
            </p:cNvPr>
            <p:cNvGrpSpPr>
              <a:grpSpLocks/>
            </p:cNvGrpSpPr>
            <p:nvPr/>
          </p:nvGrpSpPr>
          <p:grpSpPr bwMode="auto">
            <a:xfrm>
              <a:off x="2152272" y="4264503"/>
              <a:ext cx="513732" cy="157430"/>
              <a:chOff x="2356" y="1300"/>
              <a:chExt cx="555" cy="194"/>
            </a:xfrm>
          </p:grpSpPr>
          <p:sp>
            <p:nvSpPr>
              <p:cNvPr id="212434" name="Oval 492">
                <a:extLst>
                  <a:ext uri="{FF2B5EF4-FFF2-40B4-BE49-F238E27FC236}">
                    <a16:creationId xmlns:a16="http://schemas.microsoft.com/office/drawing/2014/main" id="{EEBD2308-D2A0-AC49-9242-53715D1863B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35" name="Rectangle 410">
                <a:extLst>
                  <a:ext uri="{FF2B5EF4-FFF2-40B4-BE49-F238E27FC236}">
                    <a16:creationId xmlns:a16="http://schemas.microsoft.com/office/drawing/2014/main" id="{532FA6EB-1ED3-8B41-9477-C8FD35FEEC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36" name="Oval 411">
                <a:extLst>
                  <a:ext uri="{FF2B5EF4-FFF2-40B4-BE49-F238E27FC236}">
                    <a16:creationId xmlns:a16="http://schemas.microsoft.com/office/drawing/2014/main" id="{7B459852-FD3F-344F-B1D8-5499EFA31A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37" name="Group 137">
                <a:extLst>
                  <a:ext uri="{FF2B5EF4-FFF2-40B4-BE49-F238E27FC236}">
                    <a16:creationId xmlns:a16="http://schemas.microsoft.com/office/drawing/2014/main" id="{ED6A6714-077A-F745-B1C2-F48388EAF962}"/>
                  </a:ext>
                </a:extLst>
              </p:cNvPr>
              <p:cNvGrpSpPr>
                <a:grpSpLocks/>
              </p:cNvGrpSpPr>
              <p:nvPr/>
            </p:nvGrpSpPr>
            <p:grpSpPr bwMode="auto">
              <a:xfrm>
                <a:off x="2468" y="1332"/>
                <a:ext cx="310" cy="60"/>
                <a:chOff x="2468" y="1332"/>
                <a:chExt cx="310" cy="60"/>
              </a:xfrm>
            </p:grpSpPr>
            <p:sp>
              <p:nvSpPr>
                <p:cNvPr id="212440" name="Freeform 138">
                  <a:extLst>
                    <a:ext uri="{FF2B5EF4-FFF2-40B4-BE49-F238E27FC236}">
                      <a16:creationId xmlns:a16="http://schemas.microsoft.com/office/drawing/2014/main" id="{FC08ABC9-D715-6C4C-B404-5FAE1905BD6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41" name="Freeform 139">
                  <a:extLst>
                    <a:ext uri="{FF2B5EF4-FFF2-40B4-BE49-F238E27FC236}">
                      <a16:creationId xmlns:a16="http://schemas.microsoft.com/office/drawing/2014/main" id="{67601DD4-804A-B34E-BDC9-E672FC8A461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38" name="Line 140">
                <a:extLst>
                  <a:ext uri="{FF2B5EF4-FFF2-40B4-BE49-F238E27FC236}">
                    <a16:creationId xmlns:a16="http://schemas.microsoft.com/office/drawing/2014/main" id="{41294936-6401-5640-9DE5-9B9F307CD1F2}"/>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9" name="Line 141">
                <a:extLst>
                  <a:ext uri="{FF2B5EF4-FFF2-40B4-BE49-F238E27FC236}">
                    <a16:creationId xmlns:a16="http://schemas.microsoft.com/office/drawing/2014/main" id="{FAB6011B-18DC-7041-93B1-5B583D1FF282}"/>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332" name="Straight Connector 419">
              <a:extLst>
                <a:ext uri="{FF2B5EF4-FFF2-40B4-BE49-F238E27FC236}">
                  <a16:creationId xmlns:a16="http://schemas.microsoft.com/office/drawing/2014/main" id="{092470B9-25E6-754D-8107-D52A201D7C5C}"/>
                </a:ext>
              </a:extLst>
            </p:cNvPr>
            <p:cNvCxnSpPr>
              <a:cxnSpLocks noChangeShapeType="1"/>
              <a:stCxn id="212439" idx="0"/>
            </p:cNvCxnSpPr>
            <p:nvPr/>
          </p:nvCxnSpPr>
          <p:spPr bwMode="auto">
            <a:xfrm>
              <a:off x="2662301" y="4315627"/>
              <a:ext cx="940542"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3" name="Straight Connector 420">
              <a:extLst>
                <a:ext uri="{FF2B5EF4-FFF2-40B4-BE49-F238E27FC236}">
                  <a16:creationId xmlns:a16="http://schemas.microsoft.com/office/drawing/2014/main" id="{1D46469C-FF4A-124C-9333-1C53B8874127}"/>
                </a:ext>
              </a:extLst>
            </p:cNvPr>
            <p:cNvCxnSpPr>
              <a:cxnSpLocks noChangeShapeType="1"/>
            </p:cNvCxnSpPr>
            <p:nvPr/>
          </p:nvCxnSpPr>
          <p:spPr bwMode="auto">
            <a:xfrm>
              <a:off x="3112420" y="4624312"/>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4" name="Straight Connector 421">
              <a:extLst>
                <a:ext uri="{FF2B5EF4-FFF2-40B4-BE49-F238E27FC236}">
                  <a16:creationId xmlns:a16="http://schemas.microsoft.com/office/drawing/2014/main" id="{DD95A713-4EED-B644-8C9C-300479A1AF69}"/>
                </a:ext>
              </a:extLst>
            </p:cNvPr>
            <p:cNvCxnSpPr>
              <a:cxnSpLocks noChangeShapeType="1"/>
            </p:cNvCxnSpPr>
            <p:nvPr/>
          </p:nvCxnSpPr>
          <p:spPr bwMode="auto">
            <a:xfrm flipV="1">
              <a:off x="2920421" y="4797923"/>
              <a:ext cx="234667" cy="3886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5" name="Straight Connector 422">
              <a:extLst>
                <a:ext uri="{FF2B5EF4-FFF2-40B4-BE49-F238E27FC236}">
                  <a16:creationId xmlns:a16="http://schemas.microsoft.com/office/drawing/2014/main" id="{9FD77C7D-708D-3B42-A3AD-E02039445C39}"/>
                </a:ext>
              </a:extLst>
            </p:cNvPr>
            <p:cNvCxnSpPr>
              <a:cxnSpLocks noChangeShapeType="1"/>
            </p:cNvCxnSpPr>
            <p:nvPr/>
          </p:nvCxnSpPr>
          <p:spPr bwMode="auto">
            <a:xfrm flipV="1">
              <a:off x="2636021" y="4648552"/>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6" name="Straight Connector 423">
              <a:extLst>
                <a:ext uri="{FF2B5EF4-FFF2-40B4-BE49-F238E27FC236}">
                  <a16:creationId xmlns:a16="http://schemas.microsoft.com/office/drawing/2014/main" id="{B22933AE-4816-BF44-845B-6E3CC3BA11BF}"/>
                </a:ext>
              </a:extLst>
            </p:cNvPr>
            <p:cNvCxnSpPr>
              <a:cxnSpLocks noChangeShapeType="1"/>
            </p:cNvCxnSpPr>
            <p:nvPr/>
          </p:nvCxnSpPr>
          <p:spPr bwMode="auto">
            <a:xfrm flipV="1">
              <a:off x="2348386" y="4902261"/>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7" name="Straight Connector 424">
              <a:extLst>
                <a:ext uri="{FF2B5EF4-FFF2-40B4-BE49-F238E27FC236}">
                  <a16:creationId xmlns:a16="http://schemas.microsoft.com/office/drawing/2014/main" id="{BDBAB80A-A0DD-C949-AD2F-A30A123B17BB}"/>
                </a:ext>
              </a:extLst>
            </p:cNvPr>
            <p:cNvCxnSpPr>
              <a:cxnSpLocks noChangeShapeType="1"/>
            </p:cNvCxnSpPr>
            <p:nvPr/>
          </p:nvCxnSpPr>
          <p:spPr bwMode="auto">
            <a:xfrm flipV="1">
              <a:off x="3127556" y="4839861"/>
              <a:ext cx="243934" cy="21546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8" name="Straight Connector 425">
              <a:extLst>
                <a:ext uri="{FF2B5EF4-FFF2-40B4-BE49-F238E27FC236}">
                  <a16:creationId xmlns:a16="http://schemas.microsoft.com/office/drawing/2014/main" id="{E14B2FE8-04B9-424A-BCE8-28E93F1095BB}"/>
                </a:ext>
              </a:extLst>
            </p:cNvPr>
            <p:cNvCxnSpPr>
              <a:cxnSpLocks noChangeShapeType="1"/>
            </p:cNvCxnSpPr>
            <p:nvPr/>
          </p:nvCxnSpPr>
          <p:spPr bwMode="auto">
            <a:xfrm flipH="1" flipV="1">
              <a:off x="3601475" y="4827802"/>
              <a:ext cx="342282" cy="1059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9" name="Straight Connector 426">
              <a:extLst>
                <a:ext uri="{FF2B5EF4-FFF2-40B4-BE49-F238E27FC236}">
                  <a16:creationId xmlns:a16="http://schemas.microsoft.com/office/drawing/2014/main" id="{34E7F923-3A06-0F4D-9346-BAD76B407F68}"/>
                </a:ext>
              </a:extLst>
            </p:cNvPr>
            <p:cNvCxnSpPr>
              <a:cxnSpLocks noChangeShapeType="1"/>
            </p:cNvCxnSpPr>
            <p:nvPr/>
          </p:nvCxnSpPr>
          <p:spPr bwMode="auto">
            <a:xfrm flipV="1">
              <a:off x="3587812" y="4532358"/>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0" name="Straight Connector 427">
              <a:extLst>
                <a:ext uri="{FF2B5EF4-FFF2-40B4-BE49-F238E27FC236}">
                  <a16:creationId xmlns:a16="http://schemas.microsoft.com/office/drawing/2014/main" id="{BB80891E-C3E0-3D4D-BA0B-513467907B5F}"/>
                </a:ext>
              </a:extLst>
            </p:cNvPr>
            <p:cNvCxnSpPr>
              <a:cxnSpLocks noChangeShapeType="1"/>
              <a:endCxn id="212434" idx="4"/>
            </p:cNvCxnSpPr>
            <p:nvPr/>
          </p:nvCxnSpPr>
          <p:spPr bwMode="auto">
            <a:xfrm flipH="1" flipV="1">
              <a:off x="2408213" y="4421934"/>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341" name="Group 133">
              <a:extLst>
                <a:ext uri="{FF2B5EF4-FFF2-40B4-BE49-F238E27FC236}">
                  <a16:creationId xmlns:a16="http://schemas.microsoft.com/office/drawing/2014/main" id="{3C9B9C79-44AB-9845-B93F-243C03D2B6BB}"/>
                </a:ext>
              </a:extLst>
            </p:cNvPr>
            <p:cNvGrpSpPr>
              <a:grpSpLocks/>
            </p:cNvGrpSpPr>
            <p:nvPr/>
          </p:nvGrpSpPr>
          <p:grpSpPr bwMode="auto">
            <a:xfrm>
              <a:off x="3144256" y="4681760"/>
              <a:ext cx="513732" cy="157430"/>
              <a:chOff x="2356" y="1300"/>
              <a:chExt cx="555" cy="194"/>
            </a:xfrm>
          </p:grpSpPr>
          <p:sp>
            <p:nvSpPr>
              <p:cNvPr id="212426" name="Oval 407">
                <a:extLst>
                  <a:ext uri="{FF2B5EF4-FFF2-40B4-BE49-F238E27FC236}">
                    <a16:creationId xmlns:a16="http://schemas.microsoft.com/office/drawing/2014/main" id="{5B9F3A69-ABCA-854D-9577-C62049D3FD74}"/>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7" name="Rectangle 410">
                <a:extLst>
                  <a:ext uri="{FF2B5EF4-FFF2-40B4-BE49-F238E27FC236}">
                    <a16:creationId xmlns:a16="http://schemas.microsoft.com/office/drawing/2014/main" id="{2639C9AF-BEE6-1E42-B232-4DD8FD7129D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8" name="Oval 411">
                <a:extLst>
                  <a:ext uri="{FF2B5EF4-FFF2-40B4-BE49-F238E27FC236}">
                    <a16:creationId xmlns:a16="http://schemas.microsoft.com/office/drawing/2014/main" id="{28499526-DF01-DB46-85E7-6C99CE6E7F0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29" name="Group 137">
                <a:extLst>
                  <a:ext uri="{FF2B5EF4-FFF2-40B4-BE49-F238E27FC236}">
                    <a16:creationId xmlns:a16="http://schemas.microsoft.com/office/drawing/2014/main" id="{40CB12FB-1915-6846-9842-91B6EE7C0A5D}"/>
                  </a:ext>
                </a:extLst>
              </p:cNvPr>
              <p:cNvGrpSpPr>
                <a:grpSpLocks/>
              </p:cNvGrpSpPr>
              <p:nvPr/>
            </p:nvGrpSpPr>
            <p:grpSpPr bwMode="auto">
              <a:xfrm>
                <a:off x="2468" y="1332"/>
                <a:ext cx="310" cy="60"/>
                <a:chOff x="2468" y="1332"/>
                <a:chExt cx="310" cy="60"/>
              </a:xfrm>
            </p:grpSpPr>
            <p:sp>
              <p:nvSpPr>
                <p:cNvPr id="212432" name="Freeform 138">
                  <a:extLst>
                    <a:ext uri="{FF2B5EF4-FFF2-40B4-BE49-F238E27FC236}">
                      <a16:creationId xmlns:a16="http://schemas.microsoft.com/office/drawing/2014/main" id="{847CB771-DA3E-AC42-B8DF-A1BF5BDEC0E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3" name="Freeform 139">
                  <a:extLst>
                    <a:ext uri="{FF2B5EF4-FFF2-40B4-BE49-F238E27FC236}">
                      <a16:creationId xmlns:a16="http://schemas.microsoft.com/office/drawing/2014/main" id="{E3E08C2B-917B-D346-AA4E-B5EBC713C3F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30" name="Line 140">
                <a:extLst>
                  <a:ext uri="{FF2B5EF4-FFF2-40B4-BE49-F238E27FC236}">
                    <a16:creationId xmlns:a16="http://schemas.microsoft.com/office/drawing/2014/main" id="{99A7E912-C929-E946-B023-45C8446B1566}"/>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1" name="Line 141">
                <a:extLst>
                  <a:ext uri="{FF2B5EF4-FFF2-40B4-BE49-F238E27FC236}">
                    <a16:creationId xmlns:a16="http://schemas.microsoft.com/office/drawing/2014/main" id="{832EA990-9C84-BB4E-879A-E24BB21279D5}"/>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2" name="Group 133">
              <a:extLst>
                <a:ext uri="{FF2B5EF4-FFF2-40B4-BE49-F238E27FC236}">
                  <a16:creationId xmlns:a16="http://schemas.microsoft.com/office/drawing/2014/main" id="{1FD19532-3C6A-6944-B7A0-491DBB859B94}"/>
                </a:ext>
              </a:extLst>
            </p:cNvPr>
            <p:cNvGrpSpPr>
              <a:grpSpLocks/>
            </p:cNvGrpSpPr>
            <p:nvPr/>
          </p:nvGrpSpPr>
          <p:grpSpPr bwMode="auto">
            <a:xfrm>
              <a:off x="2389607" y="4745634"/>
              <a:ext cx="513732" cy="157430"/>
              <a:chOff x="2356" y="1300"/>
              <a:chExt cx="555" cy="194"/>
            </a:xfrm>
          </p:grpSpPr>
          <p:sp>
            <p:nvSpPr>
              <p:cNvPr id="212418" name="Oval 407">
                <a:extLst>
                  <a:ext uri="{FF2B5EF4-FFF2-40B4-BE49-F238E27FC236}">
                    <a16:creationId xmlns:a16="http://schemas.microsoft.com/office/drawing/2014/main" id="{EF59029F-35B4-5849-B931-B02AC2AB14C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9" name="Rectangle 410">
                <a:extLst>
                  <a:ext uri="{FF2B5EF4-FFF2-40B4-BE49-F238E27FC236}">
                    <a16:creationId xmlns:a16="http://schemas.microsoft.com/office/drawing/2014/main" id="{08EBCE26-9B87-5E46-B45E-E25C0C68FD3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0" name="Oval 411">
                <a:extLst>
                  <a:ext uri="{FF2B5EF4-FFF2-40B4-BE49-F238E27FC236}">
                    <a16:creationId xmlns:a16="http://schemas.microsoft.com/office/drawing/2014/main" id="{0F10270F-362A-6542-AE2B-5ADF00F2B4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21" name="Group 137">
                <a:extLst>
                  <a:ext uri="{FF2B5EF4-FFF2-40B4-BE49-F238E27FC236}">
                    <a16:creationId xmlns:a16="http://schemas.microsoft.com/office/drawing/2014/main" id="{B2B95FB2-765D-8E40-8C40-F185E5E13DFC}"/>
                  </a:ext>
                </a:extLst>
              </p:cNvPr>
              <p:cNvGrpSpPr>
                <a:grpSpLocks/>
              </p:cNvGrpSpPr>
              <p:nvPr/>
            </p:nvGrpSpPr>
            <p:grpSpPr bwMode="auto">
              <a:xfrm>
                <a:off x="2468" y="1332"/>
                <a:ext cx="310" cy="60"/>
                <a:chOff x="2468" y="1332"/>
                <a:chExt cx="310" cy="60"/>
              </a:xfrm>
            </p:grpSpPr>
            <p:sp>
              <p:nvSpPr>
                <p:cNvPr id="212424" name="Freeform 138">
                  <a:extLst>
                    <a:ext uri="{FF2B5EF4-FFF2-40B4-BE49-F238E27FC236}">
                      <a16:creationId xmlns:a16="http://schemas.microsoft.com/office/drawing/2014/main" id="{CE942ADE-85A2-6D40-8786-3982111C0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25" name="Freeform 139">
                  <a:extLst>
                    <a:ext uri="{FF2B5EF4-FFF2-40B4-BE49-F238E27FC236}">
                      <a16:creationId xmlns:a16="http://schemas.microsoft.com/office/drawing/2014/main" id="{4709E040-8779-E148-8461-4E6DD6FF313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22" name="Line 140">
                <a:extLst>
                  <a:ext uri="{FF2B5EF4-FFF2-40B4-BE49-F238E27FC236}">
                    <a16:creationId xmlns:a16="http://schemas.microsoft.com/office/drawing/2014/main" id="{2EC5C348-D5F7-E848-916C-C461A6C48088}"/>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23" name="Line 141">
                <a:extLst>
                  <a:ext uri="{FF2B5EF4-FFF2-40B4-BE49-F238E27FC236}">
                    <a16:creationId xmlns:a16="http://schemas.microsoft.com/office/drawing/2014/main" id="{53C8DA15-629E-8D47-9DC4-63C6A069CF6A}"/>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3" name="Group 133">
              <a:extLst>
                <a:ext uri="{FF2B5EF4-FFF2-40B4-BE49-F238E27FC236}">
                  <a16:creationId xmlns:a16="http://schemas.microsoft.com/office/drawing/2014/main" id="{765B90C5-892F-0246-B0AA-9171237C36FB}"/>
                </a:ext>
              </a:extLst>
            </p:cNvPr>
            <p:cNvGrpSpPr>
              <a:grpSpLocks/>
            </p:cNvGrpSpPr>
            <p:nvPr/>
          </p:nvGrpSpPr>
          <p:grpSpPr bwMode="auto">
            <a:xfrm>
              <a:off x="2667612" y="4492209"/>
              <a:ext cx="513732" cy="157430"/>
              <a:chOff x="2356" y="1300"/>
              <a:chExt cx="555" cy="194"/>
            </a:xfrm>
          </p:grpSpPr>
          <p:sp>
            <p:nvSpPr>
              <p:cNvPr id="212410" name="Oval 407">
                <a:extLst>
                  <a:ext uri="{FF2B5EF4-FFF2-40B4-BE49-F238E27FC236}">
                    <a16:creationId xmlns:a16="http://schemas.microsoft.com/office/drawing/2014/main" id="{8450505A-D0E4-334D-A6D2-E56B9DCE28D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1" name="Rectangle 410">
                <a:extLst>
                  <a:ext uri="{FF2B5EF4-FFF2-40B4-BE49-F238E27FC236}">
                    <a16:creationId xmlns:a16="http://schemas.microsoft.com/office/drawing/2014/main" id="{ACCBA3C4-5E92-5D42-822C-E712FCFC378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2" name="Oval 411">
                <a:extLst>
                  <a:ext uri="{FF2B5EF4-FFF2-40B4-BE49-F238E27FC236}">
                    <a16:creationId xmlns:a16="http://schemas.microsoft.com/office/drawing/2014/main" id="{A3386F0E-8B2D-5841-A6BD-B8C379AA993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13" name="Group 137">
                <a:extLst>
                  <a:ext uri="{FF2B5EF4-FFF2-40B4-BE49-F238E27FC236}">
                    <a16:creationId xmlns:a16="http://schemas.microsoft.com/office/drawing/2014/main" id="{26F2B019-E293-DC4E-9699-082AD56AFB3D}"/>
                  </a:ext>
                </a:extLst>
              </p:cNvPr>
              <p:cNvGrpSpPr>
                <a:grpSpLocks/>
              </p:cNvGrpSpPr>
              <p:nvPr/>
            </p:nvGrpSpPr>
            <p:grpSpPr bwMode="auto">
              <a:xfrm>
                <a:off x="2468" y="1332"/>
                <a:ext cx="310" cy="60"/>
                <a:chOff x="2468" y="1332"/>
                <a:chExt cx="310" cy="60"/>
              </a:xfrm>
            </p:grpSpPr>
            <p:sp>
              <p:nvSpPr>
                <p:cNvPr id="212416" name="Freeform 138">
                  <a:extLst>
                    <a:ext uri="{FF2B5EF4-FFF2-40B4-BE49-F238E27FC236}">
                      <a16:creationId xmlns:a16="http://schemas.microsoft.com/office/drawing/2014/main" id="{DB730DFB-10CF-834A-8A1F-8D99EAB4C9A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17" name="Freeform 139">
                  <a:extLst>
                    <a:ext uri="{FF2B5EF4-FFF2-40B4-BE49-F238E27FC236}">
                      <a16:creationId xmlns:a16="http://schemas.microsoft.com/office/drawing/2014/main" id="{294C6390-D20F-8D4E-92C7-D8D0368A016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14" name="Line 140">
                <a:extLst>
                  <a:ext uri="{FF2B5EF4-FFF2-40B4-BE49-F238E27FC236}">
                    <a16:creationId xmlns:a16="http://schemas.microsoft.com/office/drawing/2014/main" id="{0CC4C051-92D9-0C4A-BA08-6AA3F7B6C74B}"/>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15" name="Line 141">
                <a:extLst>
                  <a:ext uri="{FF2B5EF4-FFF2-40B4-BE49-F238E27FC236}">
                    <a16:creationId xmlns:a16="http://schemas.microsoft.com/office/drawing/2014/main" id="{DADFDC5E-543D-1A4F-9535-A63BAF4AD45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4" name="Group 133">
              <a:extLst>
                <a:ext uri="{FF2B5EF4-FFF2-40B4-BE49-F238E27FC236}">
                  <a16:creationId xmlns:a16="http://schemas.microsoft.com/office/drawing/2014/main" id="{AC489919-23DC-A74F-BC5E-03B0780A3DD8}"/>
                </a:ext>
              </a:extLst>
            </p:cNvPr>
            <p:cNvGrpSpPr>
              <a:grpSpLocks/>
            </p:cNvGrpSpPr>
            <p:nvPr/>
          </p:nvGrpSpPr>
          <p:grpSpPr bwMode="auto">
            <a:xfrm>
              <a:off x="3578257" y="4374518"/>
              <a:ext cx="513732" cy="157430"/>
              <a:chOff x="2356" y="1300"/>
              <a:chExt cx="555" cy="194"/>
            </a:xfrm>
          </p:grpSpPr>
          <p:sp>
            <p:nvSpPr>
              <p:cNvPr id="212402" name="Oval 407">
                <a:extLst>
                  <a:ext uri="{FF2B5EF4-FFF2-40B4-BE49-F238E27FC236}">
                    <a16:creationId xmlns:a16="http://schemas.microsoft.com/office/drawing/2014/main" id="{8F62846A-7ED3-0D41-893C-AA8ABCCEC10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03" name="Rectangle 410">
                <a:extLst>
                  <a:ext uri="{FF2B5EF4-FFF2-40B4-BE49-F238E27FC236}">
                    <a16:creationId xmlns:a16="http://schemas.microsoft.com/office/drawing/2014/main" id="{1A61DF7E-4CE5-2E4D-87F9-D1A9222CA53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04" name="Oval 411">
                <a:extLst>
                  <a:ext uri="{FF2B5EF4-FFF2-40B4-BE49-F238E27FC236}">
                    <a16:creationId xmlns:a16="http://schemas.microsoft.com/office/drawing/2014/main" id="{AF3C5BB6-1980-E74F-937E-401D386C545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05" name="Group 137">
                <a:extLst>
                  <a:ext uri="{FF2B5EF4-FFF2-40B4-BE49-F238E27FC236}">
                    <a16:creationId xmlns:a16="http://schemas.microsoft.com/office/drawing/2014/main" id="{E7951780-FF12-1D42-AE17-FA840E6A5C4C}"/>
                  </a:ext>
                </a:extLst>
              </p:cNvPr>
              <p:cNvGrpSpPr>
                <a:grpSpLocks/>
              </p:cNvGrpSpPr>
              <p:nvPr/>
            </p:nvGrpSpPr>
            <p:grpSpPr bwMode="auto">
              <a:xfrm>
                <a:off x="2468" y="1332"/>
                <a:ext cx="310" cy="60"/>
                <a:chOff x="2468" y="1332"/>
                <a:chExt cx="310" cy="60"/>
              </a:xfrm>
            </p:grpSpPr>
            <p:sp>
              <p:nvSpPr>
                <p:cNvPr id="212408" name="Freeform 138">
                  <a:extLst>
                    <a:ext uri="{FF2B5EF4-FFF2-40B4-BE49-F238E27FC236}">
                      <a16:creationId xmlns:a16="http://schemas.microsoft.com/office/drawing/2014/main" id="{C3EB81B5-31D1-674A-8C3D-F4835472A8C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9" name="Freeform 139">
                  <a:extLst>
                    <a:ext uri="{FF2B5EF4-FFF2-40B4-BE49-F238E27FC236}">
                      <a16:creationId xmlns:a16="http://schemas.microsoft.com/office/drawing/2014/main" id="{AFA1D2D9-AC22-6C46-9804-C3A0F022165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06" name="Line 140">
                <a:extLst>
                  <a:ext uri="{FF2B5EF4-FFF2-40B4-BE49-F238E27FC236}">
                    <a16:creationId xmlns:a16="http://schemas.microsoft.com/office/drawing/2014/main" id="{3BE3CB23-B550-B24A-961B-B7696B26571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7" name="Line 141">
                <a:extLst>
                  <a:ext uri="{FF2B5EF4-FFF2-40B4-BE49-F238E27FC236}">
                    <a16:creationId xmlns:a16="http://schemas.microsoft.com/office/drawing/2014/main" id="{056EB8FE-8CB2-3D4C-A84C-9CF5FF1D0297}"/>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5" name="Group 133">
              <a:extLst>
                <a:ext uri="{FF2B5EF4-FFF2-40B4-BE49-F238E27FC236}">
                  <a16:creationId xmlns:a16="http://schemas.microsoft.com/office/drawing/2014/main" id="{9708FB44-81F0-8F46-A168-91749747EB09}"/>
                </a:ext>
              </a:extLst>
            </p:cNvPr>
            <p:cNvGrpSpPr>
              <a:grpSpLocks/>
            </p:cNvGrpSpPr>
            <p:nvPr/>
          </p:nvGrpSpPr>
          <p:grpSpPr bwMode="auto">
            <a:xfrm>
              <a:off x="3797517" y="4879602"/>
              <a:ext cx="513732" cy="157430"/>
              <a:chOff x="2356" y="1300"/>
              <a:chExt cx="555" cy="194"/>
            </a:xfrm>
          </p:grpSpPr>
          <p:sp>
            <p:nvSpPr>
              <p:cNvPr id="212394" name="Oval 407">
                <a:extLst>
                  <a:ext uri="{FF2B5EF4-FFF2-40B4-BE49-F238E27FC236}">
                    <a16:creationId xmlns:a16="http://schemas.microsoft.com/office/drawing/2014/main" id="{2F33FFD2-A75D-DD42-873F-D6099188347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95" name="Rectangle 410">
                <a:extLst>
                  <a:ext uri="{FF2B5EF4-FFF2-40B4-BE49-F238E27FC236}">
                    <a16:creationId xmlns:a16="http://schemas.microsoft.com/office/drawing/2014/main" id="{C19BA767-E55C-584A-A7CA-8D0E63010F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96" name="Oval 411">
                <a:extLst>
                  <a:ext uri="{FF2B5EF4-FFF2-40B4-BE49-F238E27FC236}">
                    <a16:creationId xmlns:a16="http://schemas.microsoft.com/office/drawing/2014/main" id="{0AA72197-3A39-014C-AEC8-CA58E95ECC2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97" name="Group 137">
                <a:extLst>
                  <a:ext uri="{FF2B5EF4-FFF2-40B4-BE49-F238E27FC236}">
                    <a16:creationId xmlns:a16="http://schemas.microsoft.com/office/drawing/2014/main" id="{6C0714E0-0094-2940-B423-9E87F53FA058}"/>
                  </a:ext>
                </a:extLst>
              </p:cNvPr>
              <p:cNvGrpSpPr>
                <a:grpSpLocks/>
              </p:cNvGrpSpPr>
              <p:nvPr/>
            </p:nvGrpSpPr>
            <p:grpSpPr bwMode="auto">
              <a:xfrm>
                <a:off x="2468" y="1332"/>
                <a:ext cx="310" cy="60"/>
                <a:chOff x="2468" y="1332"/>
                <a:chExt cx="310" cy="60"/>
              </a:xfrm>
            </p:grpSpPr>
            <p:sp>
              <p:nvSpPr>
                <p:cNvPr id="212400" name="Freeform 138">
                  <a:extLst>
                    <a:ext uri="{FF2B5EF4-FFF2-40B4-BE49-F238E27FC236}">
                      <a16:creationId xmlns:a16="http://schemas.microsoft.com/office/drawing/2014/main" id="{1DEC0890-CFB3-D142-BDBA-01853CAC8BA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1" name="Freeform 139">
                  <a:extLst>
                    <a:ext uri="{FF2B5EF4-FFF2-40B4-BE49-F238E27FC236}">
                      <a16:creationId xmlns:a16="http://schemas.microsoft.com/office/drawing/2014/main" id="{55989B49-AAF6-3949-BAD4-D234242AC8E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98" name="Line 140">
                <a:extLst>
                  <a:ext uri="{FF2B5EF4-FFF2-40B4-BE49-F238E27FC236}">
                    <a16:creationId xmlns:a16="http://schemas.microsoft.com/office/drawing/2014/main" id="{1C513002-E3FB-3243-8B2D-E2410BA085F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9" name="Line 141">
                <a:extLst>
                  <a:ext uri="{FF2B5EF4-FFF2-40B4-BE49-F238E27FC236}">
                    <a16:creationId xmlns:a16="http://schemas.microsoft.com/office/drawing/2014/main" id="{667FCE78-4768-944A-AC97-0F371A72C3DC}"/>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6" name="Group 133">
              <a:extLst>
                <a:ext uri="{FF2B5EF4-FFF2-40B4-BE49-F238E27FC236}">
                  <a16:creationId xmlns:a16="http://schemas.microsoft.com/office/drawing/2014/main" id="{BAC969A7-FBF2-7E4A-83B2-CEC18BF31689}"/>
                </a:ext>
              </a:extLst>
            </p:cNvPr>
            <p:cNvGrpSpPr>
              <a:grpSpLocks/>
            </p:cNvGrpSpPr>
            <p:nvPr/>
          </p:nvGrpSpPr>
          <p:grpSpPr bwMode="auto">
            <a:xfrm>
              <a:off x="2927730" y="5041361"/>
              <a:ext cx="513732" cy="157430"/>
              <a:chOff x="2356" y="1300"/>
              <a:chExt cx="555" cy="194"/>
            </a:xfrm>
          </p:grpSpPr>
          <p:sp>
            <p:nvSpPr>
              <p:cNvPr id="212386" name="Oval 407">
                <a:extLst>
                  <a:ext uri="{FF2B5EF4-FFF2-40B4-BE49-F238E27FC236}">
                    <a16:creationId xmlns:a16="http://schemas.microsoft.com/office/drawing/2014/main" id="{F9C686C5-20E3-4D4C-9476-74BB5092CE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7" name="Rectangle 410">
                <a:extLst>
                  <a:ext uri="{FF2B5EF4-FFF2-40B4-BE49-F238E27FC236}">
                    <a16:creationId xmlns:a16="http://schemas.microsoft.com/office/drawing/2014/main" id="{303650D4-5E03-4C4E-A363-372D37C537C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8" name="Oval 411">
                <a:extLst>
                  <a:ext uri="{FF2B5EF4-FFF2-40B4-BE49-F238E27FC236}">
                    <a16:creationId xmlns:a16="http://schemas.microsoft.com/office/drawing/2014/main" id="{C3921D9A-BB10-C74A-9C49-2E9FFB4B558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89" name="Group 137">
                <a:extLst>
                  <a:ext uri="{FF2B5EF4-FFF2-40B4-BE49-F238E27FC236}">
                    <a16:creationId xmlns:a16="http://schemas.microsoft.com/office/drawing/2014/main" id="{1368B42A-E1D4-4E41-A535-6A0F08ED5C74}"/>
                  </a:ext>
                </a:extLst>
              </p:cNvPr>
              <p:cNvGrpSpPr>
                <a:grpSpLocks/>
              </p:cNvGrpSpPr>
              <p:nvPr/>
            </p:nvGrpSpPr>
            <p:grpSpPr bwMode="auto">
              <a:xfrm>
                <a:off x="2468" y="1332"/>
                <a:ext cx="310" cy="60"/>
                <a:chOff x="2468" y="1332"/>
                <a:chExt cx="310" cy="60"/>
              </a:xfrm>
            </p:grpSpPr>
            <p:sp>
              <p:nvSpPr>
                <p:cNvPr id="212392" name="Freeform 138">
                  <a:extLst>
                    <a:ext uri="{FF2B5EF4-FFF2-40B4-BE49-F238E27FC236}">
                      <a16:creationId xmlns:a16="http://schemas.microsoft.com/office/drawing/2014/main" id="{DC2B0CDE-E5F3-8B4D-AEBE-6210B39491D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3" name="Freeform 139">
                  <a:extLst>
                    <a:ext uri="{FF2B5EF4-FFF2-40B4-BE49-F238E27FC236}">
                      <a16:creationId xmlns:a16="http://schemas.microsoft.com/office/drawing/2014/main" id="{AE410816-FCD6-7E45-A8F5-619164B609A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90" name="Line 140">
                <a:extLst>
                  <a:ext uri="{FF2B5EF4-FFF2-40B4-BE49-F238E27FC236}">
                    <a16:creationId xmlns:a16="http://schemas.microsoft.com/office/drawing/2014/main" id="{97701F79-D645-3040-823B-E562904B57B1}"/>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1" name="Line 141">
                <a:extLst>
                  <a:ext uri="{FF2B5EF4-FFF2-40B4-BE49-F238E27FC236}">
                    <a16:creationId xmlns:a16="http://schemas.microsoft.com/office/drawing/2014/main" id="{C2C3393C-A20E-2546-BA69-6E66D108EE2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7" name="Group 133">
              <a:extLst>
                <a:ext uri="{FF2B5EF4-FFF2-40B4-BE49-F238E27FC236}">
                  <a16:creationId xmlns:a16="http://schemas.microsoft.com/office/drawing/2014/main" id="{52520BE8-E097-9D4A-90EB-4DB743A57D28}"/>
                </a:ext>
              </a:extLst>
            </p:cNvPr>
            <p:cNvGrpSpPr>
              <a:grpSpLocks/>
            </p:cNvGrpSpPr>
            <p:nvPr/>
          </p:nvGrpSpPr>
          <p:grpSpPr bwMode="auto">
            <a:xfrm>
              <a:off x="2066981" y="4995528"/>
              <a:ext cx="513732" cy="157430"/>
              <a:chOff x="2356" y="1300"/>
              <a:chExt cx="555" cy="194"/>
            </a:xfrm>
          </p:grpSpPr>
          <p:sp>
            <p:nvSpPr>
              <p:cNvPr id="212378" name="Oval 407">
                <a:extLst>
                  <a:ext uri="{FF2B5EF4-FFF2-40B4-BE49-F238E27FC236}">
                    <a16:creationId xmlns:a16="http://schemas.microsoft.com/office/drawing/2014/main" id="{17851E51-11FE-E54F-9828-F63F5240834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79" name="Rectangle 410">
                <a:extLst>
                  <a:ext uri="{FF2B5EF4-FFF2-40B4-BE49-F238E27FC236}">
                    <a16:creationId xmlns:a16="http://schemas.microsoft.com/office/drawing/2014/main" id="{652E2E03-B9B4-8844-A236-4B0AE646459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0" name="Oval 411">
                <a:extLst>
                  <a:ext uri="{FF2B5EF4-FFF2-40B4-BE49-F238E27FC236}">
                    <a16:creationId xmlns:a16="http://schemas.microsoft.com/office/drawing/2014/main" id="{7B869092-152F-8849-94DF-C2E8EEB818F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81" name="Group 137">
                <a:extLst>
                  <a:ext uri="{FF2B5EF4-FFF2-40B4-BE49-F238E27FC236}">
                    <a16:creationId xmlns:a16="http://schemas.microsoft.com/office/drawing/2014/main" id="{D7AB1565-C144-CF40-923D-62CBCCEB8071}"/>
                  </a:ext>
                </a:extLst>
              </p:cNvPr>
              <p:cNvGrpSpPr>
                <a:grpSpLocks/>
              </p:cNvGrpSpPr>
              <p:nvPr/>
            </p:nvGrpSpPr>
            <p:grpSpPr bwMode="auto">
              <a:xfrm>
                <a:off x="2468" y="1332"/>
                <a:ext cx="310" cy="60"/>
                <a:chOff x="2468" y="1332"/>
                <a:chExt cx="310" cy="60"/>
              </a:xfrm>
            </p:grpSpPr>
            <p:sp>
              <p:nvSpPr>
                <p:cNvPr id="212384" name="Freeform 138">
                  <a:extLst>
                    <a:ext uri="{FF2B5EF4-FFF2-40B4-BE49-F238E27FC236}">
                      <a16:creationId xmlns:a16="http://schemas.microsoft.com/office/drawing/2014/main" id="{79DCBDC9-25CB-D04A-B18F-49C0271ECB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85" name="Freeform 139">
                  <a:extLst>
                    <a:ext uri="{FF2B5EF4-FFF2-40B4-BE49-F238E27FC236}">
                      <a16:creationId xmlns:a16="http://schemas.microsoft.com/office/drawing/2014/main" id="{EE1506B3-91A9-8545-BF42-773A7261D06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82" name="Line 140">
                <a:extLst>
                  <a:ext uri="{FF2B5EF4-FFF2-40B4-BE49-F238E27FC236}">
                    <a16:creationId xmlns:a16="http://schemas.microsoft.com/office/drawing/2014/main" id="{6D758495-4525-1840-9108-433D7676F03D}"/>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83" name="Line 141">
                <a:extLst>
                  <a:ext uri="{FF2B5EF4-FFF2-40B4-BE49-F238E27FC236}">
                    <a16:creationId xmlns:a16="http://schemas.microsoft.com/office/drawing/2014/main" id="{F9EE4465-F2B1-6849-A118-0B1C30F339E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348" name="Straight Connector 12">
              <a:extLst>
                <a:ext uri="{FF2B5EF4-FFF2-40B4-BE49-F238E27FC236}">
                  <a16:creationId xmlns:a16="http://schemas.microsoft.com/office/drawing/2014/main" id="{B6714E0E-0D31-C84D-8D9E-9FCB38926A94}"/>
                </a:ext>
              </a:extLst>
            </p:cNvPr>
            <p:cNvCxnSpPr>
              <a:cxnSpLocks noChangeShapeType="1"/>
              <a:endCxn id="212518" idx="1"/>
            </p:cNvCxnSpPr>
            <p:nvPr/>
          </p:nvCxnSpPr>
          <p:spPr bwMode="auto">
            <a:xfrm>
              <a:off x="2382838" y="2609850"/>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9" name="Straight Connector 500">
              <a:extLst>
                <a:ext uri="{FF2B5EF4-FFF2-40B4-BE49-F238E27FC236}">
                  <a16:creationId xmlns:a16="http://schemas.microsoft.com/office/drawing/2014/main" id="{8155903A-B103-D14E-8CCC-1DFA8FB2545E}"/>
                </a:ext>
              </a:extLst>
            </p:cNvPr>
            <p:cNvCxnSpPr>
              <a:cxnSpLocks noChangeShapeType="1"/>
              <a:stCxn id="212314" idx="8"/>
              <a:endCxn id="212375" idx="2"/>
            </p:cNvCxnSpPr>
            <p:nvPr/>
          </p:nvCxnSpPr>
          <p:spPr bwMode="auto">
            <a:xfrm>
              <a:off x="1455738" y="2990850"/>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0" name="Straight Connector 501">
              <a:extLst>
                <a:ext uri="{FF2B5EF4-FFF2-40B4-BE49-F238E27FC236}">
                  <a16:creationId xmlns:a16="http://schemas.microsoft.com/office/drawing/2014/main" id="{7AC7E695-EA07-3046-99DC-F8FD9D67454A}"/>
                </a:ext>
              </a:extLst>
            </p:cNvPr>
            <p:cNvCxnSpPr>
              <a:cxnSpLocks noChangeShapeType="1"/>
              <a:endCxn id="212375" idx="3"/>
            </p:cNvCxnSpPr>
            <p:nvPr/>
          </p:nvCxnSpPr>
          <p:spPr bwMode="auto">
            <a:xfrm>
              <a:off x="1235075" y="3271838"/>
              <a:ext cx="123825" cy="21272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1" name="Straight Connector 502">
              <a:extLst>
                <a:ext uri="{FF2B5EF4-FFF2-40B4-BE49-F238E27FC236}">
                  <a16:creationId xmlns:a16="http://schemas.microsoft.com/office/drawing/2014/main" id="{FBEF241B-F253-EF47-B879-F39C832F0097}"/>
                </a:ext>
              </a:extLst>
            </p:cNvPr>
            <p:cNvCxnSpPr>
              <a:cxnSpLocks noChangeShapeType="1"/>
              <a:endCxn id="212486" idx="1"/>
            </p:cNvCxnSpPr>
            <p:nvPr/>
          </p:nvCxnSpPr>
          <p:spPr bwMode="auto">
            <a:xfrm>
              <a:off x="3916363" y="2411413"/>
              <a:ext cx="307975" cy="5730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2" name="Straight Connector 503">
              <a:extLst>
                <a:ext uri="{FF2B5EF4-FFF2-40B4-BE49-F238E27FC236}">
                  <a16:creationId xmlns:a16="http://schemas.microsoft.com/office/drawing/2014/main" id="{0A2E296A-C992-6B43-B5B6-1F149E2F6438}"/>
                </a:ext>
              </a:extLst>
            </p:cNvPr>
            <p:cNvCxnSpPr>
              <a:cxnSpLocks noChangeShapeType="1"/>
              <a:endCxn id="212486" idx="0"/>
            </p:cNvCxnSpPr>
            <p:nvPr/>
          </p:nvCxnSpPr>
          <p:spPr bwMode="auto">
            <a:xfrm flipH="1">
              <a:off x="4425950" y="2389188"/>
              <a:ext cx="384175" cy="5794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3" name="Straight Connector 504">
              <a:extLst>
                <a:ext uri="{FF2B5EF4-FFF2-40B4-BE49-F238E27FC236}">
                  <a16:creationId xmlns:a16="http://schemas.microsoft.com/office/drawing/2014/main" id="{0BB8E01C-35B8-5443-AA35-94FD0ED7D221}"/>
                </a:ext>
              </a:extLst>
            </p:cNvPr>
            <p:cNvCxnSpPr>
              <a:cxnSpLocks noChangeShapeType="1"/>
              <a:endCxn id="212568" idx="0"/>
            </p:cNvCxnSpPr>
            <p:nvPr/>
          </p:nvCxnSpPr>
          <p:spPr bwMode="auto">
            <a:xfrm>
              <a:off x="6770688" y="2900363"/>
              <a:ext cx="215900" cy="10461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4" name="Straight Connector 505">
              <a:extLst>
                <a:ext uri="{FF2B5EF4-FFF2-40B4-BE49-F238E27FC236}">
                  <a16:creationId xmlns:a16="http://schemas.microsoft.com/office/drawing/2014/main" id="{3F481430-2BCB-0248-A5BC-932728EDBEAB}"/>
                </a:ext>
              </a:extLst>
            </p:cNvPr>
            <p:cNvCxnSpPr>
              <a:cxnSpLocks noChangeShapeType="1"/>
            </p:cNvCxnSpPr>
            <p:nvPr/>
          </p:nvCxnSpPr>
          <p:spPr bwMode="auto">
            <a:xfrm flipH="1">
              <a:off x="7137400" y="3251200"/>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5" name="Straight Connector 506">
              <a:extLst>
                <a:ext uri="{FF2B5EF4-FFF2-40B4-BE49-F238E27FC236}">
                  <a16:creationId xmlns:a16="http://schemas.microsoft.com/office/drawing/2014/main" id="{DCE29518-A483-9A4A-8A10-D89316C48683}"/>
                </a:ext>
              </a:extLst>
            </p:cNvPr>
            <p:cNvCxnSpPr>
              <a:cxnSpLocks noChangeShapeType="1"/>
              <a:stCxn id="212318" idx="4"/>
              <a:endCxn id="212563" idx="0"/>
            </p:cNvCxnSpPr>
            <p:nvPr/>
          </p:nvCxnSpPr>
          <p:spPr bwMode="auto">
            <a:xfrm flipH="1">
              <a:off x="7483475" y="4229100"/>
              <a:ext cx="541338" cy="2492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6" name="Straight Connector 507">
              <a:extLst>
                <a:ext uri="{FF2B5EF4-FFF2-40B4-BE49-F238E27FC236}">
                  <a16:creationId xmlns:a16="http://schemas.microsoft.com/office/drawing/2014/main" id="{062098A9-49C1-FC4F-BB79-741CE6EB84D4}"/>
                </a:ext>
              </a:extLst>
            </p:cNvPr>
            <p:cNvCxnSpPr>
              <a:cxnSpLocks noChangeShapeType="1"/>
            </p:cNvCxnSpPr>
            <p:nvPr/>
          </p:nvCxnSpPr>
          <p:spPr bwMode="auto">
            <a:xfrm flipH="1" flipV="1">
              <a:off x="7454900" y="4573588"/>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7" name="Straight Connector 508">
              <a:extLst>
                <a:ext uri="{FF2B5EF4-FFF2-40B4-BE49-F238E27FC236}">
                  <a16:creationId xmlns:a16="http://schemas.microsoft.com/office/drawing/2014/main" id="{90054380-151A-B141-BDB3-3E4AA2C38869}"/>
                </a:ext>
              </a:extLst>
            </p:cNvPr>
            <p:cNvCxnSpPr>
              <a:cxnSpLocks noChangeShapeType="1"/>
              <a:endCxn id="212550" idx="5"/>
            </p:cNvCxnSpPr>
            <p:nvPr/>
          </p:nvCxnSpPr>
          <p:spPr bwMode="auto">
            <a:xfrm flipH="1" flipV="1">
              <a:off x="6496050" y="4722813"/>
              <a:ext cx="1047750" cy="9667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8" name="Straight Connector 509">
              <a:extLst>
                <a:ext uri="{FF2B5EF4-FFF2-40B4-BE49-F238E27FC236}">
                  <a16:creationId xmlns:a16="http://schemas.microsoft.com/office/drawing/2014/main" id="{21C0B679-0C15-6945-A3BB-B0ACE9DA5808}"/>
                </a:ext>
              </a:extLst>
            </p:cNvPr>
            <p:cNvCxnSpPr>
              <a:cxnSpLocks noChangeShapeType="1"/>
              <a:stCxn id="212319" idx="0"/>
              <a:endCxn id="212374" idx="5"/>
            </p:cNvCxnSpPr>
            <p:nvPr/>
          </p:nvCxnSpPr>
          <p:spPr bwMode="auto">
            <a:xfrm flipH="1" flipV="1">
              <a:off x="5084763" y="5684838"/>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9" name="Straight Connector 510">
              <a:extLst>
                <a:ext uri="{FF2B5EF4-FFF2-40B4-BE49-F238E27FC236}">
                  <a16:creationId xmlns:a16="http://schemas.microsoft.com/office/drawing/2014/main" id="{33131352-7320-7646-AD94-144B19056B36}"/>
                </a:ext>
              </a:extLst>
            </p:cNvPr>
            <p:cNvCxnSpPr>
              <a:cxnSpLocks noChangeShapeType="1"/>
            </p:cNvCxnSpPr>
            <p:nvPr/>
          </p:nvCxnSpPr>
          <p:spPr bwMode="auto">
            <a:xfrm flipH="1" flipV="1">
              <a:off x="4068763" y="5045075"/>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0" name="Straight Connector 511">
              <a:extLst>
                <a:ext uri="{FF2B5EF4-FFF2-40B4-BE49-F238E27FC236}">
                  <a16:creationId xmlns:a16="http://schemas.microsoft.com/office/drawing/2014/main" id="{519C1488-2E54-214C-8E4D-12B6C39EB890}"/>
                </a:ext>
              </a:extLst>
            </p:cNvPr>
            <p:cNvCxnSpPr>
              <a:cxnSpLocks noChangeShapeType="1"/>
            </p:cNvCxnSpPr>
            <p:nvPr/>
          </p:nvCxnSpPr>
          <p:spPr bwMode="auto">
            <a:xfrm flipV="1">
              <a:off x="3389313" y="5689600"/>
              <a:ext cx="306387" cy="1651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1" name="Straight Connector 512">
              <a:extLst>
                <a:ext uri="{FF2B5EF4-FFF2-40B4-BE49-F238E27FC236}">
                  <a16:creationId xmlns:a16="http://schemas.microsoft.com/office/drawing/2014/main" id="{20D11DEC-F7C3-0641-8F5E-C7D41BE01B35}"/>
                </a:ext>
              </a:extLst>
            </p:cNvPr>
            <p:cNvCxnSpPr>
              <a:cxnSpLocks noChangeShapeType="1"/>
            </p:cNvCxnSpPr>
            <p:nvPr/>
          </p:nvCxnSpPr>
          <p:spPr bwMode="auto">
            <a:xfrm flipV="1">
              <a:off x="1790700" y="5160963"/>
              <a:ext cx="401638" cy="2095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2" name="Straight Connector 513">
              <a:extLst>
                <a:ext uri="{FF2B5EF4-FFF2-40B4-BE49-F238E27FC236}">
                  <a16:creationId xmlns:a16="http://schemas.microsoft.com/office/drawing/2014/main" id="{88CCB251-E7F3-D446-8226-8B6A81795942}"/>
                </a:ext>
              </a:extLst>
            </p:cNvPr>
            <p:cNvCxnSpPr>
              <a:cxnSpLocks noChangeShapeType="1"/>
            </p:cNvCxnSpPr>
            <p:nvPr/>
          </p:nvCxnSpPr>
          <p:spPr bwMode="auto">
            <a:xfrm flipV="1">
              <a:off x="1179513" y="4467225"/>
              <a:ext cx="227012" cy="2825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3" name="Straight Connector 514">
              <a:extLst>
                <a:ext uri="{FF2B5EF4-FFF2-40B4-BE49-F238E27FC236}">
                  <a16:creationId xmlns:a16="http://schemas.microsoft.com/office/drawing/2014/main" id="{8C9C682C-C537-0B4A-8C35-5EF72924B2CF}"/>
                </a:ext>
              </a:extLst>
            </p:cNvPr>
            <p:cNvCxnSpPr>
              <a:cxnSpLocks noChangeShapeType="1"/>
              <a:endCxn id="212375" idx="5"/>
            </p:cNvCxnSpPr>
            <p:nvPr/>
          </p:nvCxnSpPr>
          <p:spPr bwMode="auto">
            <a:xfrm flipV="1">
              <a:off x="1155700" y="4368800"/>
              <a:ext cx="203200" cy="7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2364" name="Oval 14">
              <a:extLst>
                <a:ext uri="{FF2B5EF4-FFF2-40B4-BE49-F238E27FC236}">
                  <a16:creationId xmlns:a16="http://schemas.microsoft.com/office/drawing/2014/main" id="{12CB2B5E-74D5-1247-86F8-7D424C4BD47E}"/>
                </a:ext>
              </a:extLst>
            </p:cNvPr>
            <p:cNvSpPr>
              <a:spLocks noChangeArrowheads="1"/>
            </p:cNvSpPr>
            <p:nvPr/>
          </p:nvSpPr>
          <p:spPr bwMode="auto">
            <a:xfrm>
              <a:off x="5677595" y="2896842"/>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cxnSp>
          <p:nvCxnSpPr>
            <p:cNvPr id="212365" name="Straight Connector 18">
              <a:extLst>
                <a:ext uri="{FF2B5EF4-FFF2-40B4-BE49-F238E27FC236}">
                  <a16:creationId xmlns:a16="http://schemas.microsoft.com/office/drawing/2014/main" id="{C9A493C6-7E3B-8F4B-9C35-7487DBD21BF3}"/>
                </a:ext>
              </a:extLst>
            </p:cNvPr>
            <p:cNvCxnSpPr>
              <a:cxnSpLocks noChangeShapeType="1"/>
            </p:cNvCxnSpPr>
            <p:nvPr/>
          </p:nvCxnSpPr>
          <p:spPr bwMode="auto">
            <a:xfrm>
              <a:off x="4713288" y="3051291"/>
              <a:ext cx="964307"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6" name="Straight Connector 516">
              <a:extLst>
                <a:ext uri="{FF2B5EF4-FFF2-40B4-BE49-F238E27FC236}">
                  <a16:creationId xmlns:a16="http://schemas.microsoft.com/office/drawing/2014/main" id="{EA165901-B4F4-9149-8D94-F5D1EF46D020}"/>
                </a:ext>
              </a:extLst>
            </p:cNvPr>
            <p:cNvCxnSpPr>
              <a:cxnSpLocks noChangeShapeType="1"/>
            </p:cNvCxnSpPr>
            <p:nvPr/>
          </p:nvCxnSpPr>
          <p:spPr bwMode="auto">
            <a:xfrm>
              <a:off x="6139457" y="3169615"/>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7" name="Straight Connector 515">
              <a:extLst>
                <a:ext uri="{FF2B5EF4-FFF2-40B4-BE49-F238E27FC236}">
                  <a16:creationId xmlns:a16="http://schemas.microsoft.com/office/drawing/2014/main" id="{8F5D51C1-226C-6041-A49C-77285E66A8F2}"/>
                </a:ext>
              </a:extLst>
            </p:cNvPr>
            <p:cNvCxnSpPr>
              <a:cxnSpLocks noChangeShapeType="1"/>
              <a:stCxn id="212404" idx="0"/>
            </p:cNvCxnSpPr>
            <p:nvPr/>
          </p:nvCxnSpPr>
          <p:spPr bwMode="auto">
            <a:xfrm flipV="1">
              <a:off x="3832888" y="4233720"/>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68" name="Oval 521">
              <a:extLst>
                <a:ext uri="{FF2B5EF4-FFF2-40B4-BE49-F238E27FC236}">
                  <a16:creationId xmlns:a16="http://schemas.microsoft.com/office/drawing/2014/main" id="{A11BC0A9-92CD-6445-B4EA-5AB7ECED0973}"/>
                </a:ext>
              </a:extLst>
            </p:cNvPr>
            <p:cNvSpPr>
              <a:spLocks noChangeArrowheads="1"/>
            </p:cNvSpPr>
            <p:nvPr/>
          </p:nvSpPr>
          <p:spPr bwMode="auto">
            <a:xfrm>
              <a:off x="3932543" y="3959560"/>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rPr>
                <a:t>   </a:t>
              </a:r>
            </a:p>
          </p:txBody>
        </p:sp>
        <p:cxnSp>
          <p:nvCxnSpPr>
            <p:cNvPr id="212369" name="Straight Connector 519">
              <a:extLst>
                <a:ext uri="{FF2B5EF4-FFF2-40B4-BE49-F238E27FC236}">
                  <a16:creationId xmlns:a16="http://schemas.microsoft.com/office/drawing/2014/main" id="{0D76712C-6BAC-0F4F-83BA-864634AFEA71}"/>
                </a:ext>
              </a:extLst>
            </p:cNvPr>
            <p:cNvCxnSpPr>
              <a:cxnSpLocks noChangeShapeType="1"/>
              <a:stCxn id="212368" idx="6"/>
              <a:endCxn id="212602" idx="1"/>
            </p:cNvCxnSpPr>
            <p:nvPr/>
          </p:nvCxnSpPr>
          <p:spPr bwMode="auto">
            <a:xfrm flipV="1">
              <a:off x="4460773" y="3953940"/>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0" name="Straight Connector 520">
              <a:extLst>
                <a:ext uri="{FF2B5EF4-FFF2-40B4-BE49-F238E27FC236}">
                  <a16:creationId xmlns:a16="http://schemas.microsoft.com/office/drawing/2014/main" id="{BF1055A1-7731-DD4B-9C17-14D79C2BE26A}"/>
                </a:ext>
              </a:extLst>
            </p:cNvPr>
            <p:cNvCxnSpPr>
              <a:cxnSpLocks noChangeShapeType="1"/>
            </p:cNvCxnSpPr>
            <p:nvPr/>
          </p:nvCxnSpPr>
          <p:spPr bwMode="auto">
            <a:xfrm>
              <a:off x="3692525" y="3789363"/>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1" name="Straight Connector 7">
              <a:extLst>
                <a:ext uri="{FF2B5EF4-FFF2-40B4-BE49-F238E27FC236}">
                  <a16:creationId xmlns:a16="http://schemas.microsoft.com/office/drawing/2014/main" id="{DD44BBBA-67CC-324B-82FA-1F06761240E6}"/>
                </a:ext>
              </a:extLst>
            </p:cNvPr>
            <p:cNvCxnSpPr>
              <a:cxnSpLocks noChangeShapeType="1"/>
              <a:stCxn id="212476" idx="5"/>
              <a:endCxn id="212600" idx="1"/>
            </p:cNvCxnSpPr>
            <p:nvPr/>
          </p:nvCxnSpPr>
          <p:spPr bwMode="auto">
            <a:xfrm>
              <a:off x="4876727" y="3633788"/>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2" name="Straight Connector 415">
              <a:extLst>
                <a:ext uri="{FF2B5EF4-FFF2-40B4-BE49-F238E27FC236}">
                  <a16:creationId xmlns:a16="http://schemas.microsoft.com/office/drawing/2014/main" id="{E5879C3B-C51B-F044-AB12-0AC49119D6A9}"/>
                </a:ext>
              </a:extLst>
            </p:cNvPr>
            <p:cNvCxnSpPr>
              <a:cxnSpLocks noChangeShapeType="1"/>
              <a:endCxn id="212436" idx="0"/>
            </p:cNvCxnSpPr>
            <p:nvPr/>
          </p:nvCxnSpPr>
          <p:spPr bwMode="auto">
            <a:xfrm flipH="1">
              <a:off x="2406650" y="3753813"/>
              <a:ext cx="282556"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3" name="Straight Connector 523">
              <a:extLst>
                <a:ext uri="{FF2B5EF4-FFF2-40B4-BE49-F238E27FC236}">
                  <a16:creationId xmlns:a16="http://schemas.microsoft.com/office/drawing/2014/main" id="{38228BDF-4479-0A49-B534-DBFBE9AC9F97}"/>
                </a:ext>
              </a:extLst>
            </p:cNvPr>
            <p:cNvCxnSpPr>
              <a:cxnSpLocks noChangeShapeType="1"/>
              <a:stCxn id="212399" idx="0"/>
            </p:cNvCxnSpPr>
            <p:nvPr/>
          </p:nvCxnSpPr>
          <p:spPr bwMode="auto">
            <a:xfrm flipV="1">
              <a:off x="4307761" y="4626483"/>
              <a:ext cx="844015" cy="3042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74" name="Oval 6">
              <a:extLst>
                <a:ext uri="{FF2B5EF4-FFF2-40B4-BE49-F238E27FC236}">
                  <a16:creationId xmlns:a16="http://schemas.microsoft.com/office/drawing/2014/main" id="{E8F4E564-B0C5-094F-B054-D95E2EB4DCEA}"/>
                </a:ext>
              </a:extLst>
            </p:cNvPr>
            <p:cNvSpPr>
              <a:spLocks noChangeArrowheads="1"/>
            </p:cNvSpPr>
            <p:nvPr/>
          </p:nvSpPr>
          <p:spPr bwMode="auto">
            <a:xfrm>
              <a:off x="3340100" y="5359400"/>
              <a:ext cx="2044700"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75" name="Oval 517">
              <a:extLst>
                <a:ext uri="{FF2B5EF4-FFF2-40B4-BE49-F238E27FC236}">
                  <a16:creationId xmlns:a16="http://schemas.microsoft.com/office/drawing/2014/main" id="{3E941375-17AE-A444-BC58-27E4F58BCBA4}"/>
                </a:ext>
              </a:extLst>
            </p:cNvPr>
            <p:cNvSpPr>
              <a:spLocks noChangeArrowheads="1"/>
            </p:cNvSpPr>
            <p:nvPr/>
          </p:nvSpPr>
          <p:spPr bwMode="auto">
            <a:xfrm rot="5400000">
              <a:off x="867569" y="3736182"/>
              <a:ext cx="1252537"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cxnSp>
          <p:nvCxnSpPr>
            <p:cNvPr id="212376" name="Straight Connector 39941">
              <a:extLst>
                <a:ext uri="{FF2B5EF4-FFF2-40B4-BE49-F238E27FC236}">
                  <a16:creationId xmlns:a16="http://schemas.microsoft.com/office/drawing/2014/main" id="{88CB59FF-B4E1-3045-B6B9-87E198A0A2F4}"/>
                </a:ext>
              </a:extLst>
            </p:cNvPr>
            <p:cNvCxnSpPr>
              <a:cxnSpLocks noChangeShapeType="1"/>
              <a:stCxn id="212375" idx="0"/>
              <a:endCxn id="212464" idx="0"/>
            </p:cNvCxnSpPr>
            <p:nvPr/>
          </p:nvCxnSpPr>
          <p:spPr bwMode="auto">
            <a:xfrm flipV="1">
              <a:off x="1684338" y="3654425"/>
              <a:ext cx="758825" cy="2730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77" name="Straight Connector 524">
              <a:extLst>
                <a:ext uri="{FF2B5EF4-FFF2-40B4-BE49-F238E27FC236}">
                  <a16:creationId xmlns:a16="http://schemas.microsoft.com/office/drawing/2014/main" id="{54823C0A-DE8A-3A46-9135-EC29ADC3944E}"/>
                </a:ext>
              </a:extLst>
            </p:cNvPr>
            <p:cNvCxnSpPr>
              <a:cxnSpLocks noChangeShapeType="1"/>
              <a:endCxn id="212438" idx="1"/>
            </p:cNvCxnSpPr>
            <p:nvPr/>
          </p:nvCxnSpPr>
          <p:spPr bwMode="auto">
            <a:xfrm>
              <a:off x="1685925" y="4111625"/>
              <a:ext cx="466725" cy="2698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grpSp>
        <p:nvGrpSpPr>
          <p:cNvPr id="211973" name="Group 418">
            <a:extLst>
              <a:ext uri="{FF2B5EF4-FFF2-40B4-BE49-F238E27FC236}">
                <a16:creationId xmlns:a16="http://schemas.microsoft.com/office/drawing/2014/main" id="{64878C9C-88A7-1B45-89D7-909D79798F1A}"/>
              </a:ext>
            </a:extLst>
          </p:cNvPr>
          <p:cNvGrpSpPr>
            <a:grpSpLocks/>
          </p:cNvGrpSpPr>
          <p:nvPr/>
        </p:nvGrpSpPr>
        <p:grpSpPr bwMode="auto">
          <a:xfrm>
            <a:off x="1963738" y="4827588"/>
            <a:ext cx="874712" cy="506412"/>
            <a:chOff x="2889" y="1631"/>
            <a:chExt cx="980" cy="743"/>
          </a:xfrm>
        </p:grpSpPr>
        <p:sp>
          <p:nvSpPr>
            <p:cNvPr id="212304" name="Rectangle 419">
              <a:extLst>
                <a:ext uri="{FF2B5EF4-FFF2-40B4-BE49-F238E27FC236}">
                  <a16:creationId xmlns:a16="http://schemas.microsoft.com/office/drawing/2014/main" id="{33B94C50-17C9-004C-8B35-6F999C043F7D}"/>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249" name="AutoShape 420">
              <a:extLst>
                <a:ext uri="{FF2B5EF4-FFF2-40B4-BE49-F238E27FC236}">
                  <a16:creationId xmlns:a16="http://schemas.microsoft.com/office/drawing/2014/main" id="{2546187A-576B-DE46-A64B-440FC4856904}"/>
                </a:ext>
              </a:extLst>
            </p:cNvPr>
            <p:cNvSpPr>
              <a:spLocks noChangeArrowheads="1"/>
            </p:cNvSpPr>
            <p:nvPr/>
          </p:nvSpPr>
          <p:spPr bwMode="auto">
            <a:xfrm>
              <a:off x="2889" y="1631"/>
              <a:ext cx="980"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CCFF"/>
                </a:solidFill>
                <a:effectLst/>
                <a:uLnTx/>
                <a:uFillTx/>
                <a:latin typeface="Arial" charset="0"/>
                <a:ea typeface="ＭＳ Ｐゴシック" charset="0"/>
                <a:cs typeface="ＭＳ Ｐゴシック" charset="0"/>
              </a:endParaRPr>
            </a:p>
          </p:txBody>
        </p:sp>
      </p:grpSp>
      <p:sp>
        <p:nvSpPr>
          <p:cNvPr id="211974" name="Line 424">
            <a:extLst>
              <a:ext uri="{FF2B5EF4-FFF2-40B4-BE49-F238E27FC236}">
                <a16:creationId xmlns:a16="http://schemas.microsoft.com/office/drawing/2014/main" id="{2ADD125E-0DE3-4D46-882E-73961DE43159}"/>
              </a:ext>
            </a:extLst>
          </p:cNvPr>
          <p:cNvSpPr>
            <a:spLocks noChangeShapeType="1"/>
          </p:cNvSpPr>
          <p:nvPr/>
        </p:nvSpPr>
        <p:spPr bwMode="auto">
          <a:xfrm flipV="1">
            <a:off x="2686051" y="5280026"/>
            <a:ext cx="144463"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 name="Content Placeholder 12">
            <a:extLst>
              <a:ext uri="{FF2B5EF4-FFF2-40B4-BE49-F238E27FC236}">
                <a16:creationId xmlns:a16="http://schemas.microsoft.com/office/drawing/2014/main" id="{7DAA6B4B-E4A2-4841-8AC1-82CFF7FBD6B5}"/>
              </a:ext>
            </a:extLst>
          </p:cNvPr>
          <p:cNvSpPr>
            <a:spLocks noGrp="1"/>
          </p:cNvSpPr>
          <p:nvPr>
            <p:ph idx="1"/>
          </p:nvPr>
        </p:nvSpPr>
        <p:spPr>
          <a:xfrm>
            <a:off x="991026" y="2033057"/>
            <a:ext cx="10535957" cy="1306512"/>
          </a:xfrm>
        </p:spPr>
        <p:txBody>
          <a:bodyPr/>
          <a:lstStyle/>
          <a:p>
            <a:pPr>
              <a:buSzPct val="100000"/>
              <a:buFont typeface="Wingdings" pitchFamily="2" charset="2"/>
              <a:buChar char="§"/>
            </a:pPr>
            <a:r>
              <a:rPr lang="en-US" altLang="en-US" dirty="0">
                <a:latin typeface="Calibri" panose="020F0502020204030204" pitchFamily="34" charset="0"/>
                <a:ea typeface="ＭＳ Ｐゴシック" panose="020B0600070205080204" pitchFamily="34" charset="-128"/>
                <a:cs typeface="Calibri" panose="020F0502020204030204" pitchFamily="34" charset="0"/>
              </a:rPr>
              <a:t>subscriber requests content, service provider returns manifest</a:t>
            </a:r>
          </a:p>
        </p:txBody>
      </p:sp>
      <p:sp>
        <p:nvSpPr>
          <p:cNvPr id="673" name="Title 1">
            <a:extLst>
              <a:ext uri="{FF2B5EF4-FFF2-40B4-BE49-F238E27FC236}">
                <a16:creationId xmlns:a16="http://schemas.microsoft.com/office/drawing/2014/main" id="{21721E23-9F57-904C-BFCA-C4CD4A1EA585}"/>
              </a:ext>
            </a:extLst>
          </p:cNvPr>
          <p:cNvSpPr>
            <a:spLocks noGrp="1"/>
          </p:cNvSpPr>
          <p:nvPr>
            <p:ph type="title"/>
          </p:nvPr>
        </p:nvSpPr>
        <p:spPr>
          <a:xfrm>
            <a:off x="509441" y="180762"/>
            <a:ext cx="10515600" cy="894622"/>
          </a:xfrm>
        </p:spPr>
        <p:txBody>
          <a:bodyPr>
            <a:normAutofit/>
          </a:bodyPr>
          <a:lstStyle/>
          <a:p>
            <a:r>
              <a:rPr lang="en-US" altLang="en-US" sz="4400" dirty="0">
                <a:ea typeface="ＭＳ Ｐゴシック" panose="020B0600070205080204" pitchFamily="34" charset="-128"/>
              </a:rPr>
              <a:t>How does Netflix work?</a:t>
            </a:r>
          </a:p>
        </p:txBody>
      </p:sp>
      <p:grpSp>
        <p:nvGrpSpPr>
          <p:cNvPr id="793" name="Group 792">
            <a:extLst>
              <a:ext uri="{FF2B5EF4-FFF2-40B4-BE49-F238E27FC236}">
                <a16:creationId xmlns:a16="http://schemas.microsoft.com/office/drawing/2014/main" id="{0F460B63-6ED8-F347-BBCA-6234C05E84AA}"/>
              </a:ext>
            </a:extLst>
          </p:cNvPr>
          <p:cNvGrpSpPr>
            <a:grpSpLocks/>
          </p:cNvGrpSpPr>
          <p:nvPr/>
        </p:nvGrpSpPr>
        <p:grpSpPr bwMode="auto">
          <a:xfrm>
            <a:off x="4745038" y="5776913"/>
            <a:ext cx="349250" cy="679450"/>
            <a:chOff x="7923189" y="2486664"/>
            <a:chExt cx="360377" cy="884585"/>
          </a:xfrm>
        </p:grpSpPr>
        <p:pic>
          <p:nvPicPr>
            <p:cNvPr id="212270" name="Picture 3">
              <a:extLst>
                <a:ext uri="{FF2B5EF4-FFF2-40B4-BE49-F238E27FC236}">
                  <a16:creationId xmlns:a16="http://schemas.microsoft.com/office/drawing/2014/main" id="{C6D635F6-BB30-AA4D-BE52-460EABB84F1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71" name="Group 950">
              <a:extLst>
                <a:ext uri="{FF2B5EF4-FFF2-40B4-BE49-F238E27FC236}">
                  <a16:creationId xmlns:a16="http://schemas.microsoft.com/office/drawing/2014/main" id="{59A02A58-675C-9B46-A67F-C1008EA98B68}"/>
                </a:ext>
              </a:extLst>
            </p:cNvPr>
            <p:cNvGrpSpPr>
              <a:grpSpLocks/>
            </p:cNvGrpSpPr>
            <p:nvPr/>
          </p:nvGrpSpPr>
          <p:grpSpPr bwMode="auto">
            <a:xfrm>
              <a:off x="7923189" y="2890236"/>
              <a:ext cx="227012" cy="481013"/>
              <a:chOff x="4140" y="429"/>
              <a:chExt cx="1425" cy="2396"/>
            </a:xfrm>
          </p:grpSpPr>
          <p:sp>
            <p:nvSpPr>
              <p:cNvPr id="212272" name="Freeform 951">
                <a:extLst>
                  <a:ext uri="{FF2B5EF4-FFF2-40B4-BE49-F238E27FC236}">
                    <a16:creationId xmlns:a16="http://schemas.microsoft.com/office/drawing/2014/main" id="{DB6BE476-FB59-564D-A7CD-F63CB4F0321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3" name="Rectangle 952">
                <a:extLst>
                  <a:ext uri="{FF2B5EF4-FFF2-40B4-BE49-F238E27FC236}">
                    <a16:creationId xmlns:a16="http://schemas.microsoft.com/office/drawing/2014/main" id="{97AAE496-AF52-7646-BE1B-C5175383BB1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4" name="Freeform 953">
                <a:extLst>
                  <a:ext uri="{FF2B5EF4-FFF2-40B4-BE49-F238E27FC236}">
                    <a16:creationId xmlns:a16="http://schemas.microsoft.com/office/drawing/2014/main" id="{78FEEF1E-CBB8-154D-9E0A-4C30741DF41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5" name="Freeform 954">
                <a:extLst>
                  <a:ext uri="{FF2B5EF4-FFF2-40B4-BE49-F238E27FC236}">
                    <a16:creationId xmlns:a16="http://schemas.microsoft.com/office/drawing/2014/main" id="{064546A9-BF2A-C14D-B11A-3FF7F8D608C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6" name="Rectangle 955">
                <a:extLst>
                  <a:ext uri="{FF2B5EF4-FFF2-40B4-BE49-F238E27FC236}">
                    <a16:creationId xmlns:a16="http://schemas.microsoft.com/office/drawing/2014/main" id="{A14329CB-23B1-7B4E-8E21-1EBE2CA83D7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77" name="Group 956">
                <a:extLst>
                  <a:ext uri="{FF2B5EF4-FFF2-40B4-BE49-F238E27FC236}">
                    <a16:creationId xmlns:a16="http://schemas.microsoft.com/office/drawing/2014/main" id="{ABBB6008-BA37-504A-BF1C-773E127FD125}"/>
                  </a:ext>
                </a:extLst>
              </p:cNvPr>
              <p:cNvGrpSpPr>
                <a:grpSpLocks/>
              </p:cNvGrpSpPr>
              <p:nvPr/>
            </p:nvGrpSpPr>
            <p:grpSpPr bwMode="auto">
              <a:xfrm>
                <a:off x="4749" y="668"/>
                <a:ext cx="581" cy="145"/>
                <a:chOff x="614" y="2568"/>
                <a:chExt cx="725" cy="139"/>
              </a:xfrm>
            </p:grpSpPr>
            <p:sp>
              <p:nvSpPr>
                <p:cNvPr id="212302" name="AutoShape 957">
                  <a:extLst>
                    <a:ext uri="{FF2B5EF4-FFF2-40B4-BE49-F238E27FC236}">
                      <a16:creationId xmlns:a16="http://schemas.microsoft.com/office/drawing/2014/main" id="{BBAE6B6F-A278-9C4B-9012-71D473E8439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3" name="AutoShape 958">
                  <a:extLst>
                    <a:ext uri="{FF2B5EF4-FFF2-40B4-BE49-F238E27FC236}">
                      <a16:creationId xmlns:a16="http://schemas.microsoft.com/office/drawing/2014/main" id="{D5A328A7-1DE3-2945-A17E-0EFC3C10CE8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78" name="Rectangle 959">
                <a:extLst>
                  <a:ext uri="{FF2B5EF4-FFF2-40B4-BE49-F238E27FC236}">
                    <a16:creationId xmlns:a16="http://schemas.microsoft.com/office/drawing/2014/main" id="{E94A5BB5-420E-DC4D-9F7A-0609BE927CE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79" name="Group 960">
                <a:extLst>
                  <a:ext uri="{FF2B5EF4-FFF2-40B4-BE49-F238E27FC236}">
                    <a16:creationId xmlns:a16="http://schemas.microsoft.com/office/drawing/2014/main" id="{3D4E0B35-7745-E646-B62C-A5C8F87D534B}"/>
                  </a:ext>
                </a:extLst>
              </p:cNvPr>
              <p:cNvGrpSpPr>
                <a:grpSpLocks/>
              </p:cNvGrpSpPr>
              <p:nvPr/>
            </p:nvGrpSpPr>
            <p:grpSpPr bwMode="auto">
              <a:xfrm>
                <a:off x="4747" y="994"/>
                <a:ext cx="581" cy="134"/>
                <a:chOff x="614" y="2568"/>
                <a:chExt cx="725" cy="139"/>
              </a:xfrm>
            </p:grpSpPr>
            <p:sp>
              <p:nvSpPr>
                <p:cNvPr id="212300" name="AutoShape 961">
                  <a:extLst>
                    <a:ext uri="{FF2B5EF4-FFF2-40B4-BE49-F238E27FC236}">
                      <a16:creationId xmlns:a16="http://schemas.microsoft.com/office/drawing/2014/main" id="{8FC74A8B-A6FF-B244-8B1B-563D2AB45C8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1" name="AutoShape 962">
                  <a:extLst>
                    <a:ext uri="{FF2B5EF4-FFF2-40B4-BE49-F238E27FC236}">
                      <a16:creationId xmlns:a16="http://schemas.microsoft.com/office/drawing/2014/main" id="{C7F8F30F-76CD-9F4D-89A1-5C6AA373A5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0" name="Rectangle 963">
                <a:extLst>
                  <a:ext uri="{FF2B5EF4-FFF2-40B4-BE49-F238E27FC236}">
                    <a16:creationId xmlns:a16="http://schemas.microsoft.com/office/drawing/2014/main" id="{54329010-4880-A040-AD13-FB0ED91202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1" name="Rectangle 964">
                <a:extLst>
                  <a:ext uri="{FF2B5EF4-FFF2-40B4-BE49-F238E27FC236}">
                    <a16:creationId xmlns:a16="http://schemas.microsoft.com/office/drawing/2014/main" id="{F146D8E2-272F-AD4F-9647-0F00A3C6CA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82" name="Group 965">
                <a:extLst>
                  <a:ext uri="{FF2B5EF4-FFF2-40B4-BE49-F238E27FC236}">
                    <a16:creationId xmlns:a16="http://schemas.microsoft.com/office/drawing/2014/main" id="{49F50C06-AA65-234D-A544-F6D40F37DAAC}"/>
                  </a:ext>
                </a:extLst>
              </p:cNvPr>
              <p:cNvGrpSpPr>
                <a:grpSpLocks/>
              </p:cNvGrpSpPr>
              <p:nvPr/>
            </p:nvGrpSpPr>
            <p:grpSpPr bwMode="auto">
              <a:xfrm>
                <a:off x="4735" y="1627"/>
                <a:ext cx="582" cy="151"/>
                <a:chOff x="614" y="2568"/>
                <a:chExt cx="725" cy="139"/>
              </a:xfrm>
            </p:grpSpPr>
            <p:sp>
              <p:nvSpPr>
                <p:cNvPr id="212298" name="AutoShape 966">
                  <a:extLst>
                    <a:ext uri="{FF2B5EF4-FFF2-40B4-BE49-F238E27FC236}">
                      <a16:creationId xmlns:a16="http://schemas.microsoft.com/office/drawing/2014/main" id="{34251BE9-6C6E-D04E-82DB-F51792556FA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9" name="AutoShape 967">
                  <a:extLst>
                    <a:ext uri="{FF2B5EF4-FFF2-40B4-BE49-F238E27FC236}">
                      <a16:creationId xmlns:a16="http://schemas.microsoft.com/office/drawing/2014/main" id="{9D9A0088-82D8-4746-A7D1-565EE50033B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3" name="Freeform 968">
                <a:extLst>
                  <a:ext uri="{FF2B5EF4-FFF2-40B4-BE49-F238E27FC236}">
                    <a16:creationId xmlns:a16="http://schemas.microsoft.com/office/drawing/2014/main" id="{03A5D088-1D4E-204F-A05A-E1A04117E56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84" name="Group 969">
                <a:extLst>
                  <a:ext uri="{FF2B5EF4-FFF2-40B4-BE49-F238E27FC236}">
                    <a16:creationId xmlns:a16="http://schemas.microsoft.com/office/drawing/2014/main" id="{45751AFB-3CB8-E54E-A420-3ACBD2CD821A}"/>
                  </a:ext>
                </a:extLst>
              </p:cNvPr>
              <p:cNvGrpSpPr>
                <a:grpSpLocks/>
              </p:cNvGrpSpPr>
              <p:nvPr/>
            </p:nvGrpSpPr>
            <p:grpSpPr bwMode="auto">
              <a:xfrm>
                <a:off x="4739" y="1327"/>
                <a:ext cx="582" cy="139"/>
                <a:chOff x="614" y="2568"/>
                <a:chExt cx="725" cy="139"/>
              </a:xfrm>
            </p:grpSpPr>
            <p:sp>
              <p:nvSpPr>
                <p:cNvPr id="212296" name="AutoShape 970">
                  <a:extLst>
                    <a:ext uri="{FF2B5EF4-FFF2-40B4-BE49-F238E27FC236}">
                      <a16:creationId xmlns:a16="http://schemas.microsoft.com/office/drawing/2014/main" id="{4879D096-1F5A-AB4B-8699-DC85555DF6D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7" name="AutoShape 971">
                  <a:extLst>
                    <a:ext uri="{FF2B5EF4-FFF2-40B4-BE49-F238E27FC236}">
                      <a16:creationId xmlns:a16="http://schemas.microsoft.com/office/drawing/2014/main" id="{2020F25C-85BE-E041-A122-B889A1FC75BC}"/>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5" name="Rectangle 972">
                <a:extLst>
                  <a:ext uri="{FF2B5EF4-FFF2-40B4-BE49-F238E27FC236}">
                    <a16:creationId xmlns:a16="http://schemas.microsoft.com/office/drawing/2014/main" id="{51EEB386-9A5D-8143-9E96-9E2A9E93CC9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6" name="Freeform 973">
                <a:extLst>
                  <a:ext uri="{FF2B5EF4-FFF2-40B4-BE49-F238E27FC236}">
                    <a16:creationId xmlns:a16="http://schemas.microsoft.com/office/drawing/2014/main" id="{0B1578A9-2AA4-BD43-968E-863FA89B713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7" name="Freeform 974">
                <a:extLst>
                  <a:ext uri="{FF2B5EF4-FFF2-40B4-BE49-F238E27FC236}">
                    <a16:creationId xmlns:a16="http://schemas.microsoft.com/office/drawing/2014/main" id="{0D66B690-4369-6843-AC31-6837F93D4F9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8" name="Oval 975">
                <a:extLst>
                  <a:ext uri="{FF2B5EF4-FFF2-40B4-BE49-F238E27FC236}">
                    <a16:creationId xmlns:a16="http://schemas.microsoft.com/office/drawing/2014/main" id="{EA324AF1-34AF-944A-B93E-B7199E644A4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9" name="Freeform 976">
                <a:extLst>
                  <a:ext uri="{FF2B5EF4-FFF2-40B4-BE49-F238E27FC236}">
                    <a16:creationId xmlns:a16="http://schemas.microsoft.com/office/drawing/2014/main" id="{10570BA8-EB42-3F43-AEF6-B1A43EC3807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0" name="AutoShape 977">
                <a:extLst>
                  <a:ext uri="{FF2B5EF4-FFF2-40B4-BE49-F238E27FC236}">
                    <a16:creationId xmlns:a16="http://schemas.microsoft.com/office/drawing/2014/main" id="{A02D527D-524E-5148-9599-FEFBEDBBA4B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1" name="AutoShape 978">
                <a:extLst>
                  <a:ext uri="{FF2B5EF4-FFF2-40B4-BE49-F238E27FC236}">
                    <a16:creationId xmlns:a16="http://schemas.microsoft.com/office/drawing/2014/main" id="{62A7C374-701B-C84E-8D0A-330805A218C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2" name="Oval 979">
                <a:extLst>
                  <a:ext uri="{FF2B5EF4-FFF2-40B4-BE49-F238E27FC236}">
                    <a16:creationId xmlns:a16="http://schemas.microsoft.com/office/drawing/2014/main" id="{641B2959-5FF9-8242-8CA2-86E1B7EF1D2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3" name="Oval 980">
                <a:extLst>
                  <a:ext uri="{FF2B5EF4-FFF2-40B4-BE49-F238E27FC236}">
                    <a16:creationId xmlns:a16="http://schemas.microsoft.com/office/drawing/2014/main" id="{DF26E7E9-F21E-5042-88DE-2D51E4D2AE7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94" name="Oval 981">
                <a:extLst>
                  <a:ext uri="{FF2B5EF4-FFF2-40B4-BE49-F238E27FC236}">
                    <a16:creationId xmlns:a16="http://schemas.microsoft.com/office/drawing/2014/main" id="{E0268560-5AEC-064D-8B59-F87E954E8C8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5" name="Rectangle 982">
                <a:extLst>
                  <a:ext uri="{FF2B5EF4-FFF2-40B4-BE49-F238E27FC236}">
                    <a16:creationId xmlns:a16="http://schemas.microsoft.com/office/drawing/2014/main" id="{902ABD3D-7CF5-C146-88D3-3E605B61B04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28" name="Group 827">
            <a:extLst>
              <a:ext uri="{FF2B5EF4-FFF2-40B4-BE49-F238E27FC236}">
                <a16:creationId xmlns:a16="http://schemas.microsoft.com/office/drawing/2014/main" id="{FD173FB9-420D-9E49-8542-9E15A51B5B09}"/>
              </a:ext>
            </a:extLst>
          </p:cNvPr>
          <p:cNvGrpSpPr>
            <a:grpSpLocks/>
          </p:cNvGrpSpPr>
          <p:nvPr/>
        </p:nvGrpSpPr>
        <p:grpSpPr bwMode="auto">
          <a:xfrm>
            <a:off x="5911851" y="3556000"/>
            <a:ext cx="347663" cy="679450"/>
            <a:chOff x="7923189" y="2486664"/>
            <a:chExt cx="360377" cy="884585"/>
          </a:xfrm>
        </p:grpSpPr>
        <p:pic>
          <p:nvPicPr>
            <p:cNvPr id="212236" name="Picture 3">
              <a:extLst>
                <a:ext uri="{FF2B5EF4-FFF2-40B4-BE49-F238E27FC236}">
                  <a16:creationId xmlns:a16="http://schemas.microsoft.com/office/drawing/2014/main" id="{90425795-A848-3A47-92DB-4B71A439E4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37" name="Group 950">
              <a:extLst>
                <a:ext uri="{FF2B5EF4-FFF2-40B4-BE49-F238E27FC236}">
                  <a16:creationId xmlns:a16="http://schemas.microsoft.com/office/drawing/2014/main" id="{7B27B3BB-E951-9C4A-930D-20B82F341517}"/>
                </a:ext>
              </a:extLst>
            </p:cNvPr>
            <p:cNvGrpSpPr>
              <a:grpSpLocks/>
            </p:cNvGrpSpPr>
            <p:nvPr/>
          </p:nvGrpSpPr>
          <p:grpSpPr bwMode="auto">
            <a:xfrm>
              <a:off x="7923189" y="2890236"/>
              <a:ext cx="227012" cy="481013"/>
              <a:chOff x="4140" y="429"/>
              <a:chExt cx="1425" cy="2396"/>
            </a:xfrm>
          </p:grpSpPr>
          <p:sp>
            <p:nvSpPr>
              <p:cNvPr id="212238" name="Freeform 951">
                <a:extLst>
                  <a:ext uri="{FF2B5EF4-FFF2-40B4-BE49-F238E27FC236}">
                    <a16:creationId xmlns:a16="http://schemas.microsoft.com/office/drawing/2014/main" id="{5033C289-EBE7-F848-A6AE-24C3C3AB196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9" name="Rectangle 952">
                <a:extLst>
                  <a:ext uri="{FF2B5EF4-FFF2-40B4-BE49-F238E27FC236}">
                    <a16:creationId xmlns:a16="http://schemas.microsoft.com/office/drawing/2014/main" id="{77C6B579-50BF-3B4F-A9D7-6554742C249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0" name="Freeform 953">
                <a:extLst>
                  <a:ext uri="{FF2B5EF4-FFF2-40B4-BE49-F238E27FC236}">
                    <a16:creationId xmlns:a16="http://schemas.microsoft.com/office/drawing/2014/main" id="{FF2FDFD9-CD89-314D-B9A1-9F93F6EF045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1" name="Freeform 954">
                <a:extLst>
                  <a:ext uri="{FF2B5EF4-FFF2-40B4-BE49-F238E27FC236}">
                    <a16:creationId xmlns:a16="http://schemas.microsoft.com/office/drawing/2014/main" id="{2A85F77C-9CD7-1340-B6C7-E191256EF5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2" name="Rectangle 955">
                <a:extLst>
                  <a:ext uri="{FF2B5EF4-FFF2-40B4-BE49-F238E27FC236}">
                    <a16:creationId xmlns:a16="http://schemas.microsoft.com/office/drawing/2014/main" id="{B001DC54-DB13-4B42-8FE5-F8CB8979B9A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3" name="Group 956">
                <a:extLst>
                  <a:ext uri="{FF2B5EF4-FFF2-40B4-BE49-F238E27FC236}">
                    <a16:creationId xmlns:a16="http://schemas.microsoft.com/office/drawing/2014/main" id="{F307D979-FCCD-E64A-947D-6475D5D53190}"/>
                  </a:ext>
                </a:extLst>
              </p:cNvPr>
              <p:cNvGrpSpPr>
                <a:grpSpLocks/>
              </p:cNvGrpSpPr>
              <p:nvPr/>
            </p:nvGrpSpPr>
            <p:grpSpPr bwMode="auto">
              <a:xfrm>
                <a:off x="4749" y="668"/>
                <a:ext cx="581" cy="145"/>
                <a:chOff x="614" y="2568"/>
                <a:chExt cx="725" cy="139"/>
              </a:xfrm>
            </p:grpSpPr>
            <p:sp>
              <p:nvSpPr>
                <p:cNvPr id="212268" name="AutoShape 957">
                  <a:extLst>
                    <a:ext uri="{FF2B5EF4-FFF2-40B4-BE49-F238E27FC236}">
                      <a16:creationId xmlns:a16="http://schemas.microsoft.com/office/drawing/2014/main" id="{283264BF-AD70-D540-9407-216C36471C1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9" name="AutoShape 958">
                  <a:extLst>
                    <a:ext uri="{FF2B5EF4-FFF2-40B4-BE49-F238E27FC236}">
                      <a16:creationId xmlns:a16="http://schemas.microsoft.com/office/drawing/2014/main" id="{DCC2AABB-6D70-B348-A2EA-B6234E7A9FB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4" name="Rectangle 959">
                <a:extLst>
                  <a:ext uri="{FF2B5EF4-FFF2-40B4-BE49-F238E27FC236}">
                    <a16:creationId xmlns:a16="http://schemas.microsoft.com/office/drawing/2014/main" id="{07023E65-53C3-0540-B684-1268D0C0895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5" name="Group 960">
                <a:extLst>
                  <a:ext uri="{FF2B5EF4-FFF2-40B4-BE49-F238E27FC236}">
                    <a16:creationId xmlns:a16="http://schemas.microsoft.com/office/drawing/2014/main" id="{0122A50B-D2CA-7D4E-A10A-A1D62BC5F6DD}"/>
                  </a:ext>
                </a:extLst>
              </p:cNvPr>
              <p:cNvGrpSpPr>
                <a:grpSpLocks/>
              </p:cNvGrpSpPr>
              <p:nvPr/>
            </p:nvGrpSpPr>
            <p:grpSpPr bwMode="auto">
              <a:xfrm>
                <a:off x="4747" y="994"/>
                <a:ext cx="581" cy="134"/>
                <a:chOff x="614" y="2568"/>
                <a:chExt cx="725" cy="139"/>
              </a:xfrm>
            </p:grpSpPr>
            <p:sp>
              <p:nvSpPr>
                <p:cNvPr id="212266" name="AutoShape 961">
                  <a:extLst>
                    <a:ext uri="{FF2B5EF4-FFF2-40B4-BE49-F238E27FC236}">
                      <a16:creationId xmlns:a16="http://schemas.microsoft.com/office/drawing/2014/main" id="{B6781CF3-69CF-0F44-A5BE-A0BAE8C18FE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7" name="AutoShape 962">
                  <a:extLst>
                    <a:ext uri="{FF2B5EF4-FFF2-40B4-BE49-F238E27FC236}">
                      <a16:creationId xmlns:a16="http://schemas.microsoft.com/office/drawing/2014/main" id="{969E0336-AAFA-7A4F-BA7F-D3F8604DEA4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6" name="Rectangle 963">
                <a:extLst>
                  <a:ext uri="{FF2B5EF4-FFF2-40B4-BE49-F238E27FC236}">
                    <a16:creationId xmlns:a16="http://schemas.microsoft.com/office/drawing/2014/main" id="{4D89ED35-E659-664A-B10E-59BABA71A24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7" name="Rectangle 964">
                <a:extLst>
                  <a:ext uri="{FF2B5EF4-FFF2-40B4-BE49-F238E27FC236}">
                    <a16:creationId xmlns:a16="http://schemas.microsoft.com/office/drawing/2014/main" id="{5EF7E283-572F-1F46-9FE8-78C8353E0D78}"/>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8" name="Group 965">
                <a:extLst>
                  <a:ext uri="{FF2B5EF4-FFF2-40B4-BE49-F238E27FC236}">
                    <a16:creationId xmlns:a16="http://schemas.microsoft.com/office/drawing/2014/main" id="{E00FE29F-6519-8D48-A0C8-DD298702AE03}"/>
                  </a:ext>
                </a:extLst>
              </p:cNvPr>
              <p:cNvGrpSpPr>
                <a:grpSpLocks/>
              </p:cNvGrpSpPr>
              <p:nvPr/>
            </p:nvGrpSpPr>
            <p:grpSpPr bwMode="auto">
              <a:xfrm>
                <a:off x="4735" y="1627"/>
                <a:ext cx="582" cy="151"/>
                <a:chOff x="614" y="2568"/>
                <a:chExt cx="725" cy="139"/>
              </a:xfrm>
            </p:grpSpPr>
            <p:sp>
              <p:nvSpPr>
                <p:cNvPr id="212264" name="AutoShape 966">
                  <a:extLst>
                    <a:ext uri="{FF2B5EF4-FFF2-40B4-BE49-F238E27FC236}">
                      <a16:creationId xmlns:a16="http://schemas.microsoft.com/office/drawing/2014/main" id="{EA079B44-83A2-FA4D-9076-317C7FFEDEF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5" name="AutoShape 967">
                  <a:extLst>
                    <a:ext uri="{FF2B5EF4-FFF2-40B4-BE49-F238E27FC236}">
                      <a16:creationId xmlns:a16="http://schemas.microsoft.com/office/drawing/2014/main" id="{8C117DA6-5F38-3041-B5DB-50F0F1014C4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9" name="Freeform 968">
                <a:extLst>
                  <a:ext uri="{FF2B5EF4-FFF2-40B4-BE49-F238E27FC236}">
                    <a16:creationId xmlns:a16="http://schemas.microsoft.com/office/drawing/2014/main" id="{0CC5EDB9-BF34-0249-A545-5721A8460135}"/>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50" name="Group 969">
                <a:extLst>
                  <a:ext uri="{FF2B5EF4-FFF2-40B4-BE49-F238E27FC236}">
                    <a16:creationId xmlns:a16="http://schemas.microsoft.com/office/drawing/2014/main" id="{6E1330CB-ECAA-1B49-ACA9-C508640CD4F0}"/>
                  </a:ext>
                </a:extLst>
              </p:cNvPr>
              <p:cNvGrpSpPr>
                <a:grpSpLocks/>
              </p:cNvGrpSpPr>
              <p:nvPr/>
            </p:nvGrpSpPr>
            <p:grpSpPr bwMode="auto">
              <a:xfrm>
                <a:off x="4739" y="1327"/>
                <a:ext cx="582" cy="139"/>
                <a:chOff x="614" y="2568"/>
                <a:chExt cx="725" cy="139"/>
              </a:xfrm>
            </p:grpSpPr>
            <p:sp>
              <p:nvSpPr>
                <p:cNvPr id="212262" name="AutoShape 970">
                  <a:extLst>
                    <a:ext uri="{FF2B5EF4-FFF2-40B4-BE49-F238E27FC236}">
                      <a16:creationId xmlns:a16="http://schemas.microsoft.com/office/drawing/2014/main" id="{C6558777-A4A1-C646-8E74-917A3274C4B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3" name="AutoShape 971">
                  <a:extLst>
                    <a:ext uri="{FF2B5EF4-FFF2-40B4-BE49-F238E27FC236}">
                      <a16:creationId xmlns:a16="http://schemas.microsoft.com/office/drawing/2014/main" id="{6DCCB63F-4676-FA47-B3AD-6CC1AEA10E2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51" name="Rectangle 972">
                <a:extLst>
                  <a:ext uri="{FF2B5EF4-FFF2-40B4-BE49-F238E27FC236}">
                    <a16:creationId xmlns:a16="http://schemas.microsoft.com/office/drawing/2014/main" id="{8C0E6A33-5A00-3140-A409-5527D44144A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2" name="Freeform 973">
                <a:extLst>
                  <a:ext uri="{FF2B5EF4-FFF2-40B4-BE49-F238E27FC236}">
                    <a16:creationId xmlns:a16="http://schemas.microsoft.com/office/drawing/2014/main" id="{55371F00-39A2-7C47-81C6-A2FE626C9A0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3" name="Freeform 974">
                <a:extLst>
                  <a:ext uri="{FF2B5EF4-FFF2-40B4-BE49-F238E27FC236}">
                    <a16:creationId xmlns:a16="http://schemas.microsoft.com/office/drawing/2014/main" id="{B7196671-27D9-0047-BDD1-2B6410E4041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4" name="Oval 975">
                <a:extLst>
                  <a:ext uri="{FF2B5EF4-FFF2-40B4-BE49-F238E27FC236}">
                    <a16:creationId xmlns:a16="http://schemas.microsoft.com/office/drawing/2014/main" id="{EFC22A25-5441-8F4F-BDA4-0DE691080F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5" name="Freeform 976">
                <a:extLst>
                  <a:ext uri="{FF2B5EF4-FFF2-40B4-BE49-F238E27FC236}">
                    <a16:creationId xmlns:a16="http://schemas.microsoft.com/office/drawing/2014/main" id="{4826D924-9056-EA4B-A7A3-D23BC1DEBCE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6" name="AutoShape 977">
                <a:extLst>
                  <a:ext uri="{FF2B5EF4-FFF2-40B4-BE49-F238E27FC236}">
                    <a16:creationId xmlns:a16="http://schemas.microsoft.com/office/drawing/2014/main" id="{520B3BCF-295E-094B-8D59-AFBB8842ADF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7" name="AutoShape 978">
                <a:extLst>
                  <a:ext uri="{FF2B5EF4-FFF2-40B4-BE49-F238E27FC236}">
                    <a16:creationId xmlns:a16="http://schemas.microsoft.com/office/drawing/2014/main" id="{6D12D94D-F27B-0E4A-9F7C-D6E95D960E7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8" name="Oval 979">
                <a:extLst>
                  <a:ext uri="{FF2B5EF4-FFF2-40B4-BE49-F238E27FC236}">
                    <a16:creationId xmlns:a16="http://schemas.microsoft.com/office/drawing/2014/main" id="{807B1B62-B16D-8D4B-8BD9-5DF1512A891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9" name="Oval 980">
                <a:extLst>
                  <a:ext uri="{FF2B5EF4-FFF2-40B4-BE49-F238E27FC236}">
                    <a16:creationId xmlns:a16="http://schemas.microsoft.com/office/drawing/2014/main" id="{ADE21467-D624-904E-838D-70813E94C2D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60" name="Oval 981">
                <a:extLst>
                  <a:ext uri="{FF2B5EF4-FFF2-40B4-BE49-F238E27FC236}">
                    <a16:creationId xmlns:a16="http://schemas.microsoft.com/office/drawing/2014/main" id="{BCA56903-72E4-7C4E-9D04-96A1C7CA795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1" name="Rectangle 982">
                <a:extLst>
                  <a:ext uri="{FF2B5EF4-FFF2-40B4-BE49-F238E27FC236}">
                    <a16:creationId xmlns:a16="http://schemas.microsoft.com/office/drawing/2014/main" id="{BC789B8C-4E82-B640-9321-FB2652EB299A}"/>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63" name="Group 862">
            <a:extLst>
              <a:ext uri="{FF2B5EF4-FFF2-40B4-BE49-F238E27FC236}">
                <a16:creationId xmlns:a16="http://schemas.microsoft.com/office/drawing/2014/main" id="{B67E4C73-2DDE-0644-8B08-03343E467221}"/>
              </a:ext>
            </a:extLst>
          </p:cNvPr>
          <p:cNvGrpSpPr>
            <a:grpSpLocks/>
          </p:cNvGrpSpPr>
          <p:nvPr/>
        </p:nvGrpSpPr>
        <p:grpSpPr bwMode="auto">
          <a:xfrm>
            <a:off x="6608763" y="5611814"/>
            <a:ext cx="347662" cy="681037"/>
            <a:chOff x="7923189" y="2486664"/>
            <a:chExt cx="360377" cy="884585"/>
          </a:xfrm>
        </p:grpSpPr>
        <p:pic>
          <p:nvPicPr>
            <p:cNvPr id="212202" name="Picture 3">
              <a:extLst>
                <a:ext uri="{FF2B5EF4-FFF2-40B4-BE49-F238E27FC236}">
                  <a16:creationId xmlns:a16="http://schemas.microsoft.com/office/drawing/2014/main" id="{6BE77C42-6E06-D245-9F37-1EF256CCBBA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03" name="Group 950">
              <a:extLst>
                <a:ext uri="{FF2B5EF4-FFF2-40B4-BE49-F238E27FC236}">
                  <a16:creationId xmlns:a16="http://schemas.microsoft.com/office/drawing/2014/main" id="{2D8EE99D-8E17-8845-94FD-64E4F9757662}"/>
                </a:ext>
              </a:extLst>
            </p:cNvPr>
            <p:cNvGrpSpPr>
              <a:grpSpLocks/>
            </p:cNvGrpSpPr>
            <p:nvPr/>
          </p:nvGrpSpPr>
          <p:grpSpPr bwMode="auto">
            <a:xfrm>
              <a:off x="7923189" y="2890236"/>
              <a:ext cx="227012" cy="481013"/>
              <a:chOff x="4140" y="429"/>
              <a:chExt cx="1425" cy="2396"/>
            </a:xfrm>
          </p:grpSpPr>
          <p:sp>
            <p:nvSpPr>
              <p:cNvPr id="212204" name="Freeform 951">
                <a:extLst>
                  <a:ext uri="{FF2B5EF4-FFF2-40B4-BE49-F238E27FC236}">
                    <a16:creationId xmlns:a16="http://schemas.microsoft.com/office/drawing/2014/main" id="{6F3FE0D4-A2DA-D34C-A4AD-632E7C0431D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5" name="Rectangle 952">
                <a:extLst>
                  <a:ext uri="{FF2B5EF4-FFF2-40B4-BE49-F238E27FC236}">
                    <a16:creationId xmlns:a16="http://schemas.microsoft.com/office/drawing/2014/main" id="{9B968662-8399-C947-A725-3C2079D169E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6" name="Freeform 953">
                <a:extLst>
                  <a:ext uri="{FF2B5EF4-FFF2-40B4-BE49-F238E27FC236}">
                    <a16:creationId xmlns:a16="http://schemas.microsoft.com/office/drawing/2014/main" id="{6FF771FD-7D10-FE46-814D-5741EB171B2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7" name="Freeform 954">
                <a:extLst>
                  <a:ext uri="{FF2B5EF4-FFF2-40B4-BE49-F238E27FC236}">
                    <a16:creationId xmlns:a16="http://schemas.microsoft.com/office/drawing/2014/main" id="{47B7976F-E40D-504C-9923-5650F7F50F6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8" name="Rectangle 955">
                <a:extLst>
                  <a:ext uri="{FF2B5EF4-FFF2-40B4-BE49-F238E27FC236}">
                    <a16:creationId xmlns:a16="http://schemas.microsoft.com/office/drawing/2014/main" id="{D61E8183-E04F-F349-944A-852A5E09850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09" name="Group 956">
                <a:extLst>
                  <a:ext uri="{FF2B5EF4-FFF2-40B4-BE49-F238E27FC236}">
                    <a16:creationId xmlns:a16="http://schemas.microsoft.com/office/drawing/2014/main" id="{05AC9BA8-A48D-914F-8353-9911B2724B9C}"/>
                  </a:ext>
                </a:extLst>
              </p:cNvPr>
              <p:cNvGrpSpPr>
                <a:grpSpLocks/>
              </p:cNvGrpSpPr>
              <p:nvPr/>
            </p:nvGrpSpPr>
            <p:grpSpPr bwMode="auto">
              <a:xfrm>
                <a:off x="4749" y="668"/>
                <a:ext cx="581" cy="145"/>
                <a:chOff x="614" y="2568"/>
                <a:chExt cx="725" cy="139"/>
              </a:xfrm>
            </p:grpSpPr>
            <p:sp>
              <p:nvSpPr>
                <p:cNvPr id="212234" name="AutoShape 957">
                  <a:extLst>
                    <a:ext uri="{FF2B5EF4-FFF2-40B4-BE49-F238E27FC236}">
                      <a16:creationId xmlns:a16="http://schemas.microsoft.com/office/drawing/2014/main" id="{3F913976-31DA-6747-B323-80805A82D86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5" name="AutoShape 958">
                  <a:extLst>
                    <a:ext uri="{FF2B5EF4-FFF2-40B4-BE49-F238E27FC236}">
                      <a16:creationId xmlns:a16="http://schemas.microsoft.com/office/drawing/2014/main" id="{268B330D-5EC4-4F41-A9C9-73694EE3B9B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0" name="Rectangle 959">
                <a:extLst>
                  <a:ext uri="{FF2B5EF4-FFF2-40B4-BE49-F238E27FC236}">
                    <a16:creationId xmlns:a16="http://schemas.microsoft.com/office/drawing/2014/main" id="{F126082E-80A4-F148-B67A-5F8B0C9C9E0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1" name="Group 960">
                <a:extLst>
                  <a:ext uri="{FF2B5EF4-FFF2-40B4-BE49-F238E27FC236}">
                    <a16:creationId xmlns:a16="http://schemas.microsoft.com/office/drawing/2014/main" id="{F4E60FF0-40E9-0743-8AB9-132F35646F41}"/>
                  </a:ext>
                </a:extLst>
              </p:cNvPr>
              <p:cNvGrpSpPr>
                <a:grpSpLocks/>
              </p:cNvGrpSpPr>
              <p:nvPr/>
            </p:nvGrpSpPr>
            <p:grpSpPr bwMode="auto">
              <a:xfrm>
                <a:off x="4747" y="994"/>
                <a:ext cx="581" cy="134"/>
                <a:chOff x="614" y="2568"/>
                <a:chExt cx="725" cy="139"/>
              </a:xfrm>
            </p:grpSpPr>
            <p:sp>
              <p:nvSpPr>
                <p:cNvPr id="212232" name="AutoShape 961">
                  <a:extLst>
                    <a:ext uri="{FF2B5EF4-FFF2-40B4-BE49-F238E27FC236}">
                      <a16:creationId xmlns:a16="http://schemas.microsoft.com/office/drawing/2014/main" id="{5D38D0E1-95B8-7644-916C-223FF4B01D7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3" name="AutoShape 962">
                  <a:extLst>
                    <a:ext uri="{FF2B5EF4-FFF2-40B4-BE49-F238E27FC236}">
                      <a16:creationId xmlns:a16="http://schemas.microsoft.com/office/drawing/2014/main" id="{228AF174-642C-DA45-8700-9B23D5A60F5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2" name="Rectangle 963">
                <a:extLst>
                  <a:ext uri="{FF2B5EF4-FFF2-40B4-BE49-F238E27FC236}">
                    <a16:creationId xmlns:a16="http://schemas.microsoft.com/office/drawing/2014/main" id="{CF598B88-9E11-634B-8D65-DC6DF3DBC4B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3" name="Rectangle 964">
                <a:extLst>
                  <a:ext uri="{FF2B5EF4-FFF2-40B4-BE49-F238E27FC236}">
                    <a16:creationId xmlns:a16="http://schemas.microsoft.com/office/drawing/2014/main" id="{3DAF1C69-3CE3-2C41-BA83-14BA5205233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4" name="Group 965">
                <a:extLst>
                  <a:ext uri="{FF2B5EF4-FFF2-40B4-BE49-F238E27FC236}">
                    <a16:creationId xmlns:a16="http://schemas.microsoft.com/office/drawing/2014/main" id="{7B9A1861-AEA3-F045-AD80-7CE3F47B2E7A}"/>
                  </a:ext>
                </a:extLst>
              </p:cNvPr>
              <p:cNvGrpSpPr>
                <a:grpSpLocks/>
              </p:cNvGrpSpPr>
              <p:nvPr/>
            </p:nvGrpSpPr>
            <p:grpSpPr bwMode="auto">
              <a:xfrm>
                <a:off x="4735" y="1627"/>
                <a:ext cx="582" cy="151"/>
                <a:chOff x="614" y="2568"/>
                <a:chExt cx="725" cy="139"/>
              </a:xfrm>
            </p:grpSpPr>
            <p:sp>
              <p:nvSpPr>
                <p:cNvPr id="212230" name="AutoShape 966">
                  <a:extLst>
                    <a:ext uri="{FF2B5EF4-FFF2-40B4-BE49-F238E27FC236}">
                      <a16:creationId xmlns:a16="http://schemas.microsoft.com/office/drawing/2014/main" id="{B5264E03-832D-0442-AA60-A277EBB2562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1" name="AutoShape 967">
                  <a:extLst>
                    <a:ext uri="{FF2B5EF4-FFF2-40B4-BE49-F238E27FC236}">
                      <a16:creationId xmlns:a16="http://schemas.microsoft.com/office/drawing/2014/main" id="{BC5DFBD9-986C-9546-8DFA-938688D9C67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5" name="Freeform 968">
                <a:extLst>
                  <a:ext uri="{FF2B5EF4-FFF2-40B4-BE49-F238E27FC236}">
                    <a16:creationId xmlns:a16="http://schemas.microsoft.com/office/drawing/2014/main" id="{17C79002-8148-4349-81F7-D0445F6C50B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6" name="Group 969">
                <a:extLst>
                  <a:ext uri="{FF2B5EF4-FFF2-40B4-BE49-F238E27FC236}">
                    <a16:creationId xmlns:a16="http://schemas.microsoft.com/office/drawing/2014/main" id="{BCA5C138-F65F-2545-ABFC-EC5A6979BCE0}"/>
                  </a:ext>
                </a:extLst>
              </p:cNvPr>
              <p:cNvGrpSpPr>
                <a:grpSpLocks/>
              </p:cNvGrpSpPr>
              <p:nvPr/>
            </p:nvGrpSpPr>
            <p:grpSpPr bwMode="auto">
              <a:xfrm>
                <a:off x="4739" y="1327"/>
                <a:ext cx="582" cy="139"/>
                <a:chOff x="614" y="2568"/>
                <a:chExt cx="725" cy="139"/>
              </a:xfrm>
            </p:grpSpPr>
            <p:sp>
              <p:nvSpPr>
                <p:cNvPr id="212228" name="AutoShape 970">
                  <a:extLst>
                    <a:ext uri="{FF2B5EF4-FFF2-40B4-BE49-F238E27FC236}">
                      <a16:creationId xmlns:a16="http://schemas.microsoft.com/office/drawing/2014/main" id="{A4C75F99-C790-654E-A3EF-2597B53BC69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9" name="AutoShape 971">
                  <a:extLst>
                    <a:ext uri="{FF2B5EF4-FFF2-40B4-BE49-F238E27FC236}">
                      <a16:creationId xmlns:a16="http://schemas.microsoft.com/office/drawing/2014/main" id="{DC4E3392-CF09-9F4D-8083-86B7B49CE45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7" name="Rectangle 972">
                <a:extLst>
                  <a:ext uri="{FF2B5EF4-FFF2-40B4-BE49-F238E27FC236}">
                    <a16:creationId xmlns:a16="http://schemas.microsoft.com/office/drawing/2014/main" id="{8AEF6CD3-3A6F-724B-ADAB-C671D48924E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8" name="Freeform 973">
                <a:extLst>
                  <a:ext uri="{FF2B5EF4-FFF2-40B4-BE49-F238E27FC236}">
                    <a16:creationId xmlns:a16="http://schemas.microsoft.com/office/drawing/2014/main" id="{9BBA2597-DB7B-AE46-A90F-87B6493FCB18}"/>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9" name="Freeform 974">
                <a:extLst>
                  <a:ext uri="{FF2B5EF4-FFF2-40B4-BE49-F238E27FC236}">
                    <a16:creationId xmlns:a16="http://schemas.microsoft.com/office/drawing/2014/main" id="{25FCD4A9-4884-DD44-A180-0BFA16E166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0" name="Oval 975">
                <a:extLst>
                  <a:ext uri="{FF2B5EF4-FFF2-40B4-BE49-F238E27FC236}">
                    <a16:creationId xmlns:a16="http://schemas.microsoft.com/office/drawing/2014/main" id="{E681610F-842C-3E44-8DBD-486A7E47DA6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1" name="Freeform 976">
                <a:extLst>
                  <a:ext uri="{FF2B5EF4-FFF2-40B4-BE49-F238E27FC236}">
                    <a16:creationId xmlns:a16="http://schemas.microsoft.com/office/drawing/2014/main" id="{9EEC1478-561A-DE4F-ADD8-E95A681EB8F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2" name="AutoShape 977">
                <a:extLst>
                  <a:ext uri="{FF2B5EF4-FFF2-40B4-BE49-F238E27FC236}">
                    <a16:creationId xmlns:a16="http://schemas.microsoft.com/office/drawing/2014/main" id="{D655FF6C-082E-CF4D-B0BC-6AE679FE0B50}"/>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3" name="AutoShape 978">
                <a:extLst>
                  <a:ext uri="{FF2B5EF4-FFF2-40B4-BE49-F238E27FC236}">
                    <a16:creationId xmlns:a16="http://schemas.microsoft.com/office/drawing/2014/main" id="{23BC460A-708D-1748-BBB0-A8F3360ED51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4" name="Oval 979">
                <a:extLst>
                  <a:ext uri="{FF2B5EF4-FFF2-40B4-BE49-F238E27FC236}">
                    <a16:creationId xmlns:a16="http://schemas.microsoft.com/office/drawing/2014/main" id="{56D8CE25-AF6D-274E-83E8-370B8A28AB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5" name="Oval 980">
                <a:extLst>
                  <a:ext uri="{FF2B5EF4-FFF2-40B4-BE49-F238E27FC236}">
                    <a16:creationId xmlns:a16="http://schemas.microsoft.com/office/drawing/2014/main" id="{A5B49612-4308-FD40-8B73-6D4D3A7C50A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26" name="Oval 981">
                <a:extLst>
                  <a:ext uri="{FF2B5EF4-FFF2-40B4-BE49-F238E27FC236}">
                    <a16:creationId xmlns:a16="http://schemas.microsoft.com/office/drawing/2014/main" id="{BE2B8944-FFDF-6545-A30D-61506BE12D3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7" name="Rectangle 982">
                <a:extLst>
                  <a:ext uri="{FF2B5EF4-FFF2-40B4-BE49-F238E27FC236}">
                    <a16:creationId xmlns:a16="http://schemas.microsoft.com/office/drawing/2014/main" id="{7320C232-24CD-644E-AA66-E1EC4338BB4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98" name="Group 897">
            <a:extLst>
              <a:ext uri="{FF2B5EF4-FFF2-40B4-BE49-F238E27FC236}">
                <a16:creationId xmlns:a16="http://schemas.microsoft.com/office/drawing/2014/main" id="{598C6C67-F8C4-A042-A92C-2B94B91C364A}"/>
              </a:ext>
            </a:extLst>
          </p:cNvPr>
          <p:cNvGrpSpPr>
            <a:grpSpLocks/>
          </p:cNvGrpSpPr>
          <p:nvPr/>
        </p:nvGrpSpPr>
        <p:grpSpPr bwMode="auto">
          <a:xfrm>
            <a:off x="7591426" y="3829050"/>
            <a:ext cx="347663" cy="681038"/>
            <a:chOff x="7923189" y="2486664"/>
            <a:chExt cx="360377" cy="884585"/>
          </a:xfrm>
        </p:grpSpPr>
        <p:pic>
          <p:nvPicPr>
            <p:cNvPr id="212168" name="Picture 3">
              <a:extLst>
                <a:ext uri="{FF2B5EF4-FFF2-40B4-BE49-F238E27FC236}">
                  <a16:creationId xmlns:a16="http://schemas.microsoft.com/office/drawing/2014/main" id="{4811B01E-BE38-934F-86FF-4F6DAF8B713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69" name="Group 950">
              <a:extLst>
                <a:ext uri="{FF2B5EF4-FFF2-40B4-BE49-F238E27FC236}">
                  <a16:creationId xmlns:a16="http://schemas.microsoft.com/office/drawing/2014/main" id="{0AFCE7C2-7232-154A-8E71-844BC22B892C}"/>
                </a:ext>
              </a:extLst>
            </p:cNvPr>
            <p:cNvGrpSpPr>
              <a:grpSpLocks/>
            </p:cNvGrpSpPr>
            <p:nvPr/>
          </p:nvGrpSpPr>
          <p:grpSpPr bwMode="auto">
            <a:xfrm>
              <a:off x="7923189" y="2890236"/>
              <a:ext cx="227012" cy="481013"/>
              <a:chOff x="4140" y="429"/>
              <a:chExt cx="1425" cy="2396"/>
            </a:xfrm>
          </p:grpSpPr>
          <p:sp>
            <p:nvSpPr>
              <p:cNvPr id="212170" name="Freeform 951">
                <a:extLst>
                  <a:ext uri="{FF2B5EF4-FFF2-40B4-BE49-F238E27FC236}">
                    <a16:creationId xmlns:a16="http://schemas.microsoft.com/office/drawing/2014/main" id="{39714E75-C662-9640-8E8B-EF48CF2CD2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1" name="Rectangle 952">
                <a:extLst>
                  <a:ext uri="{FF2B5EF4-FFF2-40B4-BE49-F238E27FC236}">
                    <a16:creationId xmlns:a16="http://schemas.microsoft.com/office/drawing/2014/main" id="{C10B9719-3E0A-294C-8D8E-31A4E02C043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2" name="Freeform 953">
                <a:extLst>
                  <a:ext uri="{FF2B5EF4-FFF2-40B4-BE49-F238E27FC236}">
                    <a16:creationId xmlns:a16="http://schemas.microsoft.com/office/drawing/2014/main" id="{EA1D806A-F3BB-AD4C-A7EA-E1F699CCB02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3" name="Freeform 954">
                <a:extLst>
                  <a:ext uri="{FF2B5EF4-FFF2-40B4-BE49-F238E27FC236}">
                    <a16:creationId xmlns:a16="http://schemas.microsoft.com/office/drawing/2014/main" id="{209C3040-DFFE-2641-B3F6-A6040A3E90D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4" name="Rectangle 955">
                <a:extLst>
                  <a:ext uri="{FF2B5EF4-FFF2-40B4-BE49-F238E27FC236}">
                    <a16:creationId xmlns:a16="http://schemas.microsoft.com/office/drawing/2014/main" id="{258645F2-B091-BE46-A175-38429858166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75" name="Group 956">
                <a:extLst>
                  <a:ext uri="{FF2B5EF4-FFF2-40B4-BE49-F238E27FC236}">
                    <a16:creationId xmlns:a16="http://schemas.microsoft.com/office/drawing/2014/main" id="{500CBD05-0E32-7148-AC0F-508B79C363F9}"/>
                  </a:ext>
                </a:extLst>
              </p:cNvPr>
              <p:cNvGrpSpPr>
                <a:grpSpLocks/>
              </p:cNvGrpSpPr>
              <p:nvPr/>
            </p:nvGrpSpPr>
            <p:grpSpPr bwMode="auto">
              <a:xfrm>
                <a:off x="4749" y="668"/>
                <a:ext cx="581" cy="145"/>
                <a:chOff x="614" y="2568"/>
                <a:chExt cx="725" cy="139"/>
              </a:xfrm>
            </p:grpSpPr>
            <p:sp>
              <p:nvSpPr>
                <p:cNvPr id="212200" name="AutoShape 957">
                  <a:extLst>
                    <a:ext uri="{FF2B5EF4-FFF2-40B4-BE49-F238E27FC236}">
                      <a16:creationId xmlns:a16="http://schemas.microsoft.com/office/drawing/2014/main" id="{D6E1CE8A-CD27-864E-BD7C-9FA86CA6CA3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1" name="AutoShape 958">
                  <a:extLst>
                    <a:ext uri="{FF2B5EF4-FFF2-40B4-BE49-F238E27FC236}">
                      <a16:creationId xmlns:a16="http://schemas.microsoft.com/office/drawing/2014/main" id="{631EEAAD-9EF2-1648-AD2A-A84D22BC5C7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76" name="Rectangle 959">
                <a:extLst>
                  <a:ext uri="{FF2B5EF4-FFF2-40B4-BE49-F238E27FC236}">
                    <a16:creationId xmlns:a16="http://schemas.microsoft.com/office/drawing/2014/main" id="{FED5732B-4C99-5E4F-99DA-07D855FE92A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77" name="Group 960">
                <a:extLst>
                  <a:ext uri="{FF2B5EF4-FFF2-40B4-BE49-F238E27FC236}">
                    <a16:creationId xmlns:a16="http://schemas.microsoft.com/office/drawing/2014/main" id="{34868CC0-C56E-CF45-A807-8A35936DF885}"/>
                  </a:ext>
                </a:extLst>
              </p:cNvPr>
              <p:cNvGrpSpPr>
                <a:grpSpLocks/>
              </p:cNvGrpSpPr>
              <p:nvPr/>
            </p:nvGrpSpPr>
            <p:grpSpPr bwMode="auto">
              <a:xfrm>
                <a:off x="4747" y="994"/>
                <a:ext cx="581" cy="134"/>
                <a:chOff x="614" y="2568"/>
                <a:chExt cx="725" cy="139"/>
              </a:xfrm>
            </p:grpSpPr>
            <p:sp>
              <p:nvSpPr>
                <p:cNvPr id="212198" name="AutoShape 961">
                  <a:extLst>
                    <a:ext uri="{FF2B5EF4-FFF2-40B4-BE49-F238E27FC236}">
                      <a16:creationId xmlns:a16="http://schemas.microsoft.com/office/drawing/2014/main" id="{8D2DB165-0043-0C4D-8CED-139DE529EAC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9" name="AutoShape 962">
                  <a:extLst>
                    <a:ext uri="{FF2B5EF4-FFF2-40B4-BE49-F238E27FC236}">
                      <a16:creationId xmlns:a16="http://schemas.microsoft.com/office/drawing/2014/main" id="{18927EE1-4ED6-C545-92EA-69A661ED62D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78" name="Rectangle 963">
                <a:extLst>
                  <a:ext uri="{FF2B5EF4-FFF2-40B4-BE49-F238E27FC236}">
                    <a16:creationId xmlns:a16="http://schemas.microsoft.com/office/drawing/2014/main" id="{288D5BE5-BAD9-8C4A-A0D2-74549D6389A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9" name="Rectangle 964">
                <a:extLst>
                  <a:ext uri="{FF2B5EF4-FFF2-40B4-BE49-F238E27FC236}">
                    <a16:creationId xmlns:a16="http://schemas.microsoft.com/office/drawing/2014/main" id="{3664781E-2307-BA41-B3D4-74745B587C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80" name="Group 965">
                <a:extLst>
                  <a:ext uri="{FF2B5EF4-FFF2-40B4-BE49-F238E27FC236}">
                    <a16:creationId xmlns:a16="http://schemas.microsoft.com/office/drawing/2014/main" id="{368937B0-7AA4-1F4A-99AF-EE23A1E3BEFF}"/>
                  </a:ext>
                </a:extLst>
              </p:cNvPr>
              <p:cNvGrpSpPr>
                <a:grpSpLocks/>
              </p:cNvGrpSpPr>
              <p:nvPr/>
            </p:nvGrpSpPr>
            <p:grpSpPr bwMode="auto">
              <a:xfrm>
                <a:off x="4735" y="1627"/>
                <a:ext cx="582" cy="151"/>
                <a:chOff x="614" y="2568"/>
                <a:chExt cx="725" cy="139"/>
              </a:xfrm>
            </p:grpSpPr>
            <p:sp>
              <p:nvSpPr>
                <p:cNvPr id="212196" name="AutoShape 966">
                  <a:extLst>
                    <a:ext uri="{FF2B5EF4-FFF2-40B4-BE49-F238E27FC236}">
                      <a16:creationId xmlns:a16="http://schemas.microsoft.com/office/drawing/2014/main" id="{9A01E07B-F452-0042-8749-AA6F9BF6C80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7" name="AutoShape 967">
                  <a:extLst>
                    <a:ext uri="{FF2B5EF4-FFF2-40B4-BE49-F238E27FC236}">
                      <a16:creationId xmlns:a16="http://schemas.microsoft.com/office/drawing/2014/main" id="{86F022B9-0E4F-5E4D-BC55-48B091D2460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81" name="Freeform 968">
                <a:extLst>
                  <a:ext uri="{FF2B5EF4-FFF2-40B4-BE49-F238E27FC236}">
                    <a16:creationId xmlns:a16="http://schemas.microsoft.com/office/drawing/2014/main" id="{B11B2A5F-302B-5541-A5DE-AD5D7B7C47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82" name="Group 969">
                <a:extLst>
                  <a:ext uri="{FF2B5EF4-FFF2-40B4-BE49-F238E27FC236}">
                    <a16:creationId xmlns:a16="http://schemas.microsoft.com/office/drawing/2014/main" id="{7FE8D8CA-4E8D-5142-84B2-6764BB308885}"/>
                  </a:ext>
                </a:extLst>
              </p:cNvPr>
              <p:cNvGrpSpPr>
                <a:grpSpLocks/>
              </p:cNvGrpSpPr>
              <p:nvPr/>
            </p:nvGrpSpPr>
            <p:grpSpPr bwMode="auto">
              <a:xfrm>
                <a:off x="4739" y="1327"/>
                <a:ext cx="582" cy="139"/>
                <a:chOff x="614" y="2568"/>
                <a:chExt cx="725" cy="139"/>
              </a:xfrm>
            </p:grpSpPr>
            <p:sp>
              <p:nvSpPr>
                <p:cNvPr id="212194" name="AutoShape 970">
                  <a:extLst>
                    <a:ext uri="{FF2B5EF4-FFF2-40B4-BE49-F238E27FC236}">
                      <a16:creationId xmlns:a16="http://schemas.microsoft.com/office/drawing/2014/main" id="{A178714F-4081-7A47-88BA-AA5CE7D94DB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5" name="AutoShape 971">
                  <a:extLst>
                    <a:ext uri="{FF2B5EF4-FFF2-40B4-BE49-F238E27FC236}">
                      <a16:creationId xmlns:a16="http://schemas.microsoft.com/office/drawing/2014/main" id="{A2F330D8-AB17-ED4F-ABCD-791AB236A7B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83" name="Rectangle 972">
                <a:extLst>
                  <a:ext uri="{FF2B5EF4-FFF2-40B4-BE49-F238E27FC236}">
                    <a16:creationId xmlns:a16="http://schemas.microsoft.com/office/drawing/2014/main" id="{CC1F60B5-CA5E-BD4F-9AF8-DEEC0D112CD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4" name="Freeform 973">
                <a:extLst>
                  <a:ext uri="{FF2B5EF4-FFF2-40B4-BE49-F238E27FC236}">
                    <a16:creationId xmlns:a16="http://schemas.microsoft.com/office/drawing/2014/main" id="{D876F67F-BA0F-2D43-88EA-D11665D31105}"/>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5" name="Freeform 974">
                <a:extLst>
                  <a:ext uri="{FF2B5EF4-FFF2-40B4-BE49-F238E27FC236}">
                    <a16:creationId xmlns:a16="http://schemas.microsoft.com/office/drawing/2014/main" id="{8EB4073B-CBA0-F147-819E-7A79A09ADB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6" name="Oval 975">
                <a:extLst>
                  <a:ext uri="{FF2B5EF4-FFF2-40B4-BE49-F238E27FC236}">
                    <a16:creationId xmlns:a16="http://schemas.microsoft.com/office/drawing/2014/main" id="{E2F102C3-9141-D841-8851-BF47814C0C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7" name="Freeform 976">
                <a:extLst>
                  <a:ext uri="{FF2B5EF4-FFF2-40B4-BE49-F238E27FC236}">
                    <a16:creationId xmlns:a16="http://schemas.microsoft.com/office/drawing/2014/main" id="{0104F114-0BF8-2D43-BD35-9FA4B0D4921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8" name="AutoShape 977">
                <a:extLst>
                  <a:ext uri="{FF2B5EF4-FFF2-40B4-BE49-F238E27FC236}">
                    <a16:creationId xmlns:a16="http://schemas.microsoft.com/office/drawing/2014/main" id="{D6BD11DA-56DB-E643-953D-CBDA9EDD424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9" name="AutoShape 978">
                <a:extLst>
                  <a:ext uri="{FF2B5EF4-FFF2-40B4-BE49-F238E27FC236}">
                    <a16:creationId xmlns:a16="http://schemas.microsoft.com/office/drawing/2014/main" id="{33F250C2-C7BC-6149-AF22-2F888BE5C74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0" name="Oval 979">
                <a:extLst>
                  <a:ext uri="{FF2B5EF4-FFF2-40B4-BE49-F238E27FC236}">
                    <a16:creationId xmlns:a16="http://schemas.microsoft.com/office/drawing/2014/main" id="{60C7C83F-7932-2E43-A5E5-D8F782F5E5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1" name="Oval 980">
                <a:extLst>
                  <a:ext uri="{FF2B5EF4-FFF2-40B4-BE49-F238E27FC236}">
                    <a16:creationId xmlns:a16="http://schemas.microsoft.com/office/drawing/2014/main" id="{1E249C40-73FE-0443-BB83-42FB4430A89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192" name="Oval 981">
                <a:extLst>
                  <a:ext uri="{FF2B5EF4-FFF2-40B4-BE49-F238E27FC236}">
                    <a16:creationId xmlns:a16="http://schemas.microsoft.com/office/drawing/2014/main" id="{5EE279AB-829B-3348-9C50-79468AA66EA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3" name="Rectangle 982">
                <a:extLst>
                  <a:ext uri="{FF2B5EF4-FFF2-40B4-BE49-F238E27FC236}">
                    <a16:creationId xmlns:a16="http://schemas.microsoft.com/office/drawing/2014/main" id="{63496167-DD4B-4A45-89C4-CD008FB15CC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933" name="Group 932">
            <a:extLst>
              <a:ext uri="{FF2B5EF4-FFF2-40B4-BE49-F238E27FC236}">
                <a16:creationId xmlns:a16="http://schemas.microsoft.com/office/drawing/2014/main" id="{26671DE5-CC5E-9346-9241-9C4B9744E98A}"/>
              </a:ext>
            </a:extLst>
          </p:cNvPr>
          <p:cNvGrpSpPr>
            <a:grpSpLocks/>
          </p:cNvGrpSpPr>
          <p:nvPr/>
        </p:nvGrpSpPr>
        <p:grpSpPr bwMode="auto">
          <a:xfrm>
            <a:off x="3646488" y="5629275"/>
            <a:ext cx="347662" cy="681038"/>
            <a:chOff x="7923189" y="2486664"/>
            <a:chExt cx="360377" cy="884585"/>
          </a:xfrm>
        </p:grpSpPr>
        <p:pic>
          <p:nvPicPr>
            <p:cNvPr id="212134" name="Picture 3">
              <a:extLst>
                <a:ext uri="{FF2B5EF4-FFF2-40B4-BE49-F238E27FC236}">
                  <a16:creationId xmlns:a16="http://schemas.microsoft.com/office/drawing/2014/main" id="{F6C700AB-F01A-1347-84B4-44C9C003CD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35" name="Group 950">
              <a:extLst>
                <a:ext uri="{FF2B5EF4-FFF2-40B4-BE49-F238E27FC236}">
                  <a16:creationId xmlns:a16="http://schemas.microsoft.com/office/drawing/2014/main" id="{32504C01-C290-2247-ADAA-2B64BFCC324C}"/>
                </a:ext>
              </a:extLst>
            </p:cNvPr>
            <p:cNvGrpSpPr>
              <a:grpSpLocks/>
            </p:cNvGrpSpPr>
            <p:nvPr/>
          </p:nvGrpSpPr>
          <p:grpSpPr bwMode="auto">
            <a:xfrm>
              <a:off x="7923189" y="2890236"/>
              <a:ext cx="227012" cy="481013"/>
              <a:chOff x="4140" y="429"/>
              <a:chExt cx="1425" cy="2396"/>
            </a:xfrm>
          </p:grpSpPr>
          <p:sp>
            <p:nvSpPr>
              <p:cNvPr id="212136" name="Freeform 951">
                <a:extLst>
                  <a:ext uri="{FF2B5EF4-FFF2-40B4-BE49-F238E27FC236}">
                    <a16:creationId xmlns:a16="http://schemas.microsoft.com/office/drawing/2014/main" id="{A3F65C23-57BF-4346-A71B-85EF12EA43CD}"/>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7" name="Rectangle 952">
                <a:extLst>
                  <a:ext uri="{FF2B5EF4-FFF2-40B4-BE49-F238E27FC236}">
                    <a16:creationId xmlns:a16="http://schemas.microsoft.com/office/drawing/2014/main" id="{AFA7DEA9-FBEC-8E4B-B053-097F8A2BCFC1}"/>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8" name="Freeform 953">
                <a:extLst>
                  <a:ext uri="{FF2B5EF4-FFF2-40B4-BE49-F238E27FC236}">
                    <a16:creationId xmlns:a16="http://schemas.microsoft.com/office/drawing/2014/main" id="{CE2B5BAF-9ECC-8B4C-903A-3EB261281A7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9" name="Freeform 954">
                <a:extLst>
                  <a:ext uri="{FF2B5EF4-FFF2-40B4-BE49-F238E27FC236}">
                    <a16:creationId xmlns:a16="http://schemas.microsoft.com/office/drawing/2014/main" id="{B5AE0A6A-DBAA-BA47-96F5-185131C31C9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40" name="Rectangle 955">
                <a:extLst>
                  <a:ext uri="{FF2B5EF4-FFF2-40B4-BE49-F238E27FC236}">
                    <a16:creationId xmlns:a16="http://schemas.microsoft.com/office/drawing/2014/main" id="{C80FC0E7-6E02-9E44-B34F-8DA670B4D11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1" name="Group 956">
                <a:extLst>
                  <a:ext uri="{FF2B5EF4-FFF2-40B4-BE49-F238E27FC236}">
                    <a16:creationId xmlns:a16="http://schemas.microsoft.com/office/drawing/2014/main" id="{F3FFBBB1-E716-F246-87A6-21C20BE85E5A}"/>
                  </a:ext>
                </a:extLst>
              </p:cNvPr>
              <p:cNvGrpSpPr>
                <a:grpSpLocks/>
              </p:cNvGrpSpPr>
              <p:nvPr/>
            </p:nvGrpSpPr>
            <p:grpSpPr bwMode="auto">
              <a:xfrm>
                <a:off x="4749" y="668"/>
                <a:ext cx="581" cy="145"/>
                <a:chOff x="614" y="2568"/>
                <a:chExt cx="725" cy="139"/>
              </a:xfrm>
            </p:grpSpPr>
            <p:sp>
              <p:nvSpPr>
                <p:cNvPr id="212166" name="AutoShape 957">
                  <a:extLst>
                    <a:ext uri="{FF2B5EF4-FFF2-40B4-BE49-F238E27FC236}">
                      <a16:creationId xmlns:a16="http://schemas.microsoft.com/office/drawing/2014/main" id="{BAA4262B-8BD5-704A-8117-BB630AEDEDE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7" name="AutoShape 958">
                  <a:extLst>
                    <a:ext uri="{FF2B5EF4-FFF2-40B4-BE49-F238E27FC236}">
                      <a16:creationId xmlns:a16="http://schemas.microsoft.com/office/drawing/2014/main" id="{B8FD5B39-D818-294D-8B5A-FF9FD6FA9A2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2" name="Rectangle 959">
                <a:extLst>
                  <a:ext uri="{FF2B5EF4-FFF2-40B4-BE49-F238E27FC236}">
                    <a16:creationId xmlns:a16="http://schemas.microsoft.com/office/drawing/2014/main" id="{99B8C3DB-28D5-F243-AA1A-7520585C85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3" name="Group 960">
                <a:extLst>
                  <a:ext uri="{FF2B5EF4-FFF2-40B4-BE49-F238E27FC236}">
                    <a16:creationId xmlns:a16="http://schemas.microsoft.com/office/drawing/2014/main" id="{2EFE68E7-EF42-4A41-83D7-7FF8796B6B2A}"/>
                  </a:ext>
                </a:extLst>
              </p:cNvPr>
              <p:cNvGrpSpPr>
                <a:grpSpLocks/>
              </p:cNvGrpSpPr>
              <p:nvPr/>
            </p:nvGrpSpPr>
            <p:grpSpPr bwMode="auto">
              <a:xfrm>
                <a:off x="4747" y="994"/>
                <a:ext cx="581" cy="134"/>
                <a:chOff x="614" y="2568"/>
                <a:chExt cx="725" cy="139"/>
              </a:xfrm>
            </p:grpSpPr>
            <p:sp>
              <p:nvSpPr>
                <p:cNvPr id="212164" name="AutoShape 961">
                  <a:extLst>
                    <a:ext uri="{FF2B5EF4-FFF2-40B4-BE49-F238E27FC236}">
                      <a16:creationId xmlns:a16="http://schemas.microsoft.com/office/drawing/2014/main" id="{D7F94DC5-0471-184D-AF96-A9F0657DBE0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5" name="AutoShape 962">
                  <a:extLst>
                    <a:ext uri="{FF2B5EF4-FFF2-40B4-BE49-F238E27FC236}">
                      <a16:creationId xmlns:a16="http://schemas.microsoft.com/office/drawing/2014/main" id="{388CA56D-4F65-824D-9B87-B3BF08D74F1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4" name="Rectangle 963">
                <a:extLst>
                  <a:ext uri="{FF2B5EF4-FFF2-40B4-BE49-F238E27FC236}">
                    <a16:creationId xmlns:a16="http://schemas.microsoft.com/office/drawing/2014/main" id="{1B5C1CAA-DAAD-334E-9523-BF2607F878A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45" name="Rectangle 964">
                <a:extLst>
                  <a:ext uri="{FF2B5EF4-FFF2-40B4-BE49-F238E27FC236}">
                    <a16:creationId xmlns:a16="http://schemas.microsoft.com/office/drawing/2014/main" id="{28765756-7F30-3441-9655-066D5CF8904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6" name="Group 965">
                <a:extLst>
                  <a:ext uri="{FF2B5EF4-FFF2-40B4-BE49-F238E27FC236}">
                    <a16:creationId xmlns:a16="http://schemas.microsoft.com/office/drawing/2014/main" id="{55E7875B-A50E-ED4A-8FAF-CF245117B1C6}"/>
                  </a:ext>
                </a:extLst>
              </p:cNvPr>
              <p:cNvGrpSpPr>
                <a:grpSpLocks/>
              </p:cNvGrpSpPr>
              <p:nvPr/>
            </p:nvGrpSpPr>
            <p:grpSpPr bwMode="auto">
              <a:xfrm>
                <a:off x="4735" y="1627"/>
                <a:ext cx="582" cy="151"/>
                <a:chOff x="614" y="2568"/>
                <a:chExt cx="725" cy="139"/>
              </a:xfrm>
            </p:grpSpPr>
            <p:sp>
              <p:nvSpPr>
                <p:cNvPr id="212162" name="AutoShape 966">
                  <a:extLst>
                    <a:ext uri="{FF2B5EF4-FFF2-40B4-BE49-F238E27FC236}">
                      <a16:creationId xmlns:a16="http://schemas.microsoft.com/office/drawing/2014/main" id="{C761D5B6-6EA5-844D-AB83-C03BD6A5320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3" name="AutoShape 967">
                  <a:extLst>
                    <a:ext uri="{FF2B5EF4-FFF2-40B4-BE49-F238E27FC236}">
                      <a16:creationId xmlns:a16="http://schemas.microsoft.com/office/drawing/2014/main" id="{B74D090B-9CD9-FC46-A626-7015CF7979E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7" name="Freeform 968">
                <a:extLst>
                  <a:ext uri="{FF2B5EF4-FFF2-40B4-BE49-F238E27FC236}">
                    <a16:creationId xmlns:a16="http://schemas.microsoft.com/office/drawing/2014/main" id="{4089A926-43BB-464C-A49C-15A16876FD2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8" name="Group 969">
                <a:extLst>
                  <a:ext uri="{FF2B5EF4-FFF2-40B4-BE49-F238E27FC236}">
                    <a16:creationId xmlns:a16="http://schemas.microsoft.com/office/drawing/2014/main" id="{AC193393-9A29-4849-8F04-4BD4E2C15F0B}"/>
                  </a:ext>
                </a:extLst>
              </p:cNvPr>
              <p:cNvGrpSpPr>
                <a:grpSpLocks/>
              </p:cNvGrpSpPr>
              <p:nvPr/>
            </p:nvGrpSpPr>
            <p:grpSpPr bwMode="auto">
              <a:xfrm>
                <a:off x="4739" y="1327"/>
                <a:ext cx="582" cy="139"/>
                <a:chOff x="614" y="2568"/>
                <a:chExt cx="725" cy="139"/>
              </a:xfrm>
            </p:grpSpPr>
            <p:sp>
              <p:nvSpPr>
                <p:cNvPr id="212160" name="AutoShape 970">
                  <a:extLst>
                    <a:ext uri="{FF2B5EF4-FFF2-40B4-BE49-F238E27FC236}">
                      <a16:creationId xmlns:a16="http://schemas.microsoft.com/office/drawing/2014/main" id="{74196E03-85F3-A048-8080-DE4576B21DD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1" name="AutoShape 971">
                  <a:extLst>
                    <a:ext uri="{FF2B5EF4-FFF2-40B4-BE49-F238E27FC236}">
                      <a16:creationId xmlns:a16="http://schemas.microsoft.com/office/drawing/2014/main" id="{64EA9132-B3BD-9743-92C8-D9855B70B41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9" name="Rectangle 972">
                <a:extLst>
                  <a:ext uri="{FF2B5EF4-FFF2-40B4-BE49-F238E27FC236}">
                    <a16:creationId xmlns:a16="http://schemas.microsoft.com/office/drawing/2014/main" id="{739522D9-F086-524F-A7A8-F771DEEB4FE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0" name="Freeform 973">
                <a:extLst>
                  <a:ext uri="{FF2B5EF4-FFF2-40B4-BE49-F238E27FC236}">
                    <a16:creationId xmlns:a16="http://schemas.microsoft.com/office/drawing/2014/main" id="{C331812E-5700-4848-B297-E38F2A89C49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1" name="Freeform 974">
                <a:extLst>
                  <a:ext uri="{FF2B5EF4-FFF2-40B4-BE49-F238E27FC236}">
                    <a16:creationId xmlns:a16="http://schemas.microsoft.com/office/drawing/2014/main" id="{3AC61ABC-ADB4-B643-A136-E766F616000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2" name="Oval 975">
                <a:extLst>
                  <a:ext uri="{FF2B5EF4-FFF2-40B4-BE49-F238E27FC236}">
                    <a16:creationId xmlns:a16="http://schemas.microsoft.com/office/drawing/2014/main" id="{9DDFFEF5-B6AB-0548-AD01-6520F0568D3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3" name="Freeform 976">
                <a:extLst>
                  <a:ext uri="{FF2B5EF4-FFF2-40B4-BE49-F238E27FC236}">
                    <a16:creationId xmlns:a16="http://schemas.microsoft.com/office/drawing/2014/main" id="{49F8424A-C2C9-1B47-8658-BB2195297CB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4" name="AutoShape 977">
                <a:extLst>
                  <a:ext uri="{FF2B5EF4-FFF2-40B4-BE49-F238E27FC236}">
                    <a16:creationId xmlns:a16="http://schemas.microsoft.com/office/drawing/2014/main" id="{420D232B-869E-6249-961C-01A12E95232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5" name="AutoShape 978">
                <a:extLst>
                  <a:ext uri="{FF2B5EF4-FFF2-40B4-BE49-F238E27FC236}">
                    <a16:creationId xmlns:a16="http://schemas.microsoft.com/office/drawing/2014/main" id="{010A3C00-5438-3042-9454-AAC01B2DB52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6" name="Oval 979">
                <a:extLst>
                  <a:ext uri="{FF2B5EF4-FFF2-40B4-BE49-F238E27FC236}">
                    <a16:creationId xmlns:a16="http://schemas.microsoft.com/office/drawing/2014/main" id="{7D0F0111-3F7C-684D-A0A6-09260ABBD4A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7" name="Oval 980">
                <a:extLst>
                  <a:ext uri="{FF2B5EF4-FFF2-40B4-BE49-F238E27FC236}">
                    <a16:creationId xmlns:a16="http://schemas.microsoft.com/office/drawing/2014/main" id="{28FE3FF0-2975-284F-AEEF-32347D4FF1B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158" name="Oval 981">
                <a:extLst>
                  <a:ext uri="{FF2B5EF4-FFF2-40B4-BE49-F238E27FC236}">
                    <a16:creationId xmlns:a16="http://schemas.microsoft.com/office/drawing/2014/main" id="{228744DD-C103-F449-A6A9-99E3785C873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9" name="Rectangle 982">
                <a:extLst>
                  <a:ext uri="{FF2B5EF4-FFF2-40B4-BE49-F238E27FC236}">
                    <a16:creationId xmlns:a16="http://schemas.microsoft.com/office/drawing/2014/main" id="{C5E078A0-718D-474B-9E4C-EB46718FEB7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1981" name="Group 15">
            <a:extLst>
              <a:ext uri="{FF2B5EF4-FFF2-40B4-BE49-F238E27FC236}">
                <a16:creationId xmlns:a16="http://schemas.microsoft.com/office/drawing/2014/main" id="{246C61B4-2DD0-DC41-8DDB-58BD5215DB8E}"/>
              </a:ext>
            </a:extLst>
          </p:cNvPr>
          <p:cNvGrpSpPr>
            <a:grpSpLocks/>
          </p:cNvGrpSpPr>
          <p:nvPr/>
        </p:nvGrpSpPr>
        <p:grpSpPr bwMode="auto">
          <a:xfrm>
            <a:off x="9231313" y="4368800"/>
            <a:ext cx="990600" cy="731838"/>
            <a:chOff x="7707615" y="4368892"/>
            <a:chExt cx="990551" cy="731635"/>
          </a:xfrm>
        </p:grpSpPr>
        <p:pic>
          <p:nvPicPr>
            <p:cNvPr id="212034" name="Picture 14">
              <a:extLst>
                <a:ext uri="{FF2B5EF4-FFF2-40B4-BE49-F238E27FC236}">
                  <a16:creationId xmlns:a16="http://schemas.microsoft.com/office/drawing/2014/main" id="{8B49AFDD-88BF-0644-9165-905D63288614}"/>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2035" name="Group 249">
              <a:extLst>
                <a:ext uri="{FF2B5EF4-FFF2-40B4-BE49-F238E27FC236}">
                  <a16:creationId xmlns:a16="http://schemas.microsoft.com/office/drawing/2014/main" id="{9428D587-7D5E-A643-B7C2-33D002F2E1E9}"/>
                </a:ext>
              </a:extLst>
            </p:cNvPr>
            <p:cNvGrpSpPr>
              <a:grpSpLocks/>
            </p:cNvGrpSpPr>
            <p:nvPr/>
          </p:nvGrpSpPr>
          <p:grpSpPr bwMode="auto">
            <a:xfrm flipH="1">
              <a:off x="7707615" y="4368892"/>
              <a:ext cx="225953" cy="395900"/>
              <a:chOff x="4140" y="429"/>
              <a:chExt cx="1425" cy="2396"/>
            </a:xfrm>
          </p:grpSpPr>
          <p:sp>
            <p:nvSpPr>
              <p:cNvPr id="212102" name="Freeform 250">
                <a:extLst>
                  <a:ext uri="{FF2B5EF4-FFF2-40B4-BE49-F238E27FC236}">
                    <a16:creationId xmlns:a16="http://schemas.microsoft.com/office/drawing/2014/main" id="{AE3FB9AE-64F1-CE4C-93BD-CBDB1EDA602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71" name="Rectangle 251">
                <a:extLst>
                  <a:ext uri="{FF2B5EF4-FFF2-40B4-BE49-F238E27FC236}">
                    <a16:creationId xmlns:a16="http://schemas.microsoft.com/office/drawing/2014/main" id="{69BF4E0E-3E93-6C45-A153-F5956ABB684B}"/>
                  </a:ext>
                </a:extLst>
              </p:cNvPr>
              <p:cNvSpPr>
                <a:spLocks noChangeArrowheads="1"/>
              </p:cNvSpPr>
              <p:nvPr/>
            </p:nvSpPr>
            <p:spPr bwMode="auto">
              <a:xfrm>
                <a:off x="4203" y="429"/>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104" name="Freeform 252">
                <a:extLst>
                  <a:ext uri="{FF2B5EF4-FFF2-40B4-BE49-F238E27FC236}">
                    <a16:creationId xmlns:a16="http://schemas.microsoft.com/office/drawing/2014/main" id="{E8FDBF27-0875-B54D-A203-35B11194800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05" name="Freeform 253">
                <a:extLst>
                  <a:ext uri="{FF2B5EF4-FFF2-40B4-BE49-F238E27FC236}">
                    <a16:creationId xmlns:a16="http://schemas.microsoft.com/office/drawing/2014/main" id="{04B3FED4-C9E5-084B-BFDE-FBC2388857C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74" name="Rectangle 254">
                <a:extLst>
                  <a:ext uri="{FF2B5EF4-FFF2-40B4-BE49-F238E27FC236}">
                    <a16:creationId xmlns:a16="http://schemas.microsoft.com/office/drawing/2014/main" id="{C103B347-0D35-E648-8B92-D51438E05EA2}"/>
                  </a:ext>
                </a:extLst>
              </p:cNvPr>
              <p:cNvSpPr>
                <a:spLocks noChangeArrowheads="1"/>
              </p:cNvSpPr>
              <p:nvPr/>
            </p:nvSpPr>
            <p:spPr bwMode="auto">
              <a:xfrm>
                <a:off x="4213" y="688"/>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107" name="Group 255">
                <a:extLst>
                  <a:ext uri="{FF2B5EF4-FFF2-40B4-BE49-F238E27FC236}">
                    <a16:creationId xmlns:a16="http://schemas.microsoft.com/office/drawing/2014/main" id="{6BA830CF-5591-9E42-87E4-7706ACB3FC55}"/>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44C87939-08C0-D24F-8B6B-28CC0BEDA57F}"/>
                    </a:ext>
                  </a:extLst>
                </p:cNvPr>
                <p:cNvSpPr>
                  <a:spLocks noChangeArrowheads="1"/>
                </p:cNvSpPr>
                <p:nvPr/>
              </p:nvSpPr>
              <p:spPr bwMode="auto">
                <a:xfrm>
                  <a:off x="620" y="2569"/>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01" name="AutoShape 257">
                  <a:extLst>
                    <a:ext uri="{FF2B5EF4-FFF2-40B4-BE49-F238E27FC236}">
                      <a16:creationId xmlns:a16="http://schemas.microsoft.com/office/drawing/2014/main" id="{B98D89D4-9360-984B-B2E0-C8BE02A09280}"/>
                    </a:ext>
                  </a:extLst>
                </p:cNvPr>
                <p:cNvSpPr>
                  <a:spLocks noChangeArrowheads="1"/>
                </p:cNvSpPr>
                <p:nvPr/>
              </p:nvSpPr>
              <p:spPr bwMode="auto">
                <a:xfrm>
                  <a:off x="645" y="2587"/>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976" name="Rectangle 258">
                <a:extLst>
                  <a:ext uri="{FF2B5EF4-FFF2-40B4-BE49-F238E27FC236}">
                    <a16:creationId xmlns:a16="http://schemas.microsoft.com/office/drawing/2014/main" id="{9C47E505-2EEC-3F48-91A3-F88B03ED839E}"/>
                  </a:ext>
                </a:extLst>
              </p:cNvPr>
              <p:cNvSpPr>
                <a:spLocks noChangeArrowheads="1"/>
              </p:cNvSpPr>
              <p:nvPr/>
            </p:nvSpPr>
            <p:spPr bwMode="auto">
              <a:xfrm>
                <a:off x="4223" y="1015"/>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109" name="Group 259">
                <a:extLst>
                  <a:ext uri="{FF2B5EF4-FFF2-40B4-BE49-F238E27FC236}">
                    <a16:creationId xmlns:a16="http://schemas.microsoft.com/office/drawing/2014/main" id="{B778C37F-D08E-114D-963F-D52DE6587842}"/>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550A1B1-82EE-7841-9D81-E42FD693753D}"/>
                    </a:ext>
                  </a:extLst>
                </p:cNvPr>
                <p:cNvSpPr>
                  <a:spLocks noChangeArrowheads="1"/>
                </p:cNvSpPr>
                <p:nvPr/>
              </p:nvSpPr>
              <p:spPr bwMode="auto">
                <a:xfrm>
                  <a:off x="610" y="2570"/>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9" name="AutoShape 261">
                  <a:extLst>
                    <a:ext uri="{FF2B5EF4-FFF2-40B4-BE49-F238E27FC236}">
                      <a16:creationId xmlns:a16="http://schemas.microsoft.com/office/drawing/2014/main" id="{2BDF4C6F-6870-1143-B70C-D158AFE7C562}"/>
                    </a:ext>
                  </a:extLst>
                </p:cNvPr>
                <p:cNvSpPr>
                  <a:spLocks noChangeArrowheads="1"/>
                </p:cNvSpPr>
                <p:nvPr/>
              </p:nvSpPr>
              <p:spPr bwMode="auto">
                <a:xfrm>
                  <a:off x="623" y="2590"/>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978" name="Rectangle 262">
                <a:extLst>
                  <a:ext uri="{FF2B5EF4-FFF2-40B4-BE49-F238E27FC236}">
                    <a16:creationId xmlns:a16="http://schemas.microsoft.com/office/drawing/2014/main" id="{58CCE7C7-9C37-DB41-806E-3AB5784563E3}"/>
                  </a:ext>
                </a:extLst>
              </p:cNvPr>
              <p:cNvSpPr>
                <a:spLocks noChangeArrowheads="1"/>
              </p:cNvSpPr>
              <p:nvPr/>
            </p:nvSpPr>
            <p:spPr bwMode="auto">
              <a:xfrm>
                <a:off x="4223" y="1361"/>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79" name="Rectangle 263">
                <a:extLst>
                  <a:ext uri="{FF2B5EF4-FFF2-40B4-BE49-F238E27FC236}">
                    <a16:creationId xmlns:a16="http://schemas.microsoft.com/office/drawing/2014/main" id="{DBF18367-F728-D847-BD54-067CD14D0093}"/>
                  </a:ext>
                </a:extLst>
              </p:cNvPr>
              <p:cNvSpPr>
                <a:spLocks noChangeArrowheads="1"/>
              </p:cNvSpPr>
              <p:nvPr/>
            </p:nvSpPr>
            <p:spPr bwMode="auto">
              <a:xfrm>
                <a:off x="4234" y="1649"/>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112" name="Group 264">
                <a:extLst>
                  <a:ext uri="{FF2B5EF4-FFF2-40B4-BE49-F238E27FC236}">
                    <a16:creationId xmlns:a16="http://schemas.microsoft.com/office/drawing/2014/main" id="{22E148B0-0037-E54C-9F98-077BC4E1BCD8}"/>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758460B7-51F1-D94D-B6F3-4A98A312D38E}"/>
                    </a:ext>
                  </a:extLst>
                </p:cNvPr>
                <p:cNvSpPr>
                  <a:spLocks noChangeArrowheads="1"/>
                </p:cNvSpPr>
                <p:nvPr/>
              </p:nvSpPr>
              <p:spPr bwMode="auto">
                <a:xfrm>
                  <a:off x="613" y="2570"/>
                  <a:ext cx="711"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7" name="AutoShape 266">
                  <a:extLst>
                    <a:ext uri="{FF2B5EF4-FFF2-40B4-BE49-F238E27FC236}">
                      <a16:creationId xmlns:a16="http://schemas.microsoft.com/office/drawing/2014/main" id="{B1FE75B0-8411-8E43-BF34-3814B0D1EF94}"/>
                    </a:ext>
                  </a:extLst>
                </p:cNvPr>
                <p:cNvSpPr>
                  <a:spLocks noChangeArrowheads="1"/>
                </p:cNvSpPr>
                <p:nvPr/>
              </p:nvSpPr>
              <p:spPr bwMode="auto">
                <a:xfrm>
                  <a:off x="625" y="2588"/>
                  <a:ext cx="673"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12113" name="Freeform 267">
                <a:extLst>
                  <a:ext uri="{FF2B5EF4-FFF2-40B4-BE49-F238E27FC236}">
                    <a16:creationId xmlns:a16="http://schemas.microsoft.com/office/drawing/2014/main" id="{34C14115-826E-C047-A5AC-61450FA594B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14" name="Group 268">
                <a:extLst>
                  <a:ext uri="{FF2B5EF4-FFF2-40B4-BE49-F238E27FC236}">
                    <a16:creationId xmlns:a16="http://schemas.microsoft.com/office/drawing/2014/main" id="{475038A4-EE1A-674A-B169-D29EBCE6A863}"/>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3EA6A658-1C4E-C347-92D9-308B53694BA9}"/>
                    </a:ext>
                  </a:extLst>
                </p:cNvPr>
                <p:cNvSpPr>
                  <a:spLocks noChangeArrowheads="1"/>
                </p:cNvSpPr>
                <p:nvPr/>
              </p:nvSpPr>
              <p:spPr bwMode="auto">
                <a:xfrm>
                  <a:off x="620" y="2544"/>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5" name="AutoShape 270">
                  <a:extLst>
                    <a:ext uri="{FF2B5EF4-FFF2-40B4-BE49-F238E27FC236}">
                      <a16:creationId xmlns:a16="http://schemas.microsoft.com/office/drawing/2014/main" id="{303A1AB4-A521-4C46-929C-FE93FAEA70EF}"/>
                    </a:ext>
                  </a:extLst>
                </p:cNvPr>
                <p:cNvSpPr>
                  <a:spLocks noChangeArrowheads="1"/>
                </p:cNvSpPr>
                <p:nvPr/>
              </p:nvSpPr>
              <p:spPr bwMode="auto">
                <a:xfrm>
                  <a:off x="645" y="2582"/>
                  <a:ext cx="673"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983" name="Rectangle 271">
                <a:extLst>
                  <a:ext uri="{FF2B5EF4-FFF2-40B4-BE49-F238E27FC236}">
                    <a16:creationId xmlns:a16="http://schemas.microsoft.com/office/drawing/2014/main" id="{F20799A2-C0C0-BC41-B794-662788F2C6D7}"/>
                  </a:ext>
                </a:extLst>
              </p:cNvPr>
              <p:cNvSpPr>
                <a:spLocks noChangeArrowheads="1"/>
              </p:cNvSpPr>
              <p:nvPr/>
            </p:nvSpPr>
            <p:spPr bwMode="auto">
              <a:xfrm>
                <a:off x="5255" y="429"/>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116" name="Freeform 272">
                <a:extLst>
                  <a:ext uri="{FF2B5EF4-FFF2-40B4-BE49-F238E27FC236}">
                    <a16:creationId xmlns:a16="http://schemas.microsoft.com/office/drawing/2014/main" id="{D8EB6300-A48F-4842-8305-F21FD306D801}"/>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17" name="Freeform 273">
                <a:extLst>
                  <a:ext uri="{FF2B5EF4-FFF2-40B4-BE49-F238E27FC236}">
                    <a16:creationId xmlns:a16="http://schemas.microsoft.com/office/drawing/2014/main" id="{5069FF5B-6D12-3E48-8698-D0E32C78778C}"/>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86" name="Oval 274">
                <a:extLst>
                  <a:ext uri="{FF2B5EF4-FFF2-40B4-BE49-F238E27FC236}">
                    <a16:creationId xmlns:a16="http://schemas.microsoft.com/office/drawing/2014/main" id="{AFEF1B60-D4F2-134C-8C57-605795353942}"/>
                  </a:ext>
                </a:extLst>
              </p:cNvPr>
              <p:cNvSpPr>
                <a:spLocks noChangeArrowheads="1"/>
              </p:cNvSpPr>
              <p:nvPr/>
            </p:nvSpPr>
            <p:spPr bwMode="auto">
              <a:xfrm>
                <a:off x="5515" y="2609"/>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119" name="Freeform 275">
                <a:extLst>
                  <a:ext uri="{FF2B5EF4-FFF2-40B4-BE49-F238E27FC236}">
                    <a16:creationId xmlns:a16="http://schemas.microsoft.com/office/drawing/2014/main" id="{0200803D-62FF-4441-B044-371B60B47F8E}"/>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88" name="AutoShape 276">
                <a:extLst>
                  <a:ext uri="{FF2B5EF4-FFF2-40B4-BE49-F238E27FC236}">
                    <a16:creationId xmlns:a16="http://schemas.microsoft.com/office/drawing/2014/main" id="{6C7C58BA-3FAC-F540-8627-EF780D6225E3}"/>
                  </a:ext>
                </a:extLst>
              </p:cNvPr>
              <p:cNvSpPr>
                <a:spLocks noChangeArrowheads="1"/>
              </p:cNvSpPr>
              <p:nvPr/>
            </p:nvSpPr>
            <p:spPr bwMode="auto">
              <a:xfrm>
                <a:off x="4143" y="2677"/>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89" name="AutoShape 277">
                <a:extLst>
                  <a:ext uri="{FF2B5EF4-FFF2-40B4-BE49-F238E27FC236}">
                    <a16:creationId xmlns:a16="http://schemas.microsoft.com/office/drawing/2014/main" id="{84DCA700-1BB9-6F4F-9BFB-8C71C31C08AF}"/>
                  </a:ext>
                </a:extLst>
              </p:cNvPr>
              <p:cNvSpPr>
                <a:spLocks noChangeArrowheads="1"/>
              </p:cNvSpPr>
              <p:nvPr/>
            </p:nvSpPr>
            <p:spPr bwMode="auto">
              <a:xfrm>
                <a:off x="4203"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0" name="Oval 278">
                <a:extLst>
                  <a:ext uri="{FF2B5EF4-FFF2-40B4-BE49-F238E27FC236}">
                    <a16:creationId xmlns:a16="http://schemas.microsoft.com/office/drawing/2014/main" id="{4DB7668B-A53B-204F-B691-E9B86D643857}"/>
                  </a:ext>
                </a:extLst>
              </p:cNvPr>
              <p:cNvSpPr>
                <a:spLocks noChangeArrowheads="1"/>
              </p:cNvSpPr>
              <p:nvPr/>
            </p:nvSpPr>
            <p:spPr bwMode="auto">
              <a:xfrm>
                <a:off x="4314" y="2379"/>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1" name="Oval 279">
                <a:extLst>
                  <a:ext uri="{FF2B5EF4-FFF2-40B4-BE49-F238E27FC236}">
                    <a16:creationId xmlns:a16="http://schemas.microsoft.com/office/drawing/2014/main" id="{734493BB-E4C9-364B-BE72-1ED56D27A6EE}"/>
                  </a:ext>
                </a:extLst>
              </p:cNvPr>
              <p:cNvSpPr>
                <a:spLocks noChangeArrowheads="1"/>
              </p:cNvSpPr>
              <p:nvPr/>
            </p:nvSpPr>
            <p:spPr bwMode="auto">
              <a:xfrm>
                <a:off x="4484" y="2379"/>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992" name="Oval 280">
                <a:extLst>
                  <a:ext uri="{FF2B5EF4-FFF2-40B4-BE49-F238E27FC236}">
                    <a16:creationId xmlns:a16="http://schemas.microsoft.com/office/drawing/2014/main" id="{4FFB10A2-7D14-FB42-81F1-AC7500333CE6}"/>
                  </a:ext>
                </a:extLst>
              </p:cNvPr>
              <p:cNvSpPr>
                <a:spLocks noChangeArrowheads="1"/>
              </p:cNvSpPr>
              <p:nvPr/>
            </p:nvSpPr>
            <p:spPr bwMode="auto">
              <a:xfrm>
                <a:off x="4664" y="2379"/>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3" name="Rectangle 281">
                <a:extLst>
                  <a:ext uri="{FF2B5EF4-FFF2-40B4-BE49-F238E27FC236}">
                    <a16:creationId xmlns:a16="http://schemas.microsoft.com/office/drawing/2014/main" id="{0C4D4532-5385-5144-B156-410652EF6C6B}"/>
                  </a:ext>
                </a:extLst>
              </p:cNvPr>
              <p:cNvSpPr>
                <a:spLocks noChangeArrowheads="1"/>
              </p:cNvSpPr>
              <p:nvPr/>
            </p:nvSpPr>
            <p:spPr bwMode="auto">
              <a:xfrm>
                <a:off x="5064" y="1831"/>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212036" name="Group 249">
              <a:extLst>
                <a:ext uri="{FF2B5EF4-FFF2-40B4-BE49-F238E27FC236}">
                  <a16:creationId xmlns:a16="http://schemas.microsoft.com/office/drawing/2014/main" id="{4E9454F6-8C78-1B44-A45E-659D47F71046}"/>
                </a:ext>
              </a:extLst>
            </p:cNvPr>
            <p:cNvGrpSpPr>
              <a:grpSpLocks/>
            </p:cNvGrpSpPr>
            <p:nvPr/>
          </p:nvGrpSpPr>
          <p:grpSpPr bwMode="auto">
            <a:xfrm flipH="1">
              <a:off x="7939866" y="4369199"/>
              <a:ext cx="225953" cy="395900"/>
              <a:chOff x="4140" y="429"/>
              <a:chExt cx="1425" cy="2396"/>
            </a:xfrm>
          </p:grpSpPr>
          <p:sp>
            <p:nvSpPr>
              <p:cNvPr id="212070" name="Freeform 250">
                <a:extLst>
                  <a:ext uri="{FF2B5EF4-FFF2-40B4-BE49-F238E27FC236}">
                    <a16:creationId xmlns:a16="http://schemas.microsoft.com/office/drawing/2014/main" id="{A03C8245-84E8-1547-98F3-D419F0F3397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04" name="Rectangle 251">
                <a:extLst>
                  <a:ext uri="{FF2B5EF4-FFF2-40B4-BE49-F238E27FC236}">
                    <a16:creationId xmlns:a16="http://schemas.microsoft.com/office/drawing/2014/main" id="{D4658AF0-46BC-3C41-9BE0-B3058E1571A9}"/>
                  </a:ext>
                </a:extLst>
              </p:cNvPr>
              <p:cNvSpPr>
                <a:spLocks noChangeArrowheads="1"/>
              </p:cNvSpPr>
              <p:nvPr/>
            </p:nvSpPr>
            <p:spPr bwMode="auto">
              <a:xfrm>
                <a:off x="4207" y="427"/>
                <a:ext cx="1051"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72" name="Freeform 252">
                <a:extLst>
                  <a:ext uri="{FF2B5EF4-FFF2-40B4-BE49-F238E27FC236}">
                    <a16:creationId xmlns:a16="http://schemas.microsoft.com/office/drawing/2014/main" id="{C051241D-9938-2247-81A7-005E60E6A8D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73" name="Freeform 253">
                <a:extLst>
                  <a:ext uri="{FF2B5EF4-FFF2-40B4-BE49-F238E27FC236}">
                    <a16:creationId xmlns:a16="http://schemas.microsoft.com/office/drawing/2014/main" id="{D1D41A11-05E7-684B-A0AE-EC2C9DD52B88}"/>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07" name="Rectangle 254">
                <a:extLst>
                  <a:ext uri="{FF2B5EF4-FFF2-40B4-BE49-F238E27FC236}">
                    <a16:creationId xmlns:a16="http://schemas.microsoft.com/office/drawing/2014/main" id="{CDB6110C-F2A9-2A42-A814-225C606AF356}"/>
                  </a:ext>
                </a:extLst>
              </p:cNvPr>
              <p:cNvSpPr>
                <a:spLocks noChangeArrowheads="1"/>
              </p:cNvSpPr>
              <p:nvPr/>
            </p:nvSpPr>
            <p:spPr bwMode="auto">
              <a:xfrm>
                <a:off x="4207" y="696"/>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75" name="Group 255">
                <a:extLst>
                  <a:ext uri="{FF2B5EF4-FFF2-40B4-BE49-F238E27FC236}">
                    <a16:creationId xmlns:a16="http://schemas.microsoft.com/office/drawing/2014/main" id="{4AA01198-881E-674B-8D85-89B4A423F01B}"/>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68DC4A52-F420-DE43-A08E-43238B4C5A5A}"/>
                    </a:ext>
                  </a:extLst>
                </p:cNvPr>
                <p:cNvSpPr>
                  <a:spLocks noChangeArrowheads="1"/>
                </p:cNvSpPr>
                <p:nvPr/>
              </p:nvSpPr>
              <p:spPr bwMode="auto">
                <a:xfrm>
                  <a:off x="612" y="2567"/>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34" name="AutoShape 257">
                  <a:extLst>
                    <a:ext uri="{FF2B5EF4-FFF2-40B4-BE49-F238E27FC236}">
                      <a16:creationId xmlns:a16="http://schemas.microsoft.com/office/drawing/2014/main" id="{1F90C38E-6529-6D43-AF3F-FCF2C272690D}"/>
                    </a:ext>
                  </a:extLst>
                </p:cNvPr>
                <p:cNvSpPr>
                  <a:spLocks noChangeArrowheads="1"/>
                </p:cNvSpPr>
                <p:nvPr/>
              </p:nvSpPr>
              <p:spPr bwMode="auto">
                <a:xfrm>
                  <a:off x="624"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09" name="Rectangle 258">
                <a:extLst>
                  <a:ext uri="{FF2B5EF4-FFF2-40B4-BE49-F238E27FC236}">
                    <a16:creationId xmlns:a16="http://schemas.microsoft.com/office/drawing/2014/main" id="{A6C50548-B5A8-DD41-960F-934AB506C6BC}"/>
                  </a:ext>
                </a:extLst>
              </p:cNvPr>
              <p:cNvSpPr>
                <a:spLocks noChangeArrowheads="1"/>
              </p:cNvSpPr>
              <p:nvPr/>
            </p:nvSpPr>
            <p:spPr bwMode="auto">
              <a:xfrm>
                <a:off x="4227" y="1023"/>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77" name="Group 259">
                <a:extLst>
                  <a:ext uri="{FF2B5EF4-FFF2-40B4-BE49-F238E27FC236}">
                    <a16:creationId xmlns:a16="http://schemas.microsoft.com/office/drawing/2014/main" id="{B50052D3-6E51-A24F-8DA6-1A1FB1E76A45}"/>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F197C4B6-E0DE-F849-B48E-BCEE5E7A9212}"/>
                    </a:ext>
                  </a:extLst>
                </p:cNvPr>
                <p:cNvSpPr>
                  <a:spLocks noChangeArrowheads="1"/>
                </p:cNvSpPr>
                <p:nvPr/>
              </p:nvSpPr>
              <p:spPr bwMode="auto">
                <a:xfrm>
                  <a:off x="614" y="2568"/>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32" name="AutoShape 261">
                  <a:extLst>
                    <a:ext uri="{FF2B5EF4-FFF2-40B4-BE49-F238E27FC236}">
                      <a16:creationId xmlns:a16="http://schemas.microsoft.com/office/drawing/2014/main" id="{93DD5F29-0A86-D349-B160-42359A1BEF2F}"/>
                    </a:ext>
                  </a:extLst>
                </p:cNvPr>
                <p:cNvSpPr>
                  <a:spLocks noChangeArrowheads="1"/>
                </p:cNvSpPr>
                <p:nvPr/>
              </p:nvSpPr>
              <p:spPr bwMode="auto">
                <a:xfrm>
                  <a:off x="627" y="2588"/>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11" name="Rectangle 262">
                <a:extLst>
                  <a:ext uri="{FF2B5EF4-FFF2-40B4-BE49-F238E27FC236}">
                    <a16:creationId xmlns:a16="http://schemas.microsoft.com/office/drawing/2014/main" id="{2CEEAE7B-F0C2-3741-812C-E68B25F4271E}"/>
                  </a:ext>
                </a:extLst>
              </p:cNvPr>
              <p:cNvSpPr>
                <a:spLocks noChangeArrowheads="1"/>
              </p:cNvSpPr>
              <p:nvPr/>
            </p:nvSpPr>
            <p:spPr bwMode="auto">
              <a:xfrm>
                <a:off x="4217" y="1359"/>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12" name="Rectangle 263">
                <a:extLst>
                  <a:ext uri="{FF2B5EF4-FFF2-40B4-BE49-F238E27FC236}">
                    <a16:creationId xmlns:a16="http://schemas.microsoft.com/office/drawing/2014/main" id="{D214CDE3-D2A8-274C-8077-E1A2A229E83F}"/>
                  </a:ext>
                </a:extLst>
              </p:cNvPr>
              <p:cNvSpPr>
                <a:spLocks noChangeArrowheads="1"/>
              </p:cNvSpPr>
              <p:nvPr/>
            </p:nvSpPr>
            <p:spPr bwMode="auto">
              <a:xfrm>
                <a:off x="4227" y="165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80" name="Group 264">
                <a:extLst>
                  <a:ext uri="{FF2B5EF4-FFF2-40B4-BE49-F238E27FC236}">
                    <a16:creationId xmlns:a16="http://schemas.microsoft.com/office/drawing/2014/main" id="{6E439FEA-F5FC-3B4E-9319-CE3BAECB554A}"/>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9355DB6-C6B8-FF44-B122-7F1B0154AD4C}"/>
                    </a:ext>
                  </a:extLst>
                </p:cNvPr>
                <p:cNvSpPr>
                  <a:spLocks noChangeArrowheads="1"/>
                </p:cNvSpPr>
                <p:nvPr/>
              </p:nvSpPr>
              <p:spPr bwMode="auto">
                <a:xfrm>
                  <a:off x="617" y="2569"/>
                  <a:ext cx="711" cy="141"/>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30" name="AutoShape 266">
                  <a:extLst>
                    <a:ext uri="{FF2B5EF4-FFF2-40B4-BE49-F238E27FC236}">
                      <a16:creationId xmlns:a16="http://schemas.microsoft.com/office/drawing/2014/main" id="{49670351-9F5F-4D49-B71A-D4248C3860E6}"/>
                    </a:ext>
                  </a:extLst>
                </p:cNvPr>
                <p:cNvSpPr>
                  <a:spLocks noChangeArrowheads="1"/>
                </p:cNvSpPr>
                <p:nvPr/>
              </p:nvSpPr>
              <p:spPr bwMode="auto">
                <a:xfrm>
                  <a:off x="629" y="2586"/>
                  <a:ext cx="67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12081" name="Freeform 267">
                <a:extLst>
                  <a:ext uri="{FF2B5EF4-FFF2-40B4-BE49-F238E27FC236}">
                    <a16:creationId xmlns:a16="http://schemas.microsoft.com/office/drawing/2014/main" id="{8C813492-9EA7-3A44-9D0E-5EE281C2F7A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82" name="Group 268">
                <a:extLst>
                  <a:ext uri="{FF2B5EF4-FFF2-40B4-BE49-F238E27FC236}">
                    <a16:creationId xmlns:a16="http://schemas.microsoft.com/office/drawing/2014/main" id="{401906C0-A649-EA4C-AD29-60A7328EFA7F}"/>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6D630F50-E03D-D54B-AD8B-C27CDE09FDC9}"/>
                    </a:ext>
                  </a:extLst>
                </p:cNvPr>
                <p:cNvSpPr>
                  <a:spLocks noChangeArrowheads="1"/>
                </p:cNvSpPr>
                <p:nvPr/>
              </p:nvSpPr>
              <p:spPr bwMode="auto">
                <a:xfrm>
                  <a:off x="612" y="2571"/>
                  <a:ext cx="76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8" name="AutoShape 270">
                  <a:extLst>
                    <a:ext uri="{FF2B5EF4-FFF2-40B4-BE49-F238E27FC236}">
                      <a16:creationId xmlns:a16="http://schemas.microsoft.com/office/drawing/2014/main" id="{3017E51C-7609-2E48-8538-5848C41247B2}"/>
                    </a:ext>
                  </a:extLst>
                </p:cNvPr>
                <p:cNvSpPr>
                  <a:spLocks noChangeArrowheads="1"/>
                </p:cNvSpPr>
                <p:nvPr/>
              </p:nvSpPr>
              <p:spPr bwMode="auto">
                <a:xfrm>
                  <a:off x="624" y="2590"/>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16" name="Rectangle 271">
                <a:extLst>
                  <a:ext uri="{FF2B5EF4-FFF2-40B4-BE49-F238E27FC236}">
                    <a16:creationId xmlns:a16="http://schemas.microsoft.com/office/drawing/2014/main" id="{651B996A-729D-A14F-9266-27B9137CBA47}"/>
                  </a:ext>
                </a:extLst>
              </p:cNvPr>
              <p:cNvSpPr>
                <a:spLocks noChangeArrowheads="1"/>
              </p:cNvSpPr>
              <p:nvPr/>
            </p:nvSpPr>
            <p:spPr bwMode="auto">
              <a:xfrm>
                <a:off x="5248" y="427"/>
                <a:ext cx="70" cy="229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84" name="Freeform 272">
                <a:extLst>
                  <a:ext uri="{FF2B5EF4-FFF2-40B4-BE49-F238E27FC236}">
                    <a16:creationId xmlns:a16="http://schemas.microsoft.com/office/drawing/2014/main" id="{6B82CA0B-96B1-5C4F-BD88-422C7BF99872}"/>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85" name="Freeform 273">
                <a:extLst>
                  <a:ext uri="{FF2B5EF4-FFF2-40B4-BE49-F238E27FC236}">
                    <a16:creationId xmlns:a16="http://schemas.microsoft.com/office/drawing/2014/main" id="{45542DB4-486A-8545-8B5E-F0F0A3148C2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19" name="Oval 274">
                <a:extLst>
                  <a:ext uri="{FF2B5EF4-FFF2-40B4-BE49-F238E27FC236}">
                    <a16:creationId xmlns:a16="http://schemas.microsoft.com/office/drawing/2014/main" id="{435B7EFD-D157-2C4F-8DF0-32699F988FBD}"/>
                  </a:ext>
                </a:extLst>
              </p:cNvPr>
              <p:cNvSpPr>
                <a:spLocks noChangeArrowheads="1"/>
              </p:cNvSpPr>
              <p:nvPr/>
            </p:nvSpPr>
            <p:spPr bwMode="auto">
              <a:xfrm>
                <a:off x="5518" y="2617"/>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87" name="Freeform 275">
                <a:extLst>
                  <a:ext uri="{FF2B5EF4-FFF2-40B4-BE49-F238E27FC236}">
                    <a16:creationId xmlns:a16="http://schemas.microsoft.com/office/drawing/2014/main" id="{91EEEC1B-222B-2041-8B74-71DB51088E9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21" name="AutoShape 276">
                <a:extLst>
                  <a:ext uri="{FF2B5EF4-FFF2-40B4-BE49-F238E27FC236}">
                    <a16:creationId xmlns:a16="http://schemas.microsoft.com/office/drawing/2014/main" id="{2E4D5386-12FD-904A-A597-3248471B1814}"/>
                  </a:ext>
                </a:extLst>
              </p:cNvPr>
              <p:cNvSpPr>
                <a:spLocks noChangeArrowheads="1"/>
              </p:cNvSpPr>
              <p:nvPr/>
            </p:nvSpPr>
            <p:spPr bwMode="auto">
              <a:xfrm>
                <a:off x="4136" y="2684"/>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2" name="AutoShape 277">
                <a:extLst>
                  <a:ext uri="{FF2B5EF4-FFF2-40B4-BE49-F238E27FC236}">
                    <a16:creationId xmlns:a16="http://schemas.microsoft.com/office/drawing/2014/main" id="{405DC85D-D545-9549-815B-7EF5CE6A7EDC}"/>
                  </a:ext>
                </a:extLst>
              </p:cNvPr>
              <p:cNvSpPr>
                <a:spLocks noChangeArrowheads="1"/>
              </p:cNvSpPr>
              <p:nvPr/>
            </p:nvSpPr>
            <p:spPr bwMode="auto">
              <a:xfrm>
                <a:off x="4207" y="2713"/>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3" name="Oval 278">
                <a:extLst>
                  <a:ext uri="{FF2B5EF4-FFF2-40B4-BE49-F238E27FC236}">
                    <a16:creationId xmlns:a16="http://schemas.microsoft.com/office/drawing/2014/main" id="{E7D84189-0B0B-2344-A5F0-0C10C7C10926}"/>
                  </a:ext>
                </a:extLst>
              </p:cNvPr>
              <p:cNvSpPr>
                <a:spLocks noChangeArrowheads="1"/>
              </p:cNvSpPr>
              <p:nvPr/>
            </p:nvSpPr>
            <p:spPr bwMode="auto">
              <a:xfrm>
                <a:off x="4307" y="2387"/>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4" name="Oval 279">
                <a:extLst>
                  <a:ext uri="{FF2B5EF4-FFF2-40B4-BE49-F238E27FC236}">
                    <a16:creationId xmlns:a16="http://schemas.microsoft.com/office/drawing/2014/main" id="{5EAF772E-478C-8E4A-93CB-26B379E18F52}"/>
                  </a:ext>
                </a:extLst>
              </p:cNvPr>
              <p:cNvSpPr>
                <a:spLocks noChangeArrowheads="1"/>
              </p:cNvSpPr>
              <p:nvPr/>
            </p:nvSpPr>
            <p:spPr bwMode="auto">
              <a:xfrm>
                <a:off x="4487" y="2387"/>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1025" name="Oval 280">
                <a:extLst>
                  <a:ext uri="{FF2B5EF4-FFF2-40B4-BE49-F238E27FC236}">
                    <a16:creationId xmlns:a16="http://schemas.microsoft.com/office/drawing/2014/main" id="{27AE0AC9-B7B9-4E40-B5F3-DEC4F7D4DE07}"/>
                  </a:ext>
                </a:extLst>
              </p:cNvPr>
              <p:cNvSpPr>
                <a:spLocks noChangeArrowheads="1"/>
              </p:cNvSpPr>
              <p:nvPr/>
            </p:nvSpPr>
            <p:spPr bwMode="auto">
              <a:xfrm>
                <a:off x="4657" y="2387"/>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6" name="Rectangle 281">
                <a:extLst>
                  <a:ext uri="{FF2B5EF4-FFF2-40B4-BE49-F238E27FC236}">
                    <a16:creationId xmlns:a16="http://schemas.microsoft.com/office/drawing/2014/main" id="{FBC56F80-E750-304F-95F3-C043C627AFC8}"/>
                  </a:ext>
                </a:extLst>
              </p:cNvPr>
              <p:cNvSpPr>
                <a:spLocks noChangeArrowheads="1"/>
              </p:cNvSpPr>
              <p:nvPr/>
            </p:nvSpPr>
            <p:spPr bwMode="auto">
              <a:xfrm>
                <a:off x="5068" y="1839"/>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212037" name="Group 249">
              <a:extLst>
                <a:ext uri="{FF2B5EF4-FFF2-40B4-BE49-F238E27FC236}">
                  <a16:creationId xmlns:a16="http://schemas.microsoft.com/office/drawing/2014/main" id="{063CADA8-4BAC-AB4C-87C1-F68FF3A8BFF2}"/>
                </a:ext>
              </a:extLst>
            </p:cNvPr>
            <p:cNvGrpSpPr>
              <a:grpSpLocks/>
            </p:cNvGrpSpPr>
            <p:nvPr/>
          </p:nvGrpSpPr>
          <p:grpSpPr bwMode="auto">
            <a:xfrm flipH="1">
              <a:off x="8472213" y="4384408"/>
              <a:ext cx="225953" cy="395900"/>
              <a:chOff x="4140" y="429"/>
              <a:chExt cx="1425" cy="2396"/>
            </a:xfrm>
          </p:grpSpPr>
          <p:sp>
            <p:nvSpPr>
              <p:cNvPr id="212038" name="Freeform 250">
                <a:extLst>
                  <a:ext uri="{FF2B5EF4-FFF2-40B4-BE49-F238E27FC236}">
                    <a16:creationId xmlns:a16="http://schemas.microsoft.com/office/drawing/2014/main" id="{83609DD9-788C-B34B-A84D-5AF80A7E89FA}"/>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37" name="Rectangle 251">
                <a:extLst>
                  <a:ext uri="{FF2B5EF4-FFF2-40B4-BE49-F238E27FC236}">
                    <a16:creationId xmlns:a16="http://schemas.microsoft.com/office/drawing/2014/main" id="{9A83466C-E4FD-704C-B5A3-73372A72E720}"/>
                  </a:ext>
                </a:extLst>
              </p:cNvPr>
              <p:cNvSpPr>
                <a:spLocks noChangeArrowheads="1"/>
              </p:cNvSpPr>
              <p:nvPr/>
            </p:nvSpPr>
            <p:spPr bwMode="auto">
              <a:xfrm>
                <a:off x="4200" y="431"/>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40" name="Freeform 252">
                <a:extLst>
                  <a:ext uri="{FF2B5EF4-FFF2-40B4-BE49-F238E27FC236}">
                    <a16:creationId xmlns:a16="http://schemas.microsoft.com/office/drawing/2014/main" id="{6B912C6A-CA11-6241-B86E-7D90B7966DCF}"/>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41" name="Freeform 253">
                <a:extLst>
                  <a:ext uri="{FF2B5EF4-FFF2-40B4-BE49-F238E27FC236}">
                    <a16:creationId xmlns:a16="http://schemas.microsoft.com/office/drawing/2014/main" id="{4EF65B28-986F-2941-82BF-82235F3C0F3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40" name="Rectangle 254">
                <a:extLst>
                  <a:ext uri="{FF2B5EF4-FFF2-40B4-BE49-F238E27FC236}">
                    <a16:creationId xmlns:a16="http://schemas.microsoft.com/office/drawing/2014/main" id="{2E0706E9-4632-5147-9763-45281A5F5070}"/>
                  </a:ext>
                </a:extLst>
              </p:cNvPr>
              <p:cNvSpPr>
                <a:spLocks noChangeArrowheads="1"/>
              </p:cNvSpPr>
              <p:nvPr/>
            </p:nvSpPr>
            <p:spPr bwMode="auto">
              <a:xfrm>
                <a:off x="4210" y="690"/>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43" name="Group 255">
                <a:extLst>
                  <a:ext uri="{FF2B5EF4-FFF2-40B4-BE49-F238E27FC236}">
                    <a16:creationId xmlns:a16="http://schemas.microsoft.com/office/drawing/2014/main" id="{AFDA2183-F275-5945-8D00-53B62203DF25}"/>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6771E5BD-9EAE-334D-A62A-489F0A6F3B96}"/>
                    </a:ext>
                  </a:extLst>
                </p:cNvPr>
                <p:cNvSpPr>
                  <a:spLocks noChangeArrowheads="1"/>
                </p:cNvSpPr>
                <p:nvPr/>
              </p:nvSpPr>
              <p:spPr bwMode="auto">
                <a:xfrm>
                  <a:off x="616" y="2571"/>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7" name="AutoShape 257">
                  <a:extLst>
                    <a:ext uri="{FF2B5EF4-FFF2-40B4-BE49-F238E27FC236}">
                      <a16:creationId xmlns:a16="http://schemas.microsoft.com/office/drawing/2014/main" id="{EDB32EF2-BB3C-FA43-98D2-E17A7C0B2946}"/>
                    </a:ext>
                  </a:extLst>
                </p:cNvPr>
                <p:cNvSpPr>
                  <a:spLocks noChangeArrowheads="1"/>
                </p:cNvSpPr>
                <p:nvPr/>
              </p:nvSpPr>
              <p:spPr bwMode="auto">
                <a:xfrm>
                  <a:off x="629"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42" name="Rectangle 258">
                <a:extLst>
                  <a:ext uri="{FF2B5EF4-FFF2-40B4-BE49-F238E27FC236}">
                    <a16:creationId xmlns:a16="http://schemas.microsoft.com/office/drawing/2014/main" id="{BC61EC3E-F484-3D44-8AB5-E7A307F177D6}"/>
                  </a:ext>
                </a:extLst>
              </p:cNvPr>
              <p:cNvSpPr>
                <a:spLocks noChangeArrowheads="1"/>
              </p:cNvSpPr>
              <p:nvPr/>
            </p:nvSpPr>
            <p:spPr bwMode="auto">
              <a:xfrm>
                <a:off x="4220" y="101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45" name="Group 259">
                <a:extLst>
                  <a:ext uri="{FF2B5EF4-FFF2-40B4-BE49-F238E27FC236}">
                    <a16:creationId xmlns:a16="http://schemas.microsoft.com/office/drawing/2014/main" id="{59D9A9D5-9943-2D41-B20D-6F38276B0DA2}"/>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8D06F510-A5A6-DE4C-9A08-7E75EB9E601A}"/>
                    </a:ext>
                  </a:extLst>
                </p:cNvPr>
                <p:cNvSpPr>
                  <a:spLocks noChangeArrowheads="1"/>
                </p:cNvSpPr>
                <p:nvPr/>
              </p:nvSpPr>
              <p:spPr bwMode="auto">
                <a:xfrm>
                  <a:off x="581" y="2572"/>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5" name="AutoShape 261">
                  <a:extLst>
                    <a:ext uri="{FF2B5EF4-FFF2-40B4-BE49-F238E27FC236}">
                      <a16:creationId xmlns:a16="http://schemas.microsoft.com/office/drawing/2014/main" id="{8FF0110B-B100-9542-B3BF-7AA2C9E42D10}"/>
                    </a:ext>
                  </a:extLst>
                </p:cNvPr>
                <p:cNvSpPr>
                  <a:spLocks noChangeArrowheads="1"/>
                </p:cNvSpPr>
                <p:nvPr/>
              </p:nvSpPr>
              <p:spPr bwMode="auto">
                <a:xfrm>
                  <a:off x="594"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44" name="Rectangle 262">
                <a:extLst>
                  <a:ext uri="{FF2B5EF4-FFF2-40B4-BE49-F238E27FC236}">
                    <a16:creationId xmlns:a16="http://schemas.microsoft.com/office/drawing/2014/main" id="{3DC50D41-35CD-1341-A6D5-D950C8EDB19A}"/>
                  </a:ext>
                </a:extLst>
              </p:cNvPr>
              <p:cNvSpPr>
                <a:spLocks noChangeArrowheads="1"/>
              </p:cNvSpPr>
              <p:nvPr/>
            </p:nvSpPr>
            <p:spPr bwMode="auto">
              <a:xfrm>
                <a:off x="4220" y="1363"/>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45" name="Rectangle 263">
                <a:extLst>
                  <a:ext uri="{FF2B5EF4-FFF2-40B4-BE49-F238E27FC236}">
                    <a16:creationId xmlns:a16="http://schemas.microsoft.com/office/drawing/2014/main" id="{7337A979-AD5D-9D44-B53F-15B562751712}"/>
                  </a:ext>
                </a:extLst>
              </p:cNvPr>
              <p:cNvSpPr>
                <a:spLocks noChangeArrowheads="1"/>
              </p:cNvSpPr>
              <p:nvPr/>
            </p:nvSpPr>
            <p:spPr bwMode="auto">
              <a:xfrm>
                <a:off x="4230" y="1651"/>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48" name="Group 264">
                <a:extLst>
                  <a:ext uri="{FF2B5EF4-FFF2-40B4-BE49-F238E27FC236}">
                    <a16:creationId xmlns:a16="http://schemas.microsoft.com/office/drawing/2014/main" id="{941F8FDA-8D7F-2346-A6C2-6EA10A4250C9}"/>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ECF23DE-461B-6144-AED7-04E1E1285290}"/>
                    </a:ext>
                  </a:extLst>
                </p:cNvPr>
                <p:cNvSpPr>
                  <a:spLocks noChangeArrowheads="1"/>
                </p:cNvSpPr>
                <p:nvPr/>
              </p:nvSpPr>
              <p:spPr bwMode="auto">
                <a:xfrm>
                  <a:off x="609" y="2572"/>
                  <a:ext cx="686"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3" name="AutoShape 266">
                  <a:extLst>
                    <a:ext uri="{FF2B5EF4-FFF2-40B4-BE49-F238E27FC236}">
                      <a16:creationId xmlns:a16="http://schemas.microsoft.com/office/drawing/2014/main" id="{0A68C799-922E-B342-9C3E-D7370E6F6212}"/>
                    </a:ext>
                  </a:extLst>
                </p:cNvPr>
                <p:cNvSpPr>
                  <a:spLocks noChangeArrowheads="1"/>
                </p:cNvSpPr>
                <p:nvPr/>
              </p:nvSpPr>
              <p:spPr bwMode="auto">
                <a:xfrm>
                  <a:off x="621" y="2590"/>
                  <a:ext cx="648"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12049" name="Freeform 267">
                <a:extLst>
                  <a:ext uri="{FF2B5EF4-FFF2-40B4-BE49-F238E27FC236}">
                    <a16:creationId xmlns:a16="http://schemas.microsoft.com/office/drawing/2014/main" id="{936DB453-D72B-EF48-B4DE-1F4AA2CB6A2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50" name="Group 268">
                <a:extLst>
                  <a:ext uri="{FF2B5EF4-FFF2-40B4-BE49-F238E27FC236}">
                    <a16:creationId xmlns:a16="http://schemas.microsoft.com/office/drawing/2014/main" id="{C294DBB1-7698-5440-AE7E-BC967A344089}"/>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1C28E9A7-7F8C-7448-8072-16825BD7A195}"/>
                    </a:ext>
                  </a:extLst>
                </p:cNvPr>
                <p:cNvSpPr>
                  <a:spLocks noChangeArrowheads="1"/>
                </p:cNvSpPr>
                <p:nvPr/>
              </p:nvSpPr>
              <p:spPr bwMode="auto">
                <a:xfrm>
                  <a:off x="616" y="2565"/>
                  <a:ext cx="723"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1" name="AutoShape 270">
                  <a:extLst>
                    <a:ext uri="{FF2B5EF4-FFF2-40B4-BE49-F238E27FC236}">
                      <a16:creationId xmlns:a16="http://schemas.microsoft.com/office/drawing/2014/main" id="{F487AB71-1F45-EB49-A690-2C22A7507D2D}"/>
                    </a:ext>
                  </a:extLst>
                </p:cNvPr>
                <p:cNvSpPr>
                  <a:spLocks noChangeArrowheads="1"/>
                </p:cNvSpPr>
                <p:nvPr/>
              </p:nvSpPr>
              <p:spPr bwMode="auto">
                <a:xfrm>
                  <a:off x="629" y="2585"/>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49" name="Rectangle 271">
                <a:extLst>
                  <a:ext uri="{FF2B5EF4-FFF2-40B4-BE49-F238E27FC236}">
                    <a16:creationId xmlns:a16="http://schemas.microsoft.com/office/drawing/2014/main" id="{72F89151-6238-B74D-867E-21A9ECE3B53D}"/>
                  </a:ext>
                </a:extLst>
              </p:cNvPr>
              <p:cNvSpPr>
                <a:spLocks noChangeArrowheads="1"/>
              </p:cNvSpPr>
              <p:nvPr/>
            </p:nvSpPr>
            <p:spPr bwMode="auto">
              <a:xfrm>
                <a:off x="5251" y="431"/>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52" name="Freeform 272">
                <a:extLst>
                  <a:ext uri="{FF2B5EF4-FFF2-40B4-BE49-F238E27FC236}">
                    <a16:creationId xmlns:a16="http://schemas.microsoft.com/office/drawing/2014/main" id="{2D301E59-F089-F146-9D78-8606C4C6E0C8}"/>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53" name="Freeform 273">
                <a:extLst>
                  <a:ext uri="{FF2B5EF4-FFF2-40B4-BE49-F238E27FC236}">
                    <a16:creationId xmlns:a16="http://schemas.microsoft.com/office/drawing/2014/main" id="{58EE3F91-4AF5-C142-BEAE-95FF763AA5C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52" name="Oval 274">
                <a:extLst>
                  <a:ext uri="{FF2B5EF4-FFF2-40B4-BE49-F238E27FC236}">
                    <a16:creationId xmlns:a16="http://schemas.microsoft.com/office/drawing/2014/main" id="{1DBFAAB7-01C0-0142-B148-67BAAC23F233}"/>
                  </a:ext>
                </a:extLst>
              </p:cNvPr>
              <p:cNvSpPr>
                <a:spLocks noChangeArrowheads="1"/>
              </p:cNvSpPr>
              <p:nvPr/>
            </p:nvSpPr>
            <p:spPr bwMode="auto">
              <a:xfrm>
                <a:off x="5512" y="2611"/>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55" name="Freeform 275">
                <a:extLst>
                  <a:ext uri="{FF2B5EF4-FFF2-40B4-BE49-F238E27FC236}">
                    <a16:creationId xmlns:a16="http://schemas.microsoft.com/office/drawing/2014/main" id="{6A788E83-B9AD-684D-9098-48CAC937AA9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54" name="AutoShape 276">
                <a:extLst>
                  <a:ext uri="{FF2B5EF4-FFF2-40B4-BE49-F238E27FC236}">
                    <a16:creationId xmlns:a16="http://schemas.microsoft.com/office/drawing/2014/main" id="{3B10DC55-A939-5F48-BD8F-218473E0B903}"/>
                  </a:ext>
                </a:extLst>
              </p:cNvPr>
              <p:cNvSpPr>
                <a:spLocks noChangeArrowheads="1"/>
              </p:cNvSpPr>
              <p:nvPr/>
            </p:nvSpPr>
            <p:spPr bwMode="auto">
              <a:xfrm>
                <a:off x="4140" y="2679"/>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5" name="AutoShape 277">
                <a:extLst>
                  <a:ext uri="{FF2B5EF4-FFF2-40B4-BE49-F238E27FC236}">
                    <a16:creationId xmlns:a16="http://schemas.microsoft.com/office/drawing/2014/main" id="{21263D7D-4294-5148-B3A9-27122535AF49}"/>
                  </a:ext>
                </a:extLst>
              </p:cNvPr>
              <p:cNvSpPr>
                <a:spLocks noChangeArrowheads="1"/>
              </p:cNvSpPr>
              <p:nvPr/>
            </p:nvSpPr>
            <p:spPr bwMode="auto">
              <a:xfrm>
                <a:off x="4200" y="2708"/>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6" name="Oval 278">
                <a:extLst>
                  <a:ext uri="{FF2B5EF4-FFF2-40B4-BE49-F238E27FC236}">
                    <a16:creationId xmlns:a16="http://schemas.microsoft.com/office/drawing/2014/main" id="{43CCDDD0-BFF9-884C-91C4-A05681D8CC4A}"/>
                  </a:ext>
                </a:extLst>
              </p:cNvPr>
              <p:cNvSpPr>
                <a:spLocks noChangeArrowheads="1"/>
              </p:cNvSpPr>
              <p:nvPr/>
            </p:nvSpPr>
            <p:spPr bwMode="auto">
              <a:xfrm>
                <a:off x="4310" y="2381"/>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7" name="Oval 279">
                <a:extLst>
                  <a:ext uri="{FF2B5EF4-FFF2-40B4-BE49-F238E27FC236}">
                    <a16:creationId xmlns:a16="http://schemas.microsoft.com/office/drawing/2014/main" id="{797CAFF6-2540-2A43-A7EB-6DC214987BBD}"/>
                  </a:ext>
                </a:extLst>
              </p:cNvPr>
              <p:cNvSpPr>
                <a:spLocks noChangeArrowheads="1"/>
              </p:cNvSpPr>
              <p:nvPr/>
            </p:nvSpPr>
            <p:spPr bwMode="auto">
              <a:xfrm>
                <a:off x="4480" y="2381"/>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1058" name="Oval 280">
                <a:extLst>
                  <a:ext uri="{FF2B5EF4-FFF2-40B4-BE49-F238E27FC236}">
                    <a16:creationId xmlns:a16="http://schemas.microsoft.com/office/drawing/2014/main" id="{4BB328AC-52B7-0E49-B39E-D6076BDE881C}"/>
                  </a:ext>
                </a:extLst>
              </p:cNvPr>
              <p:cNvSpPr>
                <a:spLocks noChangeArrowheads="1"/>
              </p:cNvSpPr>
              <p:nvPr/>
            </p:nvSpPr>
            <p:spPr bwMode="auto">
              <a:xfrm>
                <a:off x="4661" y="2381"/>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9" name="Rectangle 281">
                <a:extLst>
                  <a:ext uri="{FF2B5EF4-FFF2-40B4-BE49-F238E27FC236}">
                    <a16:creationId xmlns:a16="http://schemas.microsoft.com/office/drawing/2014/main" id="{E9E2B2D4-67FA-DD44-B88A-D47E4481C15A}"/>
                  </a:ext>
                </a:extLst>
              </p:cNvPr>
              <p:cNvSpPr>
                <a:spLocks noChangeArrowheads="1"/>
              </p:cNvSpPr>
              <p:nvPr/>
            </p:nvSpPr>
            <p:spPr bwMode="auto">
              <a:xfrm>
                <a:off x="5061" y="1833"/>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grpSp>
      <p:grpSp>
        <p:nvGrpSpPr>
          <p:cNvPr id="1069" name="Group 1068">
            <a:extLst>
              <a:ext uri="{FF2B5EF4-FFF2-40B4-BE49-F238E27FC236}">
                <a16:creationId xmlns:a16="http://schemas.microsoft.com/office/drawing/2014/main" id="{ECF8F42F-4B0B-EE47-8918-77C7BC282FB3}"/>
              </a:ext>
            </a:extLst>
          </p:cNvPr>
          <p:cNvGrpSpPr>
            <a:grpSpLocks/>
          </p:cNvGrpSpPr>
          <p:nvPr/>
        </p:nvGrpSpPr>
        <p:grpSpPr bwMode="auto">
          <a:xfrm>
            <a:off x="8710613" y="5734050"/>
            <a:ext cx="347662" cy="681038"/>
            <a:chOff x="7923189" y="2486664"/>
            <a:chExt cx="360377" cy="884585"/>
          </a:xfrm>
        </p:grpSpPr>
        <p:pic>
          <p:nvPicPr>
            <p:cNvPr id="212000" name="Picture 3">
              <a:extLst>
                <a:ext uri="{FF2B5EF4-FFF2-40B4-BE49-F238E27FC236}">
                  <a16:creationId xmlns:a16="http://schemas.microsoft.com/office/drawing/2014/main" id="{1C58FD28-176F-A34A-9878-C60238838E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001" name="Group 950">
              <a:extLst>
                <a:ext uri="{FF2B5EF4-FFF2-40B4-BE49-F238E27FC236}">
                  <a16:creationId xmlns:a16="http://schemas.microsoft.com/office/drawing/2014/main" id="{38988D6D-0BB2-0846-9D57-DEE7A2D04924}"/>
                </a:ext>
              </a:extLst>
            </p:cNvPr>
            <p:cNvGrpSpPr>
              <a:grpSpLocks/>
            </p:cNvGrpSpPr>
            <p:nvPr/>
          </p:nvGrpSpPr>
          <p:grpSpPr bwMode="auto">
            <a:xfrm>
              <a:off x="7923189" y="2890236"/>
              <a:ext cx="227012" cy="481013"/>
              <a:chOff x="4140" y="429"/>
              <a:chExt cx="1425" cy="2396"/>
            </a:xfrm>
          </p:grpSpPr>
          <p:sp>
            <p:nvSpPr>
              <p:cNvPr id="212002" name="Freeform 951">
                <a:extLst>
                  <a:ext uri="{FF2B5EF4-FFF2-40B4-BE49-F238E27FC236}">
                    <a16:creationId xmlns:a16="http://schemas.microsoft.com/office/drawing/2014/main" id="{B75B1ABA-52FC-B043-9608-0D224DBCA6E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3" name="Rectangle 952">
                <a:extLst>
                  <a:ext uri="{FF2B5EF4-FFF2-40B4-BE49-F238E27FC236}">
                    <a16:creationId xmlns:a16="http://schemas.microsoft.com/office/drawing/2014/main" id="{FD560CD9-2687-F741-8045-AFDB9C46BBE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4" name="Freeform 953">
                <a:extLst>
                  <a:ext uri="{FF2B5EF4-FFF2-40B4-BE49-F238E27FC236}">
                    <a16:creationId xmlns:a16="http://schemas.microsoft.com/office/drawing/2014/main" id="{F60A9E66-2B31-274F-A9F4-7AE7CEBC453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5" name="Freeform 954">
                <a:extLst>
                  <a:ext uri="{FF2B5EF4-FFF2-40B4-BE49-F238E27FC236}">
                    <a16:creationId xmlns:a16="http://schemas.microsoft.com/office/drawing/2014/main" id="{0ECC682E-80A9-664A-B2F9-3809C6B6666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6" name="Rectangle 955">
                <a:extLst>
                  <a:ext uri="{FF2B5EF4-FFF2-40B4-BE49-F238E27FC236}">
                    <a16:creationId xmlns:a16="http://schemas.microsoft.com/office/drawing/2014/main" id="{F6363B5D-801C-0745-A1DF-15E7CB71E52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07" name="Group 956">
                <a:extLst>
                  <a:ext uri="{FF2B5EF4-FFF2-40B4-BE49-F238E27FC236}">
                    <a16:creationId xmlns:a16="http://schemas.microsoft.com/office/drawing/2014/main" id="{AFFFB009-5079-FF4D-A514-D86A36D905D5}"/>
                  </a:ext>
                </a:extLst>
              </p:cNvPr>
              <p:cNvGrpSpPr>
                <a:grpSpLocks/>
              </p:cNvGrpSpPr>
              <p:nvPr/>
            </p:nvGrpSpPr>
            <p:grpSpPr bwMode="auto">
              <a:xfrm>
                <a:off x="4749" y="668"/>
                <a:ext cx="581" cy="145"/>
                <a:chOff x="614" y="2568"/>
                <a:chExt cx="725" cy="139"/>
              </a:xfrm>
            </p:grpSpPr>
            <p:sp>
              <p:nvSpPr>
                <p:cNvPr id="212032" name="AutoShape 957">
                  <a:extLst>
                    <a:ext uri="{FF2B5EF4-FFF2-40B4-BE49-F238E27FC236}">
                      <a16:creationId xmlns:a16="http://schemas.microsoft.com/office/drawing/2014/main" id="{392483AB-DC02-2A41-962B-95AC6D66F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33" name="AutoShape 958">
                  <a:extLst>
                    <a:ext uri="{FF2B5EF4-FFF2-40B4-BE49-F238E27FC236}">
                      <a16:creationId xmlns:a16="http://schemas.microsoft.com/office/drawing/2014/main" id="{4D194528-5F6A-564B-8E3C-7F849D4B12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08" name="Rectangle 959">
                <a:extLst>
                  <a:ext uri="{FF2B5EF4-FFF2-40B4-BE49-F238E27FC236}">
                    <a16:creationId xmlns:a16="http://schemas.microsoft.com/office/drawing/2014/main" id="{EFB28CCD-CE52-2849-8E9F-099A7003AF7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09" name="Group 960">
                <a:extLst>
                  <a:ext uri="{FF2B5EF4-FFF2-40B4-BE49-F238E27FC236}">
                    <a16:creationId xmlns:a16="http://schemas.microsoft.com/office/drawing/2014/main" id="{0318F76E-4991-6A48-BA2E-BA8E46990C5C}"/>
                  </a:ext>
                </a:extLst>
              </p:cNvPr>
              <p:cNvGrpSpPr>
                <a:grpSpLocks/>
              </p:cNvGrpSpPr>
              <p:nvPr/>
            </p:nvGrpSpPr>
            <p:grpSpPr bwMode="auto">
              <a:xfrm>
                <a:off x="4747" y="994"/>
                <a:ext cx="581" cy="134"/>
                <a:chOff x="614" y="2568"/>
                <a:chExt cx="725" cy="139"/>
              </a:xfrm>
            </p:grpSpPr>
            <p:sp>
              <p:nvSpPr>
                <p:cNvPr id="212030" name="AutoShape 961">
                  <a:extLst>
                    <a:ext uri="{FF2B5EF4-FFF2-40B4-BE49-F238E27FC236}">
                      <a16:creationId xmlns:a16="http://schemas.microsoft.com/office/drawing/2014/main" id="{A2B7EE78-B743-F742-8B2F-EC7FBB16DFD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31" name="AutoShape 962">
                  <a:extLst>
                    <a:ext uri="{FF2B5EF4-FFF2-40B4-BE49-F238E27FC236}">
                      <a16:creationId xmlns:a16="http://schemas.microsoft.com/office/drawing/2014/main" id="{2A79FF57-2C38-304A-B360-02B7836D6FE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0" name="Rectangle 963">
                <a:extLst>
                  <a:ext uri="{FF2B5EF4-FFF2-40B4-BE49-F238E27FC236}">
                    <a16:creationId xmlns:a16="http://schemas.microsoft.com/office/drawing/2014/main" id="{6592F3BD-D910-6142-A498-11CB54CD4AF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1" name="Rectangle 964">
                <a:extLst>
                  <a:ext uri="{FF2B5EF4-FFF2-40B4-BE49-F238E27FC236}">
                    <a16:creationId xmlns:a16="http://schemas.microsoft.com/office/drawing/2014/main" id="{563B9000-6C65-DB4B-9E12-6CCE3EF8DF3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12" name="Group 965">
                <a:extLst>
                  <a:ext uri="{FF2B5EF4-FFF2-40B4-BE49-F238E27FC236}">
                    <a16:creationId xmlns:a16="http://schemas.microsoft.com/office/drawing/2014/main" id="{53621790-3635-2346-B3E7-A68A9275BA55}"/>
                  </a:ext>
                </a:extLst>
              </p:cNvPr>
              <p:cNvGrpSpPr>
                <a:grpSpLocks/>
              </p:cNvGrpSpPr>
              <p:nvPr/>
            </p:nvGrpSpPr>
            <p:grpSpPr bwMode="auto">
              <a:xfrm>
                <a:off x="4735" y="1627"/>
                <a:ext cx="582" cy="151"/>
                <a:chOff x="614" y="2568"/>
                <a:chExt cx="725" cy="139"/>
              </a:xfrm>
            </p:grpSpPr>
            <p:sp>
              <p:nvSpPr>
                <p:cNvPr id="212028" name="AutoShape 966">
                  <a:extLst>
                    <a:ext uri="{FF2B5EF4-FFF2-40B4-BE49-F238E27FC236}">
                      <a16:creationId xmlns:a16="http://schemas.microsoft.com/office/drawing/2014/main" id="{8A245C7D-4DEA-A346-BF1B-C7C292B10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9" name="AutoShape 967">
                  <a:extLst>
                    <a:ext uri="{FF2B5EF4-FFF2-40B4-BE49-F238E27FC236}">
                      <a16:creationId xmlns:a16="http://schemas.microsoft.com/office/drawing/2014/main" id="{94A055E6-A46A-4249-BCFD-3019F44F374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3" name="Freeform 968">
                <a:extLst>
                  <a:ext uri="{FF2B5EF4-FFF2-40B4-BE49-F238E27FC236}">
                    <a16:creationId xmlns:a16="http://schemas.microsoft.com/office/drawing/2014/main" id="{D6373BFE-9A2A-9E4F-ADE9-1D8ACBE450D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14" name="Group 969">
                <a:extLst>
                  <a:ext uri="{FF2B5EF4-FFF2-40B4-BE49-F238E27FC236}">
                    <a16:creationId xmlns:a16="http://schemas.microsoft.com/office/drawing/2014/main" id="{DE9BEAC1-7B89-2944-A44D-E7DB0D76148E}"/>
                  </a:ext>
                </a:extLst>
              </p:cNvPr>
              <p:cNvGrpSpPr>
                <a:grpSpLocks/>
              </p:cNvGrpSpPr>
              <p:nvPr/>
            </p:nvGrpSpPr>
            <p:grpSpPr bwMode="auto">
              <a:xfrm>
                <a:off x="4739" y="1327"/>
                <a:ext cx="582" cy="139"/>
                <a:chOff x="614" y="2568"/>
                <a:chExt cx="725" cy="139"/>
              </a:xfrm>
            </p:grpSpPr>
            <p:sp>
              <p:nvSpPr>
                <p:cNvPr id="212026" name="AutoShape 970">
                  <a:extLst>
                    <a:ext uri="{FF2B5EF4-FFF2-40B4-BE49-F238E27FC236}">
                      <a16:creationId xmlns:a16="http://schemas.microsoft.com/office/drawing/2014/main" id="{CF59CCD8-E595-4E42-855D-D91D9BCB34B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7" name="AutoShape 971">
                  <a:extLst>
                    <a:ext uri="{FF2B5EF4-FFF2-40B4-BE49-F238E27FC236}">
                      <a16:creationId xmlns:a16="http://schemas.microsoft.com/office/drawing/2014/main" id="{463C2AF6-3EE5-B94F-A53F-DA988F695A4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5" name="Rectangle 972">
                <a:extLst>
                  <a:ext uri="{FF2B5EF4-FFF2-40B4-BE49-F238E27FC236}">
                    <a16:creationId xmlns:a16="http://schemas.microsoft.com/office/drawing/2014/main" id="{E264C2EF-580A-0B47-9963-02E194A522A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6" name="Freeform 973">
                <a:extLst>
                  <a:ext uri="{FF2B5EF4-FFF2-40B4-BE49-F238E27FC236}">
                    <a16:creationId xmlns:a16="http://schemas.microsoft.com/office/drawing/2014/main" id="{811E20A3-FF5B-F547-9AA2-28EE1671E5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7" name="Freeform 974">
                <a:extLst>
                  <a:ext uri="{FF2B5EF4-FFF2-40B4-BE49-F238E27FC236}">
                    <a16:creationId xmlns:a16="http://schemas.microsoft.com/office/drawing/2014/main" id="{78C55B6D-9FAA-3A49-A027-B2EC6C0DD78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8" name="Oval 975">
                <a:extLst>
                  <a:ext uri="{FF2B5EF4-FFF2-40B4-BE49-F238E27FC236}">
                    <a16:creationId xmlns:a16="http://schemas.microsoft.com/office/drawing/2014/main" id="{B3CCC850-2704-704A-96F9-42E78A493B4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9" name="Freeform 976">
                <a:extLst>
                  <a:ext uri="{FF2B5EF4-FFF2-40B4-BE49-F238E27FC236}">
                    <a16:creationId xmlns:a16="http://schemas.microsoft.com/office/drawing/2014/main" id="{29EAE530-0285-8147-B69A-8802B84635E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0" name="AutoShape 977">
                <a:extLst>
                  <a:ext uri="{FF2B5EF4-FFF2-40B4-BE49-F238E27FC236}">
                    <a16:creationId xmlns:a16="http://schemas.microsoft.com/office/drawing/2014/main" id="{86022980-C111-C14C-BC74-15BE5A0F9F2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1" name="AutoShape 978">
                <a:extLst>
                  <a:ext uri="{FF2B5EF4-FFF2-40B4-BE49-F238E27FC236}">
                    <a16:creationId xmlns:a16="http://schemas.microsoft.com/office/drawing/2014/main" id="{2A511823-DED3-2747-9713-71D6036B7BF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2" name="Oval 979">
                <a:extLst>
                  <a:ext uri="{FF2B5EF4-FFF2-40B4-BE49-F238E27FC236}">
                    <a16:creationId xmlns:a16="http://schemas.microsoft.com/office/drawing/2014/main" id="{782FCD42-797F-EF44-881F-939D4B8421E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3" name="Oval 980">
                <a:extLst>
                  <a:ext uri="{FF2B5EF4-FFF2-40B4-BE49-F238E27FC236}">
                    <a16:creationId xmlns:a16="http://schemas.microsoft.com/office/drawing/2014/main" id="{15EB52E1-99F3-F949-8E2B-4AF186BD879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024" name="Oval 981">
                <a:extLst>
                  <a:ext uri="{FF2B5EF4-FFF2-40B4-BE49-F238E27FC236}">
                    <a16:creationId xmlns:a16="http://schemas.microsoft.com/office/drawing/2014/main" id="{7D0BA5EC-A7D4-AB40-A9F6-0CF2C1F2A6A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5" name="Rectangle 982">
                <a:extLst>
                  <a:ext uri="{FF2B5EF4-FFF2-40B4-BE49-F238E27FC236}">
                    <a16:creationId xmlns:a16="http://schemas.microsoft.com/office/drawing/2014/main" id="{7EEC4949-56B9-1446-9711-9818D166CC8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0" name="Group 19">
            <a:extLst>
              <a:ext uri="{FF2B5EF4-FFF2-40B4-BE49-F238E27FC236}">
                <a16:creationId xmlns:a16="http://schemas.microsoft.com/office/drawing/2014/main" id="{06C52556-3B7F-CA46-899E-C10EBF5C4BFA}"/>
              </a:ext>
            </a:extLst>
          </p:cNvPr>
          <p:cNvGrpSpPr>
            <a:grpSpLocks/>
          </p:cNvGrpSpPr>
          <p:nvPr/>
        </p:nvGrpSpPr>
        <p:grpSpPr bwMode="auto">
          <a:xfrm>
            <a:off x="1751013" y="3719513"/>
            <a:ext cx="982662" cy="1585912"/>
            <a:chOff x="226804" y="3719080"/>
            <a:chExt cx="982820" cy="1586234"/>
          </a:xfrm>
        </p:grpSpPr>
        <p:pic>
          <p:nvPicPr>
            <p:cNvPr id="211997" name="Picture 9">
              <a:extLst>
                <a:ext uri="{FF2B5EF4-FFF2-40B4-BE49-F238E27FC236}">
                  <a16:creationId xmlns:a16="http://schemas.microsoft.com/office/drawing/2014/main" id="{885F0363-C2C7-B040-9A9F-8762313A0D78}"/>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98" name="Cloud Callout 16">
              <a:extLst>
                <a:ext uri="{FF2B5EF4-FFF2-40B4-BE49-F238E27FC236}">
                  <a16:creationId xmlns:a16="http://schemas.microsoft.com/office/drawing/2014/main" id="{CB6F3878-13F6-7E42-A58F-2603D66CC771}"/>
                </a:ext>
              </a:extLst>
            </p:cNvPr>
            <p:cNvSpPr>
              <a:spLocks noChangeArrowheads="1"/>
            </p:cNvSpPr>
            <p:nvPr/>
          </p:nvSpPr>
          <p:spPr bwMode="auto">
            <a:xfrm flipH="1">
              <a:off x="226804" y="3719080"/>
              <a:ext cx="982820" cy="514019"/>
            </a:xfrm>
            <a:prstGeom prst="cloudCallout">
              <a:avLst>
                <a:gd name="adj1" fmla="val -7606"/>
                <a:gd name="adj2" fmla="val 147866"/>
              </a:avLst>
            </a:prstGeom>
            <a:noFill/>
            <a:ln w="9525">
              <a:solidFill>
                <a:schemeClr val="bg2"/>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pic>
          <p:nvPicPr>
            <p:cNvPr id="211999" name="Picture 18" descr="madman.jpg">
              <a:extLst>
                <a:ext uri="{FF2B5EF4-FFF2-40B4-BE49-F238E27FC236}">
                  <a16:creationId xmlns:a16="http://schemas.microsoft.com/office/drawing/2014/main" id="{22004AD2-F07E-954C-8CB1-F531A6E218E1}"/>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47767" y="3870258"/>
              <a:ext cx="767350" cy="21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1984" name="Content Placeholder 12">
            <a:extLst>
              <a:ext uri="{FF2B5EF4-FFF2-40B4-BE49-F238E27FC236}">
                <a16:creationId xmlns:a16="http://schemas.microsoft.com/office/drawing/2014/main" id="{FBA2E74E-4CA0-634D-BA39-6FA14422C4A8}"/>
              </a:ext>
            </a:extLst>
          </p:cNvPr>
          <p:cNvSpPr txBox="1">
            <a:spLocks/>
          </p:cNvSpPr>
          <p:nvPr/>
        </p:nvSpPr>
        <p:spPr bwMode="auto">
          <a:xfrm>
            <a:off x="1109771" y="1064063"/>
            <a:ext cx="9901388" cy="92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87338" marR="0" lvl="0" indent="-287338" algn="l" defTabSz="914400" rtl="0" eaLnBrk="0" fontAlgn="base" latinLnBrk="0" hangingPunct="0">
              <a:lnSpc>
                <a:spcPct val="10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Netflix: stores copies of content (e.g., MADMEN) at its (worldwide)  OpenConnect CDN  nodes </a:t>
            </a:r>
          </a:p>
        </p:txBody>
      </p:sp>
      <p:grpSp>
        <p:nvGrpSpPr>
          <p:cNvPr id="23" name="Group 22">
            <a:extLst>
              <a:ext uri="{FF2B5EF4-FFF2-40B4-BE49-F238E27FC236}">
                <a16:creationId xmlns:a16="http://schemas.microsoft.com/office/drawing/2014/main" id="{5C53D66F-2454-534A-B251-EF79F3D2D063}"/>
              </a:ext>
            </a:extLst>
          </p:cNvPr>
          <p:cNvGrpSpPr>
            <a:grpSpLocks/>
          </p:cNvGrpSpPr>
          <p:nvPr/>
        </p:nvGrpSpPr>
        <p:grpSpPr bwMode="auto">
          <a:xfrm>
            <a:off x="1558926" y="5030789"/>
            <a:ext cx="1857375" cy="338137"/>
            <a:chOff x="5957397" y="-30236"/>
            <a:chExt cx="1857399" cy="338554"/>
          </a:xfrm>
        </p:grpSpPr>
        <p:sp>
          <p:nvSpPr>
            <p:cNvPr id="211995" name="Rectangle 20">
              <a:extLst>
                <a:ext uri="{FF2B5EF4-FFF2-40B4-BE49-F238E27FC236}">
                  <a16:creationId xmlns:a16="http://schemas.microsoft.com/office/drawing/2014/main" id="{9DB5E779-F208-9B41-B538-A1AA669BD2E5}"/>
                </a:ext>
              </a:extLst>
            </p:cNvPr>
            <p:cNvSpPr>
              <a:spLocks noChangeArrowheads="1"/>
            </p:cNvSpPr>
            <p:nvPr/>
          </p:nvSpPr>
          <p:spPr bwMode="auto">
            <a:xfrm>
              <a:off x="5957398" y="0"/>
              <a:ext cx="1829556" cy="272128"/>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1996" name="TextBox 21">
              <a:extLst>
                <a:ext uri="{FF2B5EF4-FFF2-40B4-BE49-F238E27FC236}">
                  <a16:creationId xmlns:a16="http://schemas.microsoft.com/office/drawing/2014/main" id="{BC52E3C7-5102-E549-BEF6-5D6E61CFD9B1}"/>
                </a:ext>
              </a:extLst>
            </p:cNvPr>
            <p:cNvSpPr txBox="1">
              <a:spLocks noChangeArrowheads="1"/>
            </p:cNvSpPr>
            <p:nvPr/>
          </p:nvSpPr>
          <p:spPr bwMode="auto">
            <a:xfrm>
              <a:off x="5957397" y="-30236"/>
              <a:ext cx="185739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a:rPr>
                <a:t>where’s Madmen?</a:t>
              </a:r>
            </a:p>
          </p:txBody>
        </p:sp>
      </p:grpSp>
      <p:grpSp>
        <p:nvGrpSpPr>
          <p:cNvPr id="1113" name="Group 1112">
            <a:extLst>
              <a:ext uri="{FF2B5EF4-FFF2-40B4-BE49-F238E27FC236}">
                <a16:creationId xmlns:a16="http://schemas.microsoft.com/office/drawing/2014/main" id="{53C9D43F-CF97-804C-AB6A-00DEC2449E31}"/>
              </a:ext>
            </a:extLst>
          </p:cNvPr>
          <p:cNvGrpSpPr>
            <a:grpSpLocks/>
          </p:cNvGrpSpPr>
          <p:nvPr/>
        </p:nvGrpSpPr>
        <p:grpSpPr bwMode="auto">
          <a:xfrm>
            <a:off x="8785226" y="4778375"/>
            <a:ext cx="1279525" cy="338138"/>
            <a:chOff x="5931471" y="-30236"/>
            <a:chExt cx="1279747" cy="338971"/>
          </a:xfrm>
        </p:grpSpPr>
        <p:sp>
          <p:nvSpPr>
            <p:cNvPr id="211993" name="Rectangle 1113">
              <a:extLst>
                <a:ext uri="{FF2B5EF4-FFF2-40B4-BE49-F238E27FC236}">
                  <a16:creationId xmlns:a16="http://schemas.microsoft.com/office/drawing/2014/main" id="{CEB0D8F2-12E1-5148-8CC2-45D6340D7B05}"/>
                </a:ext>
              </a:extLst>
            </p:cNvPr>
            <p:cNvSpPr>
              <a:spLocks noChangeArrowheads="1"/>
            </p:cNvSpPr>
            <p:nvPr/>
          </p:nvSpPr>
          <p:spPr bwMode="auto">
            <a:xfrm>
              <a:off x="5957398" y="13898"/>
              <a:ext cx="1225865" cy="25822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1994" name="TextBox 1114">
              <a:extLst>
                <a:ext uri="{FF2B5EF4-FFF2-40B4-BE49-F238E27FC236}">
                  <a16:creationId xmlns:a16="http://schemas.microsoft.com/office/drawing/2014/main" id="{ED0C07AF-EC8A-1D44-A984-8A2456A295A2}"/>
                </a:ext>
              </a:extLst>
            </p:cNvPr>
            <p:cNvSpPr txBox="1">
              <a:spLocks noChangeArrowheads="1"/>
            </p:cNvSpPr>
            <p:nvPr/>
          </p:nvSpPr>
          <p:spPr bwMode="auto">
            <a:xfrm>
              <a:off x="5931471" y="-30236"/>
              <a:ext cx="1279747" cy="338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a:rPr>
                <a:t>manifest file</a:t>
              </a:r>
            </a:p>
          </p:txBody>
        </p:sp>
      </p:grpSp>
      <p:sp>
        <p:nvSpPr>
          <p:cNvPr id="28" name="Freeform 27">
            <a:extLst>
              <a:ext uri="{FF2B5EF4-FFF2-40B4-BE49-F238E27FC236}">
                <a16:creationId xmlns:a16="http://schemas.microsoft.com/office/drawing/2014/main" id="{068BEAB9-D8D3-C441-9C37-3B12CF5A5614}"/>
              </a:ext>
            </a:extLst>
          </p:cNvPr>
          <p:cNvSpPr>
            <a:spLocks/>
          </p:cNvSpPr>
          <p:nvPr/>
        </p:nvSpPr>
        <p:spPr bwMode="auto">
          <a:xfrm>
            <a:off x="2571029" y="4229534"/>
            <a:ext cx="1008062" cy="881062"/>
          </a:xfrm>
          <a:custGeom>
            <a:avLst/>
            <a:gdLst>
              <a:gd name="T0" fmla="*/ 542251 w 1284637"/>
              <a:gd name="T1" fmla="*/ 0 h 1108430"/>
              <a:gd name="T2" fmla="*/ 620508 w 1284637"/>
              <a:gd name="T3" fmla="*/ 556152 h 1108430"/>
              <a:gd name="T4" fmla="*/ 0 w 1284637"/>
              <a:gd name="T5" fmla="*/ 555512 h 1108430"/>
              <a:gd name="T6" fmla="*/ 0 60000 65536"/>
              <a:gd name="T7" fmla="*/ 0 60000 65536"/>
              <a:gd name="T8" fmla="*/ 0 60000 65536"/>
            </a:gdLst>
            <a:ahLst/>
            <a:cxnLst>
              <a:cxn ang="T6">
                <a:pos x="T0" y="T1"/>
              </a:cxn>
              <a:cxn ang="T7">
                <a:pos x="T2" y="T3"/>
              </a:cxn>
              <a:cxn ang="T8">
                <a:pos x="T4" y="T5"/>
              </a:cxn>
            </a:cxnLst>
            <a:rect l="0" t="0" r="r" b="b"/>
            <a:pathLst>
              <a:path w="1284637" h="1108430">
                <a:moveTo>
                  <a:pt x="1122624" y="0"/>
                </a:moveTo>
                <a:lnTo>
                  <a:pt x="1284637" y="1108430"/>
                </a:lnTo>
                <a:lnTo>
                  <a:pt x="0" y="1107156"/>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121" name="Freeform 1120">
            <a:extLst>
              <a:ext uri="{FF2B5EF4-FFF2-40B4-BE49-F238E27FC236}">
                <a16:creationId xmlns:a16="http://schemas.microsoft.com/office/drawing/2014/main" id="{1FA9C861-3CFD-5C47-9603-F36C34D39F14}"/>
              </a:ext>
            </a:extLst>
          </p:cNvPr>
          <p:cNvSpPr>
            <a:spLocks/>
          </p:cNvSpPr>
          <p:nvPr/>
        </p:nvSpPr>
        <p:spPr bwMode="auto">
          <a:xfrm flipV="1">
            <a:off x="2624139" y="5127626"/>
            <a:ext cx="2166937" cy="709613"/>
          </a:xfrm>
          <a:custGeom>
            <a:avLst/>
            <a:gdLst>
              <a:gd name="T0" fmla="*/ 1752991 w 1898925"/>
              <a:gd name="T1" fmla="*/ 0 h 980345"/>
              <a:gd name="T2" fmla="*/ 2822161 w 1898925"/>
              <a:gd name="T3" fmla="*/ 227646 h 980345"/>
              <a:gd name="T4" fmla="*/ 2173683 w 1898925"/>
              <a:gd name="T5" fmla="*/ 258645 h 980345"/>
              <a:gd name="T6" fmla="*/ 1262389 w 1898925"/>
              <a:gd name="T7" fmla="*/ 362755 h 980345"/>
              <a:gd name="T8" fmla="*/ 0 w 1898925"/>
              <a:gd name="T9" fmla="*/ 371335 h 9803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8925" h="980345">
                <a:moveTo>
                  <a:pt x="1179521" y="0"/>
                </a:moveTo>
                <a:lnTo>
                  <a:pt x="1898925" y="600997"/>
                </a:lnTo>
                <a:lnTo>
                  <a:pt x="1462589" y="682836"/>
                </a:lnTo>
                <a:cubicBezTo>
                  <a:pt x="1258197" y="730637"/>
                  <a:pt x="1110581" y="844165"/>
                  <a:pt x="849414" y="957692"/>
                </a:cubicBezTo>
                <a:lnTo>
                  <a:pt x="0" y="980345"/>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122" name="Content Placeholder 12">
            <a:extLst>
              <a:ext uri="{FF2B5EF4-FFF2-40B4-BE49-F238E27FC236}">
                <a16:creationId xmlns:a16="http://schemas.microsoft.com/office/drawing/2014/main" id="{CC467532-9586-A943-BA29-4F35221A16AD}"/>
              </a:ext>
            </a:extLst>
          </p:cNvPr>
          <p:cNvSpPr txBox="1">
            <a:spLocks/>
          </p:cNvSpPr>
          <p:nvPr/>
        </p:nvSpPr>
        <p:spPr bwMode="auto">
          <a:xfrm>
            <a:off x="1168393" y="2402083"/>
            <a:ext cx="9901388" cy="458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517525" marR="0" lvl="1" indent="-231775"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using manifest, client retrieves content at highest supportable rate</a:t>
            </a:r>
          </a:p>
          <a:p>
            <a:pPr marL="457200" marR="0" lvl="1" indent="0" algn="l" defTabSz="914400" rtl="0" eaLnBrk="0" fontAlgn="base" latinLnBrk="0" hangingPunct="0">
              <a:lnSpc>
                <a:spcPct val="85000"/>
              </a:lnSpc>
              <a:spcBef>
                <a:spcPct val="20000"/>
              </a:spcBef>
              <a:spcAft>
                <a:spcPct val="0"/>
              </a:spcAft>
              <a:buClr>
                <a:srgbClr val="000099"/>
              </a:buClr>
              <a:buSzTx/>
              <a:buFont typeface="Wingdings" charset="0"/>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123" name="Content Placeholder 12">
            <a:extLst>
              <a:ext uri="{FF2B5EF4-FFF2-40B4-BE49-F238E27FC236}">
                <a16:creationId xmlns:a16="http://schemas.microsoft.com/office/drawing/2014/main" id="{2E17DE3C-B1EA-6342-A5E5-820798A09912}"/>
              </a:ext>
            </a:extLst>
          </p:cNvPr>
          <p:cNvSpPr txBox="1">
            <a:spLocks/>
          </p:cNvSpPr>
          <p:nvPr/>
        </p:nvSpPr>
        <p:spPr bwMode="auto">
          <a:xfrm>
            <a:off x="1170413" y="2819021"/>
            <a:ext cx="9113837"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517525" marR="0" lvl="1" indent="-2174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may choose different rate or copy if network path congested</a:t>
            </a:r>
          </a:p>
          <a:p>
            <a:pPr marL="457200" marR="0" lvl="1" indent="0" algn="l" defTabSz="914400" rtl="0" eaLnBrk="0" fontAlgn="base" latinLnBrk="0" hangingPunct="0">
              <a:lnSpc>
                <a:spcPct val="85000"/>
              </a:lnSpc>
              <a:spcBef>
                <a:spcPct val="20000"/>
              </a:spcBef>
              <a:spcAft>
                <a:spcPct val="0"/>
              </a:spcAft>
              <a:buClr>
                <a:srgbClr val="000099"/>
              </a:buClr>
              <a:buSzTx/>
              <a:buFont typeface="Wingdings" charset="0"/>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670" name="Slide Number Placeholder 2">
            <a:extLst>
              <a:ext uri="{FF2B5EF4-FFF2-40B4-BE49-F238E27FC236}">
                <a16:creationId xmlns:a16="http://schemas.microsoft.com/office/drawing/2014/main" id="{0F723A7B-FECC-0045-AA25-C72B2F046D6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7093237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98"/>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3" name="Whoosh"/>
                                        </p:tgtEl>
                                      </p:cMediaNode>
                                    </p:audio>
                                  </p:subTnLst>
                                </p:cTn>
                              </p:par>
                            </p:childTnLst>
                          </p:cTn>
                        </p:par>
                        <p:par>
                          <p:cTn id="7" fill="hold" nodeType="afterGroup">
                            <p:stCondLst>
                              <p:cond delay="0"/>
                            </p:stCondLst>
                            <p:childTnLst>
                              <p:par>
                                <p:cTn id="8" presetID="1" presetClass="entr" presetSubtype="0" fill="hold" nodeType="afterEffect">
                                  <p:stCondLst>
                                    <p:cond delay="250"/>
                                  </p:stCondLst>
                                  <p:childTnLst>
                                    <p:set>
                                      <p:cBhvr>
                                        <p:cTn id="9" dur="1" fill="hold">
                                          <p:stCondLst>
                                            <p:cond delay="0"/>
                                          </p:stCondLst>
                                        </p:cTn>
                                        <p:tgtEl>
                                          <p:spTgt spid="828"/>
                                        </p:tgtEl>
                                        <p:attrNameLst>
                                          <p:attrName>style.visibility</p:attrName>
                                        </p:attrNameLst>
                                      </p:cBhvr>
                                      <p:to>
                                        <p:strVal val="visible"/>
                                      </p:to>
                                    </p:set>
                                  </p:childTnLst>
                                  <p:subTnLst>
                                    <p:audio>
                                      <p:cMediaNode>
                                        <p:cTn display="0" masterRel="sameClick">
                                          <p:stCondLst>
                                            <p:cond evt="begin" delay="0">
                                              <p:tn val="8"/>
                                            </p:cond>
                                          </p:stCondLst>
                                          <p:endCondLst>
                                            <p:cond evt="onStopAudio" delay="0">
                                              <p:tgtEl>
                                                <p:sldTgt/>
                                              </p:tgtEl>
                                            </p:cond>
                                          </p:endCondLst>
                                        </p:cTn>
                                        <p:tgtEl>
                                          <p:sndTgt r:embed="rId3" name="Whoosh"/>
                                        </p:tgtEl>
                                      </p:cMediaNode>
                                    </p:audio>
                                  </p:subTnLst>
                                </p:cTn>
                              </p:par>
                            </p:childTnLst>
                          </p:cTn>
                        </p:par>
                        <p:par>
                          <p:cTn id="10" fill="hold" nodeType="afterGroup">
                            <p:stCondLst>
                              <p:cond delay="250"/>
                            </p:stCondLst>
                            <p:childTnLst>
                              <p:par>
                                <p:cTn id="11" presetID="1" presetClass="entr" presetSubtype="0" fill="hold" nodeType="afterEffect">
                                  <p:stCondLst>
                                    <p:cond delay="250"/>
                                  </p:stCondLst>
                                  <p:childTnLst>
                                    <p:set>
                                      <p:cBhvr>
                                        <p:cTn id="12"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11"/>
                                            </p:cond>
                                          </p:stCondLst>
                                          <p:endCondLst>
                                            <p:cond evt="onStopAudio" delay="0">
                                              <p:tgtEl>
                                                <p:sldTgt/>
                                              </p:tgtEl>
                                            </p:cond>
                                          </p:endCondLst>
                                        </p:cTn>
                                        <p:tgtEl>
                                          <p:sndTgt r:embed="rId3" name="Whoosh"/>
                                        </p:tgtEl>
                                      </p:cMediaNode>
                                    </p:audio>
                                  </p:subTnLst>
                                </p:cTn>
                              </p:par>
                            </p:childTnLst>
                          </p:cTn>
                        </p:par>
                        <p:par>
                          <p:cTn id="13" fill="hold" nodeType="afterGroup">
                            <p:stCondLst>
                              <p:cond delay="500"/>
                            </p:stCondLst>
                            <p:childTnLst>
                              <p:par>
                                <p:cTn id="14" presetID="1" presetClass="entr" presetSubtype="0" fill="hold" nodeType="afterEffect">
                                  <p:stCondLst>
                                    <p:cond delay="250"/>
                                  </p:stCondLst>
                                  <p:childTnLst>
                                    <p:set>
                                      <p:cBhvr>
                                        <p:cTn id="15" dur="1" fill="hold">
                                          <p:stCondLst>
                                            <p:cond delay="0"/>
                                          </p:stCondLst>
                                        </p:cTn>
                                        <p:tgtEl>
                                          <p:spTgt spid="933"/>
                                        </p:tgtEl>
                                        <p:attrNameLst>
                                          <p:attrName>style.visibility</p:attrName>
                                        </p:attrNameLst>
                                      </p:cBhvr>
                                      <p:to>
                                        <p:strVal val="visible"/>
                                      </p:to>
                                    </p:set>
                                  </p:childTnLst>
                                  <p:subTnLst>
                                    <p:audio>
                                      <p:cMediaNode>
                                        <p:cTn display="0" masterRel="sameClick">
                                          <p:stCondLst>
                                            <p:cond evt="begin" delay="0">
                                              <p:tn val="14"/>
                                            </p:cond>
                                          </p:stCondLst>
                                          <p:endCondLst>
                                            <p:cond evt="onStopAudio" delay="0">
                                              <p:tgtEl>
                                                <p:sldTgt/>
                                              </p:tgtEl>
                                            </p:cond>
                                          </p:endCondLst>
                                        </p:cTn>
                                        <p:tgtEl>
                                          <p:sndTgt r:embed="rId3" name="Whoosh"/>
                                        </p:tgtEl>
                                      </p:cMediaNode>
                                    </p:audio>
                                  </p:subTnLst>
                                </p:cTn>
                              </p:par>
                            </p:childTnLst>
                          </p:cTn>
                        </p:par>
                        <p:par>
                          <p:cTn id="16" fill="hold" nodeType="afterGroup">
                            <p:stCondLst>
                              <p:cond delay="750"/>
                            </p:stCondLst>
                            <p:childTnLst>
                              <p:par>
                                <p:cTn id="17" presetID="1" presetClass="entr" presetSubtype="0" fill="hold" nodeType="afterEffect">
                                  <p:stCondLst>
                                    <p:cond delay="250"/>
                                  </p:stCondLst>
                                  <p:childTnLst>
                                    <p:set>
                                      <p:cBhvr>
                                        <p:cTn id="18" dur="1" fill="hold">
                                          <p:stCondLst>
                                            <p:cond delay="0"/>
                                          </p:stCondLst>
                                        </p:cTn>
                                        <p:tgtEl>
                                          <p:spTgt spid="793"/>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3" name="Whoosh"/>
                                        </p:tgtEl>
                                      </p:cMediaNode>
                                    </p:audio>
                                  </p:subTnLst>
                                </p:cTn>
                              </p:par>
                            </p:childTnLst>
                          </p:cTn>
                        </p:par>
                        <p:par>
                          <p:cTn id="19" fill="hold" nodeType="afterGroup">
                            <p:stCondLst>
                              <p:cond delay="1000"/>
                            </p:stCondLst>
                            <p:childTnLst>
                              <p:par>
                                <p:cTn id="20" presetID="1" presetClass="entr" presetSubtype="0" fill="hold" nodeType="afterEffect">
                                  <p:stCondLst>
                                    <p:cond delay="250"/>
                                  </p:stCondLst>
                                  <p:childTnLst>
                                    <p:set>
                                      <p:cBhvr>
                                        <p:cTn id="21" dur="1" fill="hold">
                                          <p:stCondLst>
                                            <p:cond delay="0"/>
                                          </p:stCondLst>
                                        </p:cTn>
                                        <p:tgtEl>
                                          <p:spTgt spid="863"/>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3" name="Whoosh"/>
                                        </p:tgtEl>
                                      </p:cMediaNode>
                                    </p:audio>
                                  </p:subTnLst>
                                </p:cTn>
                              </p:par>
                            </p:childTnLst>
                          </p:cTn>
                        </p:par>
                        <p:par>
                          <p:cTn id="22" fill="hold" nodeType="afterGroup">
                            <p:stCondLst>
                              <p:cond delay="1250"/>
                            </p:stCondLst>
                            <p:childTnLst>
                              <p:par>
                                <p:cTn id="23" presetID="1" presetClass="entr" presetSubtype="0" fill="hold" nodeType="afterEffect">
                                  <p:stCondLst>
                                    <p:cond delay="250"/>
                                  </p:stCondLst>
                                  <p:childTnLst>
                                    <p:set>
                                      <p:cBhvr>
                                        <p:cTn id="24" dur="1" fill="hold">
                                          <p:stCondLst>
                                            <p:cond delay="0"/>
                                          </p:stCondLst>
                                        </p:cTn>
                                        <p:tgtEl>
                                          <p:spTgt spid="1069"/>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3" name="Whoosh"/>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4" fill="hold" nodeType="click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down)">
                                      <p:cBhvr>
                                        <p:cTn id="29" dur="500"/>
                                        <p:tgtEl>
                                          <p:spTgt spid="2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3">
                                            <p:txEl>
                                              <p:pRg st="0" end="0"/>
                                            </p:txEl>
                                          </p:spTgt>
                                        </p:tgtEl>
                                        <p:attrNameLst>
                                          <p:attrName>style.visibility</p:attrName>
                                        </p:attrNameLst>
                                      </p:cBhvr>
                                      <p:to>
                                        <p:strVal val="visible"/>
                                      </p:to>
                                    </p:set>
                                    <p:animEffect transition="in" filter="dissolve">
                                      <p:cBhvr>
                                        <p:cTn id="34" dur="500"/>
                                        <p:tgtEl>
                                          <p:spTgt spid="13">
                                            <p:txEl>
                                              <p:pRg st="0" end="0"/>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nodeType="click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dissolve">
                                      <p:cBhvr>
                                        <p:cTn id="39" dur="500"/>
                                        <p:tgtEl>
                                          <p:spTgt spid="23"/>
                                        </p:tgtEl>
                                      </p:cBhvr>
                                    </p:animEffect>
                                  </p:childTnLst>
                                </p:cTn>
                              </p:par>
                            </p:childTnLst>
                          </p:cTn>
                        </p:par>
                        <p:par>
                          <p:cTn id="40" fill="hold" nodeType="afterGroup">
                            <p:stCondLst>
                              <p:cond delay="500"/>
                            </p:stCondLst>
                            <p:childTnLst>
                              <p:par>
                                <p:cTn id="41" presetID="0" presetClass="path" presetSubtype="0" accel="50000" decel="50000" fill="hold" nodeType="afterEffect">
                                  <p:stCondLst>
                                    <p:cond delay="0"/>
                                  </p:stCondLst>
                                  <p:childTnLst>
                                    <p:animMotion origin="layout" path="M 3.54167E-6 -1.85185E-6 L 0.08763 -0.02916 L 0.11106 -0.02685 L 0.24635 0.00185 L 0.3569 -0.03079 L 0.42682 -0.00486 L 0.48242 0.01551 L 0.56041 -0.01088 L 0.60026 -0.05509 " pathEditMode="relative" rAng="0" ptsTypes="AAAAAAAAA">
                                      <p:cBhvr>
                                        <p:cTn id="42" dur="2000" fill="hold"/>
                                        <p:tgtEl>
                                          <p:spTgt spid="23"/>
                                        </p:tgtEl>
                                        <p:attrNameLst>
                                          <p:attrName>ppt_x</p:attrName>
                                          <p:attrName>ppt_y</p:attrName>
                                        </p:attrNameLst>
                                      </p:cBhvr>
                                      <p:rCtr x="30013" y="-1991"/>
                                    </p:animMotion>
                                  </p:childTnLst>
                                </p:cTn>
                              </p:par>
                            </p:childTnLst>
                          </p:cTn>
                        </p:par>
                        <p:par>
                          <p:cTn id="43" fill="hold" nodeType="afterGroup">
                            <p:stCondLst>
                              <p:cond delay="2500"/>
                            </p:stCondLst>
                            <p:childTnLst>
                              <p:par>
                                <p:cTn id="44" presetID="9" presetClass="exit" presetSubtype="0" fill="hold" nodeType="afterEffect">
                                  <p:stCondLst>
                                    <p:cond delay="0"/>
                                  </p:stCondLst>
                                  <p:childTnLst>
                                    <p:animEffect transition="out" filter="dissolve">
                                      <p:cBhvr>
                                        <p:cTn id="45" dur="500"/>
                                        <p:tgtEl>
                                          <p:spTgt spid="23"/>
                                        </p:tgtEl>
                                      </p:cBhvr>
                                    </p:animEffect>
                                    <p:set>
                                      <p:cBhvr>
                                        <p:cTn id="46" dur="1" fill="hold">
                                          <p:stCondLst>
                                            <p:cond delay="499"/>
                                          </p:stCondLst>
                                        </p:cTn>
                                        <p:tgtEl>
                                          <p:spTgt spid="23"/>
                                        </p:tgtEl>
                                        <p:attrNameLst>
                                          <p:attrName>style.visibility</p:attrName>
                                        </p:attrNameLst>
                                      </p:cBhvr>
                                      <p:to>
                                        <p:strVal val="hidden"/>
                                      </p:to>
                                    </p:set>
                                  </p:childTnLst>
                                </p:cTn>
                              </p:par>
                            </p:childTnLst>
                          </p:cTn>
                        </p:par>
                        <p:par>
                          <p:cTn id="47" fill="hold" nodeType="afterGroup">
                            <p:stCondLst>
                              <p:cond delay="3000"/>
                            </p:stCondLst>
                            <p:childTnLst>
                              <p:par>
                                <p:cTn id="48" presetID="9" presetClass="entr" presetSubtype="0" fill="hold" nodeType="afterEffect">
                                  <p:stCondLst>
                                    <p:cond delay="0"/>
                                  </p:stCondLst>
                                  <p:childTnLst>
                                    <p:set>
                                      <p:cBhvr>
                                        <p:cTn id="49" dur="1" fill="hold">
                                          <p:stCondLst>
                                            <p:cond delay="0"/>
                                          </p:stCondLst>
                                        </p:cTn>
                                        <p:tgtEl>
                                          <p:spTgt spid="1113"/>
                                        </p:tgtEl>
                                        <p:attrNameLst>
                                          <p:attrName>style.visibility</p:attrName>
                                        </p:attrNameLst>
                                      </p:cBhvr>
                                      <p:to>
                                        <p:strVal val="visible"/>
                                      </p:to>
                                    </p:set>
                                    <p:animEffect transition="in" filter="dissolve">
                                      <p:cBhvr>
                                        <p:cTn id="50" dur="500"/>
                                        <p:tgtEl>
                                          <p:spTgt spid="1113"/>
                                        </p:tgtEl>
                                      </p:cBhvr>
                                    </p:animEffect>
                                  </p:childTnLst>
                                </p:cTn>
                              </p:par>
                            </p:childTnLst>
                          </p:cTn>
                        </p:par>
                        <p:par>
                          <p:cTn id="51" fill="hold" nodeType="afterGroup">
                            <p:stCondLst>
                              <p:cond delay="3500"/>
                            </p:stCondLst>
                            <p:childTnLst>
                              <p:par>
                                <p:cTn id="52" presetID="0" presetClass="path" presetSubtype="0" accel="50000" decel="50000" fill="hold" nodeType="afterEffect">
                                  <p:stCondLst>
                                    <p:cond delay="0"/>
                                  </p:stCondLst>
                                  <p:childTnLst>
                                    <p:animMotion origin="layout" path="M 0.07735 -0.01829 L -0.02942 0.05208 L -0.16276 0.0037 L -0.28893 0.03449 L -0.46106 0.01018 L -0.56901 0.0368 " pathEditMode="relative" rAng="0" ptsTypes="AAAAAA">
                                      <p:cBhvr>
                                        <p:cTn id="53" dur="2000" fill="hold"/>
                                        <p:tgtEl>
                                          <p:spTgt spid="1113"/>
                                        </p:tgtEl>
                                        <p:attrNameLst>
                                          <p:attrName>ppt_x</p:attrName>
                                          <p:attrName>ppt_y</p:attrName>
                                        </p:attrNameLst>
                                      </p:cBhvr>
                                      <p:rCtr x="-32318" y="3519"/>
                                    </p:animMotion>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22"/>
                                        </p:tgtEl>
                                        <p:attrNameLst>
                                          <p:attrName>style.visibility</p:attrName>
                                        </p:attrNameLst>
                                      </p:cBhvr>
                                      <p:to>
                                        <p:strVal val="visible"/>
                                      </p:to>
                                    </p:set>
                                    <p:animEffect transition="in" filter="dissolve">
                                      <p:cBhvr>
                                        <p:cTn id="58" dur="500"/>
                                        <p:tgtEl>
                                          <p:spTgt spid="1122"/>
                                        </p:tgtEl>
                                      </p:cBhvr>
                                    </p:animEffect>
                                  </p:childTnLst>
                                </p:cTn>
                              </p:par>
                            </p:childTnLst>
                          </p:cTn>
                        </p:par>
                        <p:par>
                          <p:cTn id="59" fill="hold" nodeType="afterGroup">
                            <p:stCondLst>
                              <p:cond delay="500"/>
                            </p:stCondLst>
                            <p:childTnLst>
                              <p:par>
                                <p:cTn id="60" presetID="9" presetClass="exit" presetSubtype="0" fill="hold" nodeType="afterEffect">
                                  <p:stCondLst>
                                    <p:cond delay="0"/>
                                  </p:stCondLst>
                                  <p:childTnLst>
                                    <p:animEffect transition="out" filter="dissolve">
                                      <p:cBhvr>
                                        <p:cTn id="61" dur="500"/>
                                        <p:tgtEl>
                                          <p:spTgt spid="1113"/>
                                        </p:tgtEl>
                                      </p:cBhvr>
                                    </p:animEffect>
                                    <p:set>
                                      <p:cBhvr>
                                        <p:cTn id="62" dur="1" fill="hold">
                                          <p:stCondLst>
                                            <p:cond delay="499"/>
                                          </p:stCondLst>
                                        </p:cTn>
                                        <p:tgtEl>
                                          <p:spTgt spid="1113"/>
                                        </p:tgtEl>
                                        <p:attrNameLst>
                                          <p:attrName>style.visibility</p:attrName>
                                        </p:attrNameLst>
                                      </p:cBhvr>
                                      <p:to>
                                        <p:strVal val="hidden"/>
                                      </p:to>
                                    </p:set>
                                  </p:childTnLst>
                                </p:cTn>
                              </p:par>
                            </p:childTnLst>
                          </p:cTn>
                        </p:par>
                        <p:par>
                          <p:cTn id="63" fill="hold" nodeType="afterGroup">
                            <p:stCondLst>
                              <p:cond delay="1000"/>
                            </p:stCondLst>
                            <p:childTnLst>
                              <p:par>
                                <p:cTn id="64" presetID="9" presetClass="entr" presetSubtype="0" fill="hold" nodeType="after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dissolve">
                                      <p:cBhvr>
                                        <p:cTn id="66" dur="500"/>
                                        <p:tgtEl>
                                          <p:spTgt spid="28"/>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1123"/>
                                        </p:tgtEl>
                                        <p:attrNameLst>
                                          <p:attrName>style.visibility</p:attrName>
                                        </p:attrNameLst>
                                      </p:cBhvr>
                                      <p:to>
                                        <p:strVal val="visible"/>
                                      </p:to>
                                    </p:set>
                                    <p:animEffect transition="in" filter="dissolve">
                                      <p:cBhvr>
                                        <p:cTn id="71" dur="500"/>
                                        <p:tgtEl>
                                          <p:spTgt spid="1123"/>
                                        </p:tgtEl>
                                      </p:cBhvr>
                                    </p:animEffect>
                                  </p:childTnLst>
                                </p:cTn>
                              </p:par>
                            </p:childTnLst>
                          </p:cTn>
                        </p:par>
                        <p:par>
                          <p:cTn id="72" fill="hold" nodeType="afterGroup">
                            <p:stCondLst>
                              <p:cond delay="500"/>
                            </p:stCondLst>
                            <p:childTnLst>
                              <p:par>
                                <p:cTn id="73" presetID="9" presetClass="exit" presetSubtype="0" fill="hold" nodeType="afterEffect">
                                  <p:stCondLst>
                                    <p:cond delay="0"/>
                                  </p:stCondLst>
                                  <p:childTnLst>
                                    <p:animEffect transition="out" filter="dissolve">
                                      <p:cBhvr>
                                        <p:cTn id="74" dur="500"/>
                                        <p:tgtEl>
                                          <p:spTgt spid="28"/>
                                        </p:tgtEl>
                                      </p:cBhvr>
                                    </p:animEffect>
                                    <p:set>
                                      <p:cBhvr>
                                        <p:cTn id="75" dur="1" fill="hold">
                                          <p:stCondLst>
                                            <p:cond delay="499"/>
                                          </p:stCondLst>
                                        </p:cTn>
                                        <p:tgtEl>
                                          <p:spTgt spid="28"/>
                                        </p:tgtEl>
                                        <p:attrNameLst>
                                          <p:attrName>style.visibility</p:attrName>
                                        </p:attrNameLst>
                                      </p:cBhvr>
                                      <p:to>
                                        <p:strVal val="hidden"/>
                                      </p:to>
                                    </p:set>
                                  </p:childTnLst>
                                </p:cTn>
                              </p:par>
                            </p:childTnLst>
                          </p:cTn>
                        </p:par>
                        <p:par>
                          <p:cTn id="76" fill="hold" nodeType="afterGroup">
                            <p:stCondLst>
                              <p:cond delay="1000"/>
                            </p:stCondLst>
                            <p:childTnLst>
                              <p:par>
                                <p:cTn id="77" presetID="9" presetClass="entr" presetSubtype="0" fill="hold" nodeType="afterEffect">
                                  <p:stCondLst>
                                    <p:cond delay="0"/>
                                  </p:stCondLst>
                                  <p:childTnLst>
                                    <p:set>
                                      <p:cBhvr>
                                        <p:cTn id="78" dur="1" fill="hold">
                                          <p:stCondLst>
                                            <p:cond delay="0"/>
                                          </p:stCondLst>
                                        </p:cTn>
                                        <p:tgtEl>
                                          <p:spTgt spid="1121"/>
                                        </p:tgtEl>
                                        <p:attrNameLst>
                                          <p:attrName>style.visibility</p:attrName>
                                        </p:attrNameLst>
                                      </p:cBhvr>
                                      <p:to>
                                        <p:strVal val="visible"/>
                                      </p:to>
                                    </p:set>
                                    <p:animEffect transition="in" filter="dissolve">
                                      <p:cBhvr>
                                        <p:cTn id="79" dur="500"/>
                                        <p:tgtEl>
                                          <p:spTgt spid="1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122" grpId="0"/>
      <p:bldP spid="1123"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178" name="Group 485">
            <a:extLst>
              <a:ext uri="{FF2B5EF4-FFF2-40B4-BE49-F238E27FC236}">
                <a16:creationId xmlns:a16="http://schemas.microsoft.com/office/drawing/2014/main" id="{D3CA8C78-AA59-A24B-B727-D151A079D1FC}"/>
              </a:ext>
            </a:extLst>
          </p:cNvPr>
          <p:cNvGrpSpPr>
            <a:grpSpLocks/>
          </p:cNvGrpSpPr>
          <p:nvPr/>
        </p:nvGrpSpPr>
        <p:grpSpPr bwMode="auto">
          <a:xfrm>
            <a:off x="2644455" y="3770050"/>
            <a:ext cx="7044059" cy="2764362"/>
            <a:chOff x="399122" y="1433580"/>
            <a:chExt cx="8437848" cy="5258263"/>
          </a:xfrm>
        </p:grpSpPr>
        <p:sp>
          <p:nvSpPr>
            <p:cNvPr id="214743" name="Freeform 84">
              <a:extLst>
                <a:ext uri="{FF2B5EF4-FFF2-40B4-BE49-F238E27FC236}">
                  <a16:creationId xmlns:a16="http://schemas.microsoft.com/office/drawing/2014/main" id="{A060C597-01E9-554B-B8BD-771A8A2A0CA4}"/>
                </a:ext>
              </a:extLst>
            </p:cNvPr>
            <p:cNvSpPr>
              <a:spLocks/>
            </p:cNvSpPr>
            <p:nvPr/>
          </p:nvSpPr>
          <p:spPr bwMode="auto">
            <a:xfrm>
              <a:off x="1825540" y="224137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4" name="Freeform 84">
              <a:extLst>
                <a:ext uri="{FF2B5EF4-FFF2-40B4-BE49-F238E27FC236}">
                  <a16:creationId xmlns:a16="http://schemas.microsoft.com/office/drawing/2014/main" id="{FB766578-AC48-D940-A2E4-3DFFA47D45B6}"/>
                </a:ext>
              </a:extLst>
            </p:cNvPr>
            <p:cNvSpPr>
              <a:spLocks/>
            </p:cNvSpPr>
            <p:nvPr/>
          </p:nvSpPr>
          <p:spPr bwMode="auto">
            <a:xfrm>
              <a:off x="669684" y="304141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5" name="Freeform 84">
              <a:extLst>
                <a:ext uri="{FF2B5EF4-FFF2-40B4-BE49-F238E27FC236}">
                  <a16:creationId xmlns:a16="http://schemas.microsoft.com/office/drawing/2014/main" id="{7784D005-A9C4-3F44-8C8B-F862D7FA8EDC}"/>
                </a:ext>
              </a:extLst>
            </p:cNvPr>
            <p:cNvSpPr>
              <a:spLocks/>
            </p:cNvSpPr>
            <p:nvPr/>
          </p:nvSpPr>
          <p:spPr bwMode="auto">
            <a:xfrm>
              <a:off x="6334646" y="249535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6" name="Freeform 84">
              <a:extLst>
                <a:ext uri="{FF2B5EF4-FFF2-40B4-BE49-F238E27FC236}">
                  <a16:creationId xmlns:a16="http://schemas.microsoft.com/office/drawing/2014/main" id="{AF3297ED-6FF2-D74A-A40C-EB85E1D53D56}"/>
                </a:ext>
              </a:extLst>
            </p:cNvPr>
            <p:cNvSpPr>
              <a:spLocks/>
            </p:cNvSpPr>
            <p:nvPr/>
          </p:nvSpPr>
          <p:spPr bwMode="auto">
            <a:xfrm>
              <a:off x="1241261" y="535263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7" name="Freeform 84">
              <a:extLst>
                <a:ext uri="{FF2B5EF4-FFF2-40B4-BE49-F238E27FC236}">
                  <a16:creationId xmlns:a16="http://schemas.microsoft.com/office/drawing/2014/main" id="{7B5046C6-6E0C-8942-A4E9-C15175BE9F89}"/>
                </a:ext>
              </a:extLst>
            </p:cNvPr>
            <p:cNvSpPr>
              <a:spLocks/>
            </p:cNvSpPr>
            <p:nvPr/>
          </p:nvSpPr>
          <p:spPr bwMode="auto">
            <a:xfrm>
              <a:off x="822105" y="4730385"/>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8" name="Freeform 84">
              <a:extLst>
                <a:ext uri="{FF2B5EF4-FFF2-40B4-BE49-F238E27FC236}">
                  <a16:creationId xmlns:a16="http://schemas.microsoft.com/office/drawing/2014/main" id="{1D4FE714-7EBB-1544-9F51-31F44E050F07}"/>
                </a:ext>
              </a:extLst>
            </p:cNvPr>
            <p:cNvSpPr>
              <a:spLocks/>
            </p:cNvSpPr>
            <p:nvPr/>
          </p:nvSpPr>
          <p:spPr bwMode="auto">
            <a:xfrm>
              <a:off x="593474" y="407003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9" name="Freeform 84">
              <a:extLst>
                <a:ext uri="{FF2B5EF4-FFF2-40B4-BE49-F238E27FC236}">
                  <a16:creationId xmlns:a16="http://schemas.microsoft.com/office/drawing/2014/main" id="{14110D05-4BB8-BF41-8DE5-E9201FEFD6FA}"/>
                </a:ext>
              </a:extLst>
            </p:cNvPr>
            <p:cNvSpPr>
              <a:spLocks/>
            </p:cNvSpPr>
            <p:nvPr/>
          </p:nvSpPr>
          <p:spPr bwMode="auto">
            <a:xfrm>
              <a:off x="7084047" y="292712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0" name="Freeform 84">
              <a:extLst>
                <a:ext uri="{FF2B5EF4-FFF2-40B4-BE49-F238E27FC236}">
                  <a16:creationId xmlns:a16="http://schemas.microsoft.com/office/drawing/2014/main" id="{B9CFD74C-9E09-7B48-B364-ADBD99E15795}"/>
                </a:ext>
              </a:extLst>
            </p:cNvPr>
            <p:cNvSpPr>
              <a:spLocks/>
            </p:cNvSpPr>
            <p:nvPr/>
          </p:nvSpPr>
          <p:spPr bwMode="auto">
            <a:xfrm>
              <a:off x="3425955" y="200009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1" name="Freeform 84">
              <a:extLst>
                <a:ext uri="{FF2B5EF4-FFF2-40B4-BE49-F238E27FC236}">
                  <a16:creationId xmlns:a16="http://schemas.microsoft.com/office/drawing/2014/main" id="{4F238408-D759-B946-9AE3-DCD9CA5844AA}"/>
                </a:ext>
              </a:extLst>
            </p:cNvPr>
            <p:cNvSpPr>
              <a:spLocks/>
            </p:cNvSpPr>
            <p:nvPr/>
          </p:nvSpPr>
          <p:spPr bwMode="auto">
            <a:xfrm>
              <a:off x="1050735" y="264774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2" name="Freeform 84">
              <a:extLst>
                <a:ext uri="{FF2B5EF4-FFF2-40B4-BE49-F238E27FC236}">
                  <a16:creationId xmlns:a16="http://schemas.microsoft.com/office/drawing/2014/main" id="{080FAA08-DB3C-E84E-BC58-E0C6A54C5B72}"/>
                </a:ext>
              </a:extLst>
            </p:cNvPr>
            <p:cNvSpPr>
              <a:spLocks/>
            </p:cNvSpPr>
            <p:nvPr/>
          </p:nvSpPr>
          <p:spPr bwMode="auto">
            <a:xfrm>
              <a:off x="4340478" y="19746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3" name="Freeform 84">
              <a:extLst>
                <a:ext uri="{FF2B5EF4-FFF2-40B4-BE49-F238E27FC236}">
                  <a16:creationId xmlns:a16="http://schemas.microsoft.com/office/drawing/2014/main" id="{36E8E47A-157C-F445-B1CB-D81F1CFF0E3F}"/>
                </a:ext>
              </a:extLst>
            </p:cNvPr>
            <p:cNvSpPr>
              <a:spLocks/>
            </p:cNvSpPr>
            <p:nvPr/>
          </p:nvSpPr>
          <p:spPr bwMode="auto">
            <a:xfrm>
              <a:off x="7401589" y="560661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4" name="Freeform 84">
              <a:extLst>
                <a:ext uri="{FF2B5EF4-FFF2-40B4-BE49-F238E27FC236}">
                  <a16:creationId xmlns:a16="http://schemas.microsoft.com/office/drawing/2014/main" id="{9FA6F6A3-A686-2048-8022-76ABCA26B75B}"/>
                </a:ext>
              </a:extLst>
            </p:cNvPr>
            <p:cNvSpPr>
              <a:spLocks/>
            </p:cNvSpPr>
            <p:nvPr/>
          </p:nvSpPr>
          <p:spPr bwMode="auto">
            <a:xfrm>
              <a:off x="8239902" y="495896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5" name="Freeform 84">
              <a:extLst>
                <a:ext uri="{FF2B5EF4-FFF2-40B4-BE49-F238E27FC236}">
                  <a16:creationId xmlns:a16="http://schemas.microsoft.com/office/drawing/2014/main" id="{24739648-E5DE-8945-8268-3C6D0277BE39}"/>
                </a:ext>
              </a:extLst>
            </p:cNvPr>
            <p:cNvSpPr>
              <a:spLocks/>
            </p:cNvSpPr>
            <p:nvPr/>
          </p:nvSpPr>
          <p:spPr bwMode="auto">
            <a:xfrm>
              <a:off x="8011271" y="404463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6" name="Freeform 84">
              <a:extLst>
                <a:ext uri="{FF2B5EF4-FFF2-40B4-BE49-F238E27FC236}">
                  <a16:creationId xmlns:a16="http://schemas.microsoft.com/office/drawing/2014/main" id="{44333E2C-6D42-2940-B6CB-E3C930D3A089}"/>
                </a:ext>
              </a:extLst>
            </p:cNvPr>
            <p:cNvSpPr>
              <a:spLocks/>
            </p:cNvSpPr>
            <p:nvPr/>
          </p:nvSpPr>
          <p:spPr bwMode="auto">
            <a:xfrm>
              <a:off x="5166088" y="58478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7" name="Freeform 84">
              <a:extLst>
                <a:ext uri="{FF2B5EF4-FFF2-40B4-BE49-F238E27FC236}">
                  <a16:creationId xmlns:a16="http://schemas.microsoft.com/office/drawing/2014/main" id="{6146EC4B-F1F9-2D45-8118-0F691C5B15DA}"/>
                </a:ext>
              </a:extLst>
            </p:cNvPr>
            <p:cNvSpPr>
              <a:spLocks/>
            </p:cNvSpPr>
            <p:nvPr/>
          </p:nvSpPr>
          <p:spPr bwMode="auto">
            <a:xfrm>
              <a:off x="4251565" y="598758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8" name="Freeform 84">
              <a:extLst>
                <a:ext uri="{FF2B5EF4-FFF2-40B4-BE49-F238E27FC236}">
                  <a16:creationId xmlns:a16="http://schemas.microsoft.com/office/drawing/2014/main" id="{738B05C2-CDE6-124B-A567-E47B252E67C5}"/>
                </a:ext>
              </a:extLst>
            </p:cNvPr>
            <p:cNvSpPr>
              <a:spLocks/>
            </p:cNvSpPr>
            <p:nvPr/>
          </p:nvSpPr>
          <p:spPr bwMode="auto">
            <a:xfrm>
              <a:off x="3032203" y="58351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9" name="TextBox 4">
              <a:extLst>
                <a:ext uri="{FF2B5EF4-FFF2-40B4-BE49-F238E27FC236}">
                  <a16:creationId xmlns:a16="http://schemas.microsoft.com/office/drawing/2014/main" id="{78D3D6C5-B38A-2C46-B682-7E0D50502BA8}"/>
                </a:ext>
              </a:extLst>
            </p:cNvPr>
            <p:cNvSpPr txBox="1">
              <a:spLocks noChangeArrowheads="1"/>
            </p:cNvSpPr>
            <p:nvPr/>
          </p:nvSpPr>
          <p:spPr bwMode="auto">
            <a:xfrm rot="307360">
              <a:off x="5241476" y="1433580"/>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0" name="TextBox 179">
              <a:extLst>
                <a:ext uri="{FF2B5EF4-FFF2-40B4-BE49-F238E27FC236}">
                  <a16:creationId xmlns:a16="http://schemas.microsoft.com/office/drawing/2014/main" id="{4CD31A89-F8CF-6049-A5E5-85053FE0EB77}"/>
                </a:ext>
              </a:extLst>
            </p:cNvPr>
            <p:cNvSpPr txBox="1">
              <a:spLocks noChangeArrowheads="1"/>
            </p:cNvSpPr>
            <p:nvPr/>
          </p:nvSpPr>
          <p:spPr bwMode="auto">
            <a:xfrm rot="2829263">
              <a:off x="7390643" y="3033432"/>
              <a:ext cx="1034279"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1" name="TextBox 180">
              <a:extLst>
                <a:ext uri="{FF2B5EF4-FFF2-40B4-BE49-F238E27FC236}">
                  <a16:creationId xmlns:a16="http://schemas.microsoft.com/office/drawing/2014/main" id="{D2B68C45-7019-014E-9AEF-6434FE05CE82}"/>
                </a:ext>
              </a:extLst>
            </p:cNvPr>
            <p:cNvSpPr txBox="1">
              <a:spLocks noChangeArrowheads="1"/>
            </p:cNvSpPr>
            <p:nvPr/>
          </p:nvSpPr>
          <p:spPr bwMode="auto">
            <a:xfrm rot="9845918">
              <a:off x="6341242" y="5649517"/>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2" name="TextBox 181">
              <a:extLst>
                <a:ext uri="{FF2B5EF4-FFF2-40B4-BE49-F238E27FC236}">
                  <a16:creationId xmlns:a16="http://schemas.microsoft.com/office/drawing/2014/main" id="{7047D8F0-AC47-7C4D-B0ED-BA84F2FCFE0B}"/>
                </a:ext>
              </a:extLst>
            </p:cNvPr>
            <p:cNvSpPr txBox="1">
              <a:spLocks noChangeArrowheads="1"/>
            </p:cNvSpPr>
            <p:nvPr/>
          </p:nvSpPr>
          <p:spPr bwMode="auto">
            <a:xfrm rot="11651262">
              <a:off x="2063761" y="5696594"/>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3" name="TextBox 182">
              <a:extLst>
                <a:ext uri="{FF2B5EF4-FFF2-40B4-BE49-F238E27FC236}">
                  <a16:creationId xmlns:a16="http://schemas.microsoft.com/office/drawing/2014/main" id="{7A1EB57F-3C68-0B4D-A1B8-7F5F6B516D12}"/>
                </a:ext>
              </a:extLst>
            </p:cNvPr>
            <p:cNvSpPr txBox="1">
              <a:spLocks noChangeArrowheads="1"/>
            </p:cNvSpPr>
            <p:nvPr/>
          </p:nvSpPr>
          <p:spPr bwMode="auto">
            <a:xfrm rot="16607303">
              <a:off x="195356" y="3660805"/>
              <a:ext cx="1034279"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4" name="TextBox 183">
              <a:extLst>
                <a:ext uri="{FF2B5EF4-FFF2-40B4-BE49-F238E27FC236}">
                  <a16:creationId xmlns:a16="http://schemas.microsoft.com/office/drawing/2014/main" id="{BE1173A8-62F0-C04C-BB53-F0B39FB9A259}"/>
                </a:ext>
              </a:extLst>
            </p:cNvPr>
            <p:cNvSpPr txBox="1">
              <a:spLocks noChangeArrowheads="1"/>
            </p:cNvSpPr>
            <p:nvPr/>
          </p:nvSpPr>
          <p:spPr bwMode="auto">
            <a:xfrm rot="21079349">
              <a:off x="2482310" y="1498432"/>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grpSp>
          <p:nvGrpSpPr>
            <p:cNvPr id="214765" name="Group 8">
              <a:extLst>
                <a:ext uri="{FF2B5EF4-FFF2-40B4-BE49-F238E27FC236}">
                  <a16:creationId xmlns:a16="http://schemas.microsoft.com/office/drawing/2014/main" id="{FE595CC6-E58E-EE4A-8E57-98EE43A69839}"/>
                </a:ext>
              </a:extLst>
            </p:cNvPr>
            <p:cNvGrpSpPr>
              <a:grpSpLocks/>
            </p:cNvGrpSpPr>
            <p:nvPr/>
          </p:nvGrpSpPr>
          <p:grpSpPr bwMode="auto">
            <a:xfrm>
              <a:off x="4546600" y="3746496"/>
              <a:ext cx="3225799" cy="1117598"/>
              <a:chOff x="7848600" y="2044700"/>
              <a:chExt cx="3200399" cy="1371600"/>
            </a:xfrm>
          </p:grpSpPr>
          <p:sp>
            <p:nvSpPr>
              <p:cNvPr id="214961" name="Oval 3">
                <a:extLst>
                  <a:ext uri="{FF2B5EF4-FFF2-40B4-BE49-F238E27FC236}">
                    <a16:creationId xmlns:a16="http://schemas.microsoft.com/office/drawing/2014/main" id="{3A2DEDDB-FB5B-4946-8CD8-74906340D7E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962" name="Group 133">
                <a:extLst>
                  <a:ext uri="{FF2B5EF4-FFF2-40B4-BE49-F238E27FC236}">
                    <a16:creationId xmlns:a16="http://schemas.microsoft.com/office/drawing/2014/main" id="{21D80924-7CDB-4342-ACF8-4F970D327F69}"/>
                  </a:ext>
                </a:extLst>
              </p:cNvPr>
              <p:cNvGrpSpPr>
                <a:grpSpLocks/>
              </p:cNvGrpSpPr>
              <p:nvPr/>
            </p:nvGrpSpPr>
            <p:grpSpPr bwMode="auto">
              <a:xfrm>
                <a:off x="8526482" y="2160804"/>
                <a:ext cx="532759" cy="184809"/>
                <a:chOff x="2356" y="1300"/>
                <a:chExt cx="555" cy="194"/>
              </a:xfrm>
            </p:grpSpPr>
            <p:sp>
              <p:nvSpPr>
                <p:cNvPr id="215035" name="Oval 407">
                  <a:extLst>
                    <a:ext uri="{FF2B5EF4-FFF2-40B4-BE49-F238E27FC236}">
                      <a16:creationId xmlns:a16="http://schemas.microsoft.com/office/drawing/2014/main" id="{61D0AC9A-8B66-2B4C-82C3-5309CE4BCAC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36" name="Rectangle 410">
                  <a:extLst>
                    <a:ext uri="{FF2B5EF4-FFF2-40B4-BE49-F238E27FC236}">
                      <a16:creationId xmlns:a16="http://schemas.microsoft.com/office/drawing/2014/main" id="{F8139EB8-4456-D748-A30F-66BB62501A1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37" name="Oval 411">
                  <a:extLst>
                    <a:ext uri="{FF2B5EF4-FFF2-40B4-BE49-F238E27FC236}">
                      <a16:creationId xmlns:a16="http://schemas.microsoft.com/office/drawing/2014/main" id="{8E128DBA-3FA3-514E-95F4-8A1E1E8AEA8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38" name="Group 137">
                  <a:extLst>
                    <a:ext uri="{FF2B5EF4-FFF2-40B4-BE49-F238E27FC236}">
                      <a16:creationId xmlns:a16="http://schemas.microsoft.com/office/drawing/2014/main" id="{3852E333-724C-FB47-988A-B2BD76243F8F}"/>
                    </a:ext>
                  </a:extLst>
                </p:cNvPr>
                <p:cNvGrpSpPr>
                  <a:grpSpLocks/>
                </p:cNvGrpSpPr>
                <p:nvPr/>
              </p:nvGrpSpPr>
              <p:grpSpPr bwMode="auto">
                <a:xfrm>
                  <a:off x="2468" y="1332"/>
                  <a:ext cx="310" cy="60"/>
                  <a:chOff x="2468" y="1332"/>
                  <a:chExt cx="310" cy="60"/>
                </a:xfrm>
              </p:grpSpPr>
              <p:sp>
                <p:nvSpPr>
                  <p:cNvPr id="246785" name="Freeform 138">
                    <a:extLst>
                      <a:ext uri="{FF2B5EF4-FFF2-40B4-BE49-F238E27FC236}">
                        <a16:creationId xmlns:a16="http://schemas.microsoft.com/office/drawing/2014/main" id="{A943E71A-439C-3C40-8FE2-B50EFF103CE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786" name="Freeform 139">
                    <a:extLst>
                      <a:ext uri="{FF2B5EF4-FFF2-40B4-BE49-F238E27FC236}">
                        <a16:creationId xmlns:a16="http://schemas.microsoft.com/office/drawing/2014/main" id="{03DC00B2-3E2E-3048-A429-DF791A343241}"/>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39" name="Line 140">
                  <a:extLst>
                    <a:ext uri="{FF2B5EF4-FFF2-40B4-BE49-F238E27FC236}">
                      <a16:creationId xmlns:a16="http://schemas.microsoft.com/office/drawing/2014/main" id="{6D1BC62A-277D-BC42-8052-5D58EBD9541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784" name="Line 141">
                  <a:extLst>
                    <a:ext uri="{FF2B5EF4-FFF2-40B4-BE49-F238E27FC236}">
                      <a16:creationId xmlns:a16="http://schemas.microsoft.com/office/drawing/2014/main" id="{77D434FA-BD40-FB43-B64A-6117AFFE24E8}"/>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14963" name="Straight Connector 10">
                <a:extLst>
                  <a:ext uri="{FF2B5EF4-FFF2-40B4-BE49-F238E27FC236}">
                    <a16:creationId xmlns:a16="http://schemas.microsoft.com/office/drawing/2014/main" id="{24E38DB4-BB48-9B4B-9B3F-AF9DE56D459B}"/>
                  </a:ext>
                </a:extLst>
              </p:cNvPr>
              <p:cNvCxnSpPr>
                <a:cxnSpLocks noChangeShapeType="1"/>
                <a:stCxn id="246784"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4" name="Straight Connector 297">
                <a:extLst>
                  <a:ext uri="{FF2B5EF4-FFF2-40B4-BE49-F238E27FC236}">
                    <a16:creationId xmlns:a16="http://schemas.microsoft.com/office/drawing/2014/main" id="{63B171E8-BC1A-2C45-A4AD-8B26824D4689}"/>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5" name="Straight Connector 298">
                <a:extLst>
                  <a:ext uri="{FF2B5EF4-FFF2-40B4-BE49-F238E27FC236}">
                    <a16:creationId xmlns:a16="http://schemas.microsoft.com/office/drawing/2014/main" id="{E504853D-FC82-F944-91B2-A7807FC21929}"/>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6" name="Straight Connector 299">
                <a:extLst>
                  <a:ext uri="{FF2B5EF4-FFF2-40B4-BE49-F238E27FC236}">
                    <a16:creationId xmlns:a16="http://schemas.microsoft.com/office/drawing/2014/main" id="{9B2CF1B4-E931-C849-ABC2-C055A268B009}"/>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7" name="Straight Connector 300">
                <a:extLst>
                  <a:ext uri="{FF2B5EF4-FFF2-40B4-BE49-F238E27FC236}">
                    <a16:creationId xmlns:a16="http://schemas.microsoft.com/office/drawing/2014/main" id="{8DCDC72A-6B61-D045-82B1-FC560711F692}"/>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8" name="Straight Connector 301">
                <a:extLst>
                  <a:ext uri="{FF2B5EF4-FFF2-40B4-BE49-F238E27FC236}">
                    <a16:creationId xmlns:a16="http://schemas.microsoft.com/office/drawing/2014/main" id="{169CFE78-371E-5A42-A2FF-43E7EBC79AF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9" name="Straight Connector 302">
                <a:extLst>
                  <a:ext uri="{FF2B5EF4-FFF2-40B4-BE49-F238E27FC236}">
                    <a16:creationId xmlns:a16="http://schemas.microsoft.com/office/drawing/2014/main" id="{A219EF28-882C-B141-A2BD-F2CF8E9FD79D}"/>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0" name="Straight Connector 303">
                <a:extLst>
                  <a:ext uri="{FF2B5EF4-FFF2-40B4-BE49-F238E27FC236}">
                    <a16:creationId xmlns:a16="http://schemas.microsoft.com/office/drawing/2014/main" id="{A8101A56-A742-A04A-AA02-5CA6664647B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1" name="Straight Connector 304">
                <a:extLst>
                  <a:ext uri="{FF2B5EF4-FFF2-40B4-BE49-F238E27FC236}">
                    <a16:creationId xmlns:a16="http://schemas.microsoft.com/office/drawing/2014/main" id="{A61AA9E2-0150-A443-9B6B-8B69AFDAD6A7}"/>
                  </a:ext>
                </a:extLst>
              </p:cNvPr>
              <p:cNvCxnSpPr>
                <a:cxnSpLocks noChangeShapeType="1"/>
                <a:endCxn id="215035"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972" name="Group 133">
                <a:extLst>
                  <a:ext uri="{FF2B5EF4-FFF2-40B4-BE49-F238E27FC236}">
                    <a16:creationId xmlns:a16="http://schemas.microsoft.com/office/drawing/2014/main" id="{853363E0-4455-8149-960D-2A2D30CEF1B7}"/>
                  </a:ext>
                </a:extLst>
              </p:cNvPr>
              <p:cNvGrpSpPr>
                <a:grpSpLocks/>
              </p:cNvGrpSpPr>
              <p:nvPr/>
            </p:nvGrpSpPr>
            <p:grpSpPr bwMode="auto">
              <a:xfrm>
                <a:off x="9555206" y="2650627"/>
                <a:ext cx="532759" cy="184809"/>
                <a:chOff x="2356" y="1300"/>
                <a:chExt cx="555" cy="194"/>
              </a:xfrm>
            </p:grpSpPr>
            <p:sp>
              <p:nvSpPr>
                <p:cNvPr id="215027" name="Oval 407">
                  <a:extLst>
                    <a:ext uri="{FF2B5EF4-FFF2-40B4-BE49-F238E27FC236}">
                      <a16:creationId xmlns:a16="http://schemas.microsoft.com/office/drawing/2014/main" id="{83FB7DAE-114F-934E-BB3E-EAB135FE30C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8" name="Rectangle 410">
                  <a:extLst>
                    <a:ext uri="{FF2B5EF4-FFF2-40B4-BE49-F238E27FC236}">
                      <a16:creationId xmlns:a16="http://schemas.microsoft.com/office/drawing/2014/main" id="{75E7F8C9-DB2A-394C-98FE-CFDE5ADA521F}"/>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9" name="Oval 411">
                  <a:extLst>
                    <a:ext uri="{FF2B5EF4-FFF2-40B4-BE49-F238E27FC236}">
                      <a16:creationId xmlns:a16="http://schemas.microsoft.com/office/drawing/2014/main" id="{1D54928A-36BC-0840-8843-621A3587538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30" name="Group 137">
                  <a:extLst>
                    <a:ext uri="{FF2B5EF4-FFF2-40B4-BE49-F238E27FC236}">
                      <a16:creationId xmlns:a16="http://schemas.microsoft.com/office/drawing/2014/main" id="{38EAC444-F93C-D943-A951-7F244553428E}"/>
                    </a:ext>
                  </a:extLst>
                </p:cNvPr>
                <p:cNvGrpSpPr>
                  <a:grpSpLocks/>
                </p:cNvGrpSpPr>
                <p:nvPr/>
              </p:nvGrpSpPr>
              <p:grpSpPr bwMode="auto">
                <a:xfrm>
                  <a:off x="2468" y="1332"/>
                  <a:ext cx="310" cy="60"/>
                  <a:chOff x="2468" y="1332"/>
                  <a:chExt cx="310" cy="60"/>
                </a:xfrm>
              </p:grpSpPr>
              <p:sp>
                <p:nvSpPr>
                  <p:cNvPr id="215033" name="Freeform 138">
                    <a:extLst>
                      <a:ext uri="{FF2B5EF4-FFF2-40B4-BE49-F238E27FC236}">
                        <a16:creationId xmlns:a16="http://schemas.microsoft.com/office/drawing/2014/main" id="{8C200853-23B0-9A48-8966-2549F8548A2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34" name="Freeform 139">
                    <a:extLst>
                      <a:ext uri="{FF2B5EF4-FFF2-40B4-BE49-F238E27FC236}">
                        <a16:creationId xmlns:a16="http://schemas.microsoft.com/office/drawing/2014/main" id="{4DB9CCA3-96DE-3940-B36E-3A5C8E910E7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31" name="Line 140">
                  <a:extLst>
                    <a:ext uri="{FF2B5EF4-FFF2-40B4-BE49-F238E27FC236}">
                      <a16:creationId xmlns:a16="http://schemas.microsoft.com/office/drawing/2014/main" id="{A57EC9EB-7266-3848-BE14-F39635DED043}"/>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32" name="Line 141">
                  <a:extLst>
                    <a:ext uri="{FF2B5EF4-FFF2-40B4-BE49-F238E27FC236}">
                      <a16:creationId xmlns:a16="http://schemas.microsoft.com/office/drawing/2014/main" id="{FC01780D-6B3D-034C-B4F6-D8020B00C959}"/>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3" name="Group 133">
                <a:extLst>
                  <a:ext uri="{FF2B5EF4-FFF2-40B4-BE49-F238E27FC236}">
                    <a16:creationId xmlns:a16="http://schemas.microsoft.com/office/drawing/2014/main" id="{9195F347-F262-4F4D-8822-4EEF165F4A8A}"/>
                  </a:ext>
                </a:extLst>
              </p:cNvPr>
              <p:cNvGrpSpPr>
                <a:grpSpLocks/>
              </p:cNvGrpSpPr>
              <p:nvPr/>
            </p:nvGrpSpPr>
            <p:grpSpPr bwMode="auto">
              <a:xfrm>
                <a:off x="8772607" y="2725609"/>
                <a:ext cx="532759" cy="184809"/>
                <a:chOff x="2356" y="1300"/>
                <a:chExt cx="555" cy="194"/>
              </a:xfrm>
            </p:grpSpPr>
            <p:sp>
              <p:nvSpPr>
                <p:cNvPr id="215019" name="Oval 407">
                  <a:extLst>
                    <a:ext uri="{FF2B5EF4-FFF2-40B4-BE49-F238E27FC236}">
                      <a16:creationId xmlns:a16="http://schemas.microsoft.com/office/drawing/2014/main" id="{1D798CAF-C844-964F-BD16-DA5F20E8DF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0" name="Rectangle 410">
                  <a:extLst>
                    <a:ext uri="{FF2B5EF4-FFF2-40B4-BE49-F238E27FC236}">
                      <a16:creationId xmlns:a16="http://schemas.microsoft.com/office/drawing/2014/main" id="{A6C29455-359E-1D4F-B4CB-9764193E81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1" name="Oval 411">
                  <a:extLst>
                    <a:ext uri="{FF2B5EF4-FFF2-40B4-BE49-F238E27FC236}">
                      <a16:creationId xmlns:a16="http://schemas.microsoft.com/office/drawing/2014/main" id="{DEE40553-9B52-ED48-8FC3-264286C7689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22" name="Group 137">
                  <a:extLst>
                    <a:ext uri="{FF2B5EF4-FFF2-40B4-BE49-F238E27FC236}">
                      <a16:creationId xmlns:a16="http://schemas.microsoft.com/office/drawing/2014/main" id="{88A8CF8A-DB68-1048-9F88-7C3328F3887C}"/>
                    </a:ext>
                  </a:extLst>
                </p:cNvPr>
                <p:cNvGrpSpPr>
                  <a:grpSpLocks/>
                </p:cNvGrpSpPr>
                <p:nvPr/>
              </p:nvGrpSpPr>
              <p:grpSpPr bwMode="auto">
                <a:xfrm>
                  <a:off x="2468" y="1332"/>
                  <a:ext cx="310" cy="60"/>
                  <a:chOff x="2468" y="1332"/>
                  <a:chExt cx="310" cy="60"/>
                </a:xfrm>
              </p:grpSpPr>
              <p:sp>
                <p:nvSpPr>
                  <p:cNvPr id="215025" name="Freeform 138">
                    <a:extLst>
                      <a:ext uri="{FF2B5EF4-FFF2-40B4-BE49-F238E27FC236}">
                        <a16:creationId xmlns:a16="http://schemas.microsoft.com/office/drawing/2014/main" id="{774F18EF-EB02-D04F-9F4D-60993BF513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26" name="Freeform 139">
                    <a:extLst>
                      <a:ext uri="{FF2B5EF4-FFF2-40B4-BE49-F238E27FC236}">
                        <a16:creationId xmlns:a16="http://schemas.microsoft.com/office/drawing/2014/main" id="{439294CD-B0AC-5441-89A9-BF7194FEC39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23" name="Line 140">
                  <a:extLst>
                    <a:ext uri="{FF2B5EF4-FFF2-40B4-BE49-F238E27FC236}">
                      <a16:creationId xmlns:a16="http://schemas.microsoft.com/office/drawing/2014/main" id="{45A9EB7D-D81E-3F4C-9EAD-B0A153A55357}"/>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24" name="Line 141">
                  <a:extLst>
                    <a:ext uri="{FF2B5EF4-FFF2-40B4-BE49-F238E27FC236}">
                      <a16:creationId xmlns:a16="http://schemas.microsoft.com/office/drawing/2014/main" id="{19A683FE-1CE9-2443-8472-5C8F052F42A4}"/>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4" name="Group 133">
                <a:extLst>
                  <a:ext uri="{FF2B5EF4-FFF2-40B4-BE49-F238E27FC236}">
                    <a16:creationId xmlns:a16="http://schemas.microsoft.com/office/drawing/2014/main" id="{E213AFBA-4EFF-214E-A5E7-866080E3789D}"/>
                  </a:ext>
                </a:extLst>
              </p:cNvPr>
              <p:cNvGrpSpPr>
                <a:grpSpLocks/>
              </p:cNvGrpSpPr>
              <p:nvPr/>
            </p:nvGrpSpPr>
            <p:grpSpPr bwMode="auto">
              <a:xfrm>
                <a:off x="9060908" y="2428111"/>
                <a:ext cx="532759" cy="184809"/>
                <a:chOff x="2356" y="1300"/>
                <a:chExt cx="555" cy="194"/>
              </a:xfrm>
            </p:grpSpPr>
            <p:sp>
              <p:nvSpPr>
                <p:cNvPr id="215011" name="Oval 407">
                  <a:extLst>
                    <a:ext uri="{FF2B5EF4-FFF2-40B4-BE49-F238E27FC236}">
                      <a16:creationId xmlns:a16="http://schemas.microsoft.com/office/drawing/2014/main" id="{A3CBE38D-B4C7-1C47-A035-45B57094843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12" name="Rectangle 410">
                  <a:extLst>
                    <a:ext uri="{FF2B5EF4-FFF2-40B4-BE49-F238E27FC236}">
                      <a16:creationId xmlns:a16="http://schemas.microsoft.com/office/drawing/2014/main" id="{088F0F9C-9DBD-FF4A-AE88-800FF19B4F6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13" name="Oval 411">
                  <a:extLst>
                    <a:ext uri="{FF2B5EF4-FFF2-40B4-BE49-F238E27FC236}">
                      <a16:creationId xmlns:a16="http://schemas.microsoft.com/office/drawing/2014/main" id="{DDA6FF3F-50C0-A147-9351-8D91D3FB20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14" name="Group 137">
                  <a:extLst>
                    <a:ext uri="{FF2B5EF4-FFF2-40B4-BE49-F238E27FC236}">
                      <a16:creationId xmlns:a16="http://schemas.microsoft.com/office/drawing/2014/main" id="{457ACDAF-FBCD-DC43-B6BB-2F985B5A0208}"/>
                    </a:ext>
                  </a:extLst>
                </p:cNvPr>
                <p:cNvGrpSpPr>
                  <a:grpSpLocks/>
                </p:cNvGrpSpPr>
                <p:nvPr/>
              </p:nvGrpSpPr>
              <p:grpSpPr bwMode="auto">
                <a:xfrm>
                  <a:off x="2468" y="1332"/>
                  <a:ext cx="310" cy="60"/>
                  <a:chOff x="2468" y="1332"/>
                  <a:chExt cx="310" cy="60"/>
                </a:xfrm>
              </p:grpSpPr>
              <p:sp>
                <p:nvSpPr>
                  <p:cNvPr id="215017" name="Freeform 138">
                    <a:extLst>
                      <a:ext uri="{FF2B5EF4-FFF2-40B4-BE49-F238E27FC236}">
                        <a16:creationId xmlns:a16="http://schemas.microsoft.com/office/drawing/2014/main" id="{872872D3-731F-9647-BED4-FD516CA4CE6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18" name="Freeform 139">
                    <a:extLst>
                      <a:ext uri="{FF2B5EF4-FFF2-40B4-BE49-F238E27FC236}">
                        <a16:creationId xmlns:a16="http://schemas.microsoft.com/office/drawing/2014/main" id="{9F95255F-D352-5C4F-89B7-F4AB2576A4C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15" name="Line 140">
                  <a:extLst>
                    <a:ext uri="{FF2B5EF4-FFF2-40B4-BE49-F238E27FC236}">
                      <a16:creationId xmlns:a16="http://schemas.microsoft.com/office/drawing/2014/main" id="{C7B041CE-EC36-5343-A08F-9EB9F7D7E946}"/>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16" name="Line 141">
                  <a:extLst>
                    <a:ext uri="{FF2B5EF4-FFF2-40B4-BE49-F238E27FC236}">
                      <a16:creationId xmlns:a16="http://schemas.microsoft.com/office/drawing/2014/main" id="{4FAB9327-3E9C-8C4D-92EA-60439F7AB295}"/>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5" name="Group 133">
                <a:extLst>
                  <a:ext uri="{FF2B5EF4-FFF2-40B4-BE49-F238E27FC236}">
                    <a16:creationId xmlns:a16="http://schemas.microsoft.com/office/drawing/2014/main" id="{06095A2D-3531-C04C-9ABF-008A81CBD6F3}"/>
                  </a:ext>
                </a:extLst>
              </p:cNvPr>
              <p:cNvGrpSpPr>
                <a:grpSpLocks/>
              </p:cNvGrpSpPr>
              <p:nvPr/>
            </p:nvGrpSpPr>
            <p:grpSpPr bwMode="auto">
              <a:xfrm>
                <a:off x="10005281" y="2289952"/>
                <a:ext cx="532759" cy="184809"/>
                <a:chOff x="2356" y="1300"/>
                <a:chExt cx="555" cy="194"/>
              </a:xfrm>
            </p:grpSpPr>
            <p:sp>
              <p:nvSpPr>
                <p:cNvPr id="215003" name="Oval 407">
                  <a:extLst>
                    <a:ext uri="{FF2B5EF4-FFF2-40B4-BE49-F238E27FC236}">
                      <a16:creationId xmlns:a16="http://schemas.microsoft.com/office/drawing/2014/main" id="{5AE28672-0DB5-E842-93CE-08179434672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04" name="Rectangle 410">
                  <a:extLst>
                    <a:ext uri="{FF2B5EF4-FFF2-40B4-BE49-F238E27FC236}">
                      <a16:creationId xmlns:a16="http://schemas.microsoft.com/office/drawing/2014/main" id="{16F0EDDE-42CE-BC42-BA07-DD504472632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05" name="Oval 411">
                  <a:extLst>
                    <a:ext uri="{FF2B5EF4-FFF2-40B4-BE49-F238E27FC236}">
                      <a16:creationId xmlns:a16="http://schemas.microsoft.com/office/drawing/2014/main" id="{B9C10AE7-3D10-6149-B8F5-7ED056A6464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06" name="Group 137">
                  <a:extLst>
                    <a:ext uri="{FF2B5EF4-FFF2-40B4-BE49-F238E27FC236}">
                      <a16:creationId xmlns:a16="http://schemas.microsoft.com/office/drawing/2014/main" id="{86331389-9F9E-054E-BEBB-071D768B8E56}"/>
                    </a:ext>
                  </a:extLst>
                </p:cNvPr>
                <p:cNvGrpSpPr>
                  <a:grpSpLocks/>
                </p:cNvGrpSpPr>
                <p:nvPr/>
              </p:nvGrpSpPr>
              <p:grpSpPr bwMode="auto">
                <a:xfrm>
                  <a:off x="2468" y="1332"/>
                  <a:ext cx="310" cy="60"/>
                  <a:chOff x="2468" y="1332"/>
                  <a:chExt cx="310" cy="60"/>
                </a:xfrm>
              </p:grpSpPr>
              <p:sp>
                <p:nvSpPr>
                  <p:cNvPr id="215009" name="Freeform 138">
                    <a:extLst>
                      <a:ext uri="{FF2B5EF4-FFF2-40B4-BE49-F238E27FC236}">
                        <a16:creationId xmlns:a16="http://schemas.microsoft.com/office/drawing/2014/main" id="{79604046-7F54-9642-81B1-C503872FEE6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10" name="Freeform 139">
                    <a:extLst>
                      <a:ext uri="{FF2B5EF4-FFF2-40B4-BE49-F238E27FC236}">
                        <a16:creationId xmlns:a16="http://schemas.microsoft.com/office/drawing/2014/main" id="{08BAE620-EEB5-7145-B2D7-31EFBEE3DC5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07" name="Line 140">
                  <a:extLst>
                    <a:ext uri="{FF2B5EF4-FFF2-40B4-BE49-F238E27FC236}">
                      <a16:creationId xmlns:a16="http://schemas.microsoft.com/office/drawing/2014/main" id="{D1198A65-6189-B04F-BAA7-F12E31E2E167}"/>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08" name="Line 141">
                  <a:extLst>
                    <a:ext uri="{FF2B5EF4-FFF2-40B4-BE49-F238E27FC236}">
                      <a16:creationId xmlns:a16="http://schemas.microsoft.com/office/drawing/2014/main" id="{B02527D9-BC57-5143-9F49-26DC39F21A9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6" name="Group 133">
                <a:extLst>
                  <a:ext uri="{FF2B5EF4-FFF2-40B4-BE49-F238E27FC236}">
                    <a16:creationId xmlns:a16="http://schemas.microsoft.com/office/drawing/2014/main" id="{6C55D7EB-D7F5-5542-9C7F-AF5F60736102}"/>
                  </a:ext>
                </a:extLst>
              </p:cNvPr>
              <p:cNvGrpSpPr>
                <a:grpSpLocks/>
              </p:cNvGrpSpPr>
              <p:nvPr/>
            </p:nvGrpSpPr>
            <p:grpSpPr bwMode="auto">
              <a:xfrm>
                <a:off x="10232661" y="2882876"/>
                <a:ext cx="532759" cy="184809"/>
                <a:chOff x="2356" y="1300"/>
                <a:chExt cx="555" cy="194"/>
              </a:xfrm>
            </p:grpSpPr>
            <p:sp>
              <p:nvSpPr>
                <p:cNvPr id="214995" name="Oval 407">
                  <a:extLst>
                    <a:ext uri="{FF2B5EF4-FFF2-40B4-BE49-F238E27FC236}">
                      <a16:creationId xmlns:a16="http://schemas.microsoft.com/office/drawing/2014/main" id="{241915D5-7EBB-D84A-8F77-F855F76B6EF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96" name="Rectangle 410">
                  <a:extLst>
                    <a:ext uri="{FF2B5EF4-FFF2-40B4-BE49-F238E27FC236}">
                      <a16:creationId xmlns:a16="http://schemas.microsoft.com/office/drawing/2014/main" id="{9FC75889-6E7A-1F4E-9A93-145F8D22395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97" name="Oval 411">
                  <a:extLst>
                    <a:ext uri="{FF2B5EF4-FFF2-40B4-BE49-F238E27FC236}">
                      <a16:creationId xmlns:a16="http://schemas.microsoft.com/office/drawing/2014/main" id="{E4521609-1BA4-3741-B795-46D95F27F67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98" name="Group 137">
                  <a:extLst>
                    <a:ext uri="{FF2B5EF4-FFF2-40B4-BE49-F238E27FC236}">
                      <a16:creationId xmlns:a16="http://schemas.microsoft.com/office/drawing/2014/main" id="{AE48471E-3E26-FF41-8B28-D1E377974F68}"/>
                    </a:ext>
                  </a:extLst>
                </p:cNvPr>
                <p:cNvGrpSpPr>
                  <a:grpSpLocks/>
                </p:cNvGrpSpPr>
                <p:nvPr/>
              </p:nvGrpSpPr>
              <p:grpSpPr bwMode="auto">
                <a:xfrm>
                  <a:off x="2468" y="1332"/>
                  <a:ext cx="310" cy="60"/>
                  <a:chOff x="2468" y="1332"/>
                  <a:chExt cx="310" cy="60"/>
                </a:xfrm>
              </p:grpSpPr>
              <p:sp>
                <p:nvSpPr>
                  <p:cNvPr id="215001" name="Freeform 138">
                    <a:extLst>
                      <a:ext uri="{FF2B5EF4-FFF2-40B4-BE49-F238E27FC236}">
                        <a16:creationId xmlns:a16="http://schemas.microsoft.com/office/drawing/2014/main" id="{3C695F38-7498-4F48-BB72-5B75F6EFA90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02" name="Freeform 139">
                    <a:extLst>
                      <a:ext uri="{FF2B5EF4-FFF2-40B4-BE49-F238E27FC236}">
                        <a16:creationId xmlns:a16="http://schemas.microsoft.com/office/drawing/2014/main" id="{EE5B8B1F-3E22-544F-898C-AD1EDE83F0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99" name="Line 140">
                  <a:extLst>
                    <a:ext uri="{FF2B5EF4-FFF2-40B4-BE49-F238E27FC236}">
                      <a16:creationId xmlns:a16="http://schemas.microsoft.com/office/drawing/2014/main" id="{4C22B6CF-86B8-1948-B9D7-2FDB44AB3DC5}"/>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00" name="Line 141">
                  <a:extLst>
                    <a:ext uri="{FF2B5EF4-FFF2-40B4-BE49-F238E27FC236}">
                      <a16:creationId xmlns:a16="http://schemas.microsoft.com/office/drawing/2014/main" id="{632BBF92-90ED-044F-80B4-BD610A7B360B}"/>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7" name="Group 133">
                <a:extLst>
                  <a:ext uri="{FF2B5EF4-FFF2-40B4-BE49-F238E27FC236}">
                    <a16:creationId xmlns:a16="http://schemas.microsoft.com/office/drawing/2014/main" id="{EF126CBB-F7B4-D14A-BF43-4F4C41958706}"/>
                  </a:ext>
                </a:extLst>
              </p:cNvPr>
              <p:cNvGrpSpPr>
                <a:grpSpLocks/>
              </p:cNvGrpSpPr>
              <p:nvPr/>
            </p:nvGrpSpPr>
            <p:grpSpPr bwMode="auto">
              <a:xfrm>
                <a:off x="9330660" y="3072767"/>
                <a:ext cx="532759" cy="184809"/>
                <a:chOff x="2356" y="1300"/>
                <a:chExt cx="555" cy="194"/>
              </a:xfrm>
            </p:grpSpPr>
            <p:sp>
              <p:nvSpPr>
                <p:cNvPr id="214987" name="Oval 407">
                  <a:extLst>
                    <a:ext uri="{FF2B5EF4-FFF2-40B4-BE49-F238E27FC236}">
                      <a16:creationId xmlns:a16="http://schemas.microsoft.com/office/drawing/2014/main" id="{2A9931F4-73CE-8F4B-BC0B-3836DCB8C1C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8" name="Rectangle 410">
                  <a:extLst>
                    <a:ext uri="{FF2B5EF4-FFF2-40B4-BE49-F238E27FC236}">
                      <a16:creationId xmlns:a16="http://schemas.microsoft.com/office/drawing/2014/main" id="{BEA1C917-5214-9046-AAB0-40E55789E36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9" name="Oval 411">
                  <a:extLst>
                    <a:ext uri="{FF2B5EF4-FFF2-40B4-BE49-F238E27FC236}">
                      <a16:creationId xmlns:a16="http://schemas.microsoft.com/office/drawing/2014/main" id="{EA8D4A13-D266-5440-A1E8-3F2B00BCF95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90" name="Group 137">
                  <a:extLst>
                    <a:ext uri="{FF2B5EF4-FFF2-40B4-BE49-F238E27FC236}">
                      <a16:creationId xmlns:a16="http://schemas.microsoft.com/office/drawing/2014/main" id="{8F3E7527-A26F-F945-BC0C-E15B8A9C6310}"/>
                    </a:ext>
                  </a:extLst>
                </p:cNvPr>
                <p:cNvGrpSpPr>
                  <a:grpSpLocks/>
                </p:cNvGrpSpPr>
                <p:nvPr/>
              </p:nvGrpSpPr>
              <p:grpSpPr bwMode="auto">
                <a:xfrm>
                  <a:off x="2468" y="1332"/>
                  <a:ext cx="310" cy="60"/>
                  <a:chOff x="2468" y="1332"/>
                  <a:chExt cx="310" cy="60"/>
                </a:xfrm>
              </p:grpSpPr>
              <p:sp>
                <p:nvSpPr>
                  <p:cNvPr id="214993" name="Freeform 138">
                    <a:extLst>
                      <a:ext uri="{FF2B5EF4-FFF2-40B4-BE49-F238E27FC236}">
                        <a16:creationId xmlns:a16="http://schemas.microsoft.com/office/drawing/2014/main" id="{AB5886C9-1AD2-C949-92A7-3322AD0A8A2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94" name="Freeform 139">
                    <a:extLst>
                      <a:ext uri="{FF2B5EF4-FFF2-40B4-BE49-F238E27FC236}">
                        <a16:creationId xmlns:a16="http://schemas.microsoft.com/office/drawing/2014/main" id="{7FDE5228-0F6B-5445-95B6-D3FBEF90841A}"/>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91" name="Line 140">
                  <a:extLst>
                    <a:ext uri="{FF2B5EF4-FFF2-40B4-BE49-F238E27FC236}">
                      <a16:creationId xmlns:a16="http://schemas.microsoft.com/office/drawing/2014/main" id="{572AD516-3F95-5B43-8610-0834E75BDBED}"/>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92" name="Line 141">
                  <a:extLst>
                    <a:ext uri="{FF2B5EF4-FFF2-40B4-BE49-F238E27FC236}">
                      <a16:creationId xmlns:a16="http://schemas.microsoft.com/office/drawing/2014/main" id="{42D93B4F-355D-3F45-AB74-AD15ABC78EC7}"/>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8" name="Group 133">
                <a:extLst>
                  <a:ext uri="{FF2B5EF4-FFF2-40B4-BE49-F238E27FC236}">
                    <a16:creationId xmlns:a16="http://schemas.microsoft.com/office/drawing/2014/main" id="{C0A90C49-1515-694E-B6D0-2B4A214C9A0F}"/>
                  </a:ext>
                </a:extLst>
              </p:cNvPr>
              <p:cNvGrpSpPr>
                <a:grpSpLocks/>
              </p:cNvGrpSpPr>
              <p:nvPr/>
            </p:nvGrpSpPr>
            <p:grpSpPr bwMode="auto">
              <a:xfrm>
                <a:off x="8438032" y="3018963"/>
                <a:ext cx="532759" cy="184809"/>
                <a:chOff x="2356" y="1300"/>
                <a:chExt cx="555" cy="194"/>
              </a:xfrm>
            </p:grpSpPr>
            <p:sp>
              <p:nvSpPr>
                <p:cNvPr id="214979" name="Oval 407">
                  <a:extLst>
                    <a:ext uri="{FF2B5EF4-FFF2-40B4-BE49-F238E27FC236}">
                      <a16:creationId xmlns:a16="http://schemas.microsoft.com/office/drawing/2014/main" id="{FC95A3BB-5F7A-C844-83AD-C41C2099EB3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0" name="Rectangle 410">
                  <a:extLst>
                    <a:ext uri="{FF2B5EF4-FFF2-40B4-BE49-F238E27FC236}">
                      <a16:creationId xmlns:a16="http://schemas.microsoft.com/office/drawing/2014/main" id="{0D2B55B4-B831-D247-92AF-34AF6D9B686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1" name="Oval 411">
                  <a:extLst>
                    <a:ext uri="{FF2B5EF4-FFF2-40B4-BE49-F238E27FC236}">
                      <a16:creationId xmlns:a16="http://schemas.microsoft.com/office/drawing/2014/main" id="{CE84811F-4135-D649-8EDD-041E3B7DB5F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82" name="Group 137">
                  <a:extLst>
                    <a:ext uri="{FF2B5EF4-FFF2-40B4-BE49-F238E27FC236}">
                      <a16:creationId xmlns:a16="http://schemas.microsoft.com/office/drawing/2014/main" id="{89D11E81-5943-9546-8ED6-138B0681FC16}"/>
                    </a:ext>
                  </a:extLst>
                </p:cNvPr>
                <p:cNvGrpSpPr>
                  <a:grpSpLocks/>
                </p:cNvGrpSpPr>
                <p:nvPr/>
              </p:nvGrpSpPr>
              <p:grpSpPr bwMode="auto">
                <a:xfrm>
                  <a:off x="2468" y="1332"/>
                  <a:ext cx="310" cy="60"/>
                  <a:chOff x="2468" y="1332"/>
                  <a:chExt cx="310" cy="60"/>
                </a:xfrm>
              </p:grpSpPr>
              <p:sp>
                <p:nvSpPr>
                  <p:cNvPr id="214985" name="Freeform 138">
                    <a:extLst>
                      <a:ext uri="{FF2B5EF4-FFF2-40B4-BE49-F238E27FC236}">
                        <a16:creationId xmlns:a16="http://schemas.microsoft.com/office/drawing/2014/main" id="{2C1B98E1-AA86-0B47-8E2A-25888DD058B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86" name="Freeform 139">
                    <a:extLst>
                      <a:ext uri="{FF2B5EF4-FFF2-40B4-BE49-F238E27FC236}">
                        <a16:creationId xmlns:a16="http://schemas.microsoft.com/office/drawing/2014/main" id="{7FF101D2-49D9-AE4E-919A-C4C7726A0D5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83" name="Line 140">
                  <a:extLst>
                    <a:ext uri="{FF2B5EF4-FFF2-40B4-BE49-F238E27FC236}">
                      <a16:creationId xmlns:a16="http://schemas.microsoft.com/office/drawing/2014/main" id="{5B8F7B16-0C45-7E42-ADCD-5E7517E3D58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84" name="Line 141">
                  <a:extLst>
                    <a:ext uri="{FF2B5EF4-FFF2-40B4-BE49-F238E27FC236}">
                      <a16:creationId xmlns:a16="http://schemas.microsoft.com/office/drawing/2014/main" id="{950F113E-DA34-3441-B7E0-F5D6118B70EB}"/>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14766" name="Group 331">
              <a:extLst>
                <a:ext uri="{FF2B5EF4-FFF2-40B4-BE49-F238E27FC236}">
                  <a16:creationId xmlns:a16="http://schemas.microsoft.com/office/drawing/2014/main" id="{3E8E904B-DA51-7044-960E-160B10CFA644}"/>
                </a:ext>
              </a:extLst>
            </p:cNvPr>
            <p:cNvGrpSpPr>
              <a:grpSpLocks/>
            </p:cNvGrpSpPr>
            <p:nvPr/>
          </p:nvGrpSpPr>
          <p:grpSpPr bwMode="auto">
            <a:xfrm>
              <a:off x="1803401" y="2755897"/>
              <a:ext cx="3467099" cy="1193800"/>
              <a:chOff x="7848600" y="2044700"/>
              <a:chExt cx="3200399" cy="1371600"/>
            </a:xfrm>
          </p:grpSpPr>
          <p:sp>
            <p:nvSpPr>
              <p:cNvPr id="214879" name="Oval 332">
                <a:extLst>
                  <a:ext uri="{FF2B5EF4-FFF2-40B4-BE49-F238E27FC236}">
                    <a16:creationId xmlns:a16="http://schemas.microsoft.com/office/drawing/2014/main" id="{7B41C129-8254-5B46-9535-04123717207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880" name="Group 133">
                <a:extLst>
                  <a:ext uri="{FF2B5EF4-FFF2-40B4-BE49-F238E27FC236}">
                    <a16:creationId xmlns:a16="http://schemas.microsoft.com/office/drawing/2014/main" id="{5C4C585B-878B-A347-97D2-47806862208B}"/>
                  </a:ext>
                </a:extLst>
              </p:cNvPr>
              <p:cNvGrpSpPr>
                <a:grpSpLocks/>
              </p:cNvGrpSpPr>
              <p:nvPr/>
            </p:nvGrpSpPr>
            <p:grpSpPr bwMode="auto">
              <a:xfrm>
                <a:off x="8526482" y="2160804"/>
                <a:ext cx="532759" cy="184809"/>
                <a:chOff x="2356" y="1300"/>
                <a:chExt cx="555" cy="194"/>
              </a:xfrm>
            </p:grpSpPr>
            <p:sp>
              <p:nvSpPr>
                <p:cNvPr id="214953" name="Oval 407">
                  <a:extLst>
                    <a:ext uri="{FF2B5EF4-FFF2-40B4-BE49-F238E27FC236}">
                      <a16:creationId xmlns:a16="http://schemas.microsoft.com/office/drawing/2014/main" id="{58B34C55-768F-6A42-94A2-D84FC33FCF6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54" name="Rectangle 410">
                  <a:extLst>
                    <a:ext uri="{FF2B5EF4-FFF2-40B4-BE49-F238E27FC236}">
                      <a16:creationId xmlns:a16="http://schemas.microsoft.com/office/drawing/2014/main" id="{480C9BC8-38D2-8F42-8886-7D647CC9A41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55" name="Oval 411">
                  <a:extLst>
                    <a:ext uri="{FF2B5EF4-FFF2-40B4-BE49-F238E27FC236}">
                      <a16:creationId xmlns:a16="http://schemas.microsoft.com/office/drawing/2014/main" id="{844B2587-797A-9E48-A6F8-4E644103DF1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56" name="Group 137">
                  <a:extLst>
                    <a:ext uri="{FF2B5EF4-FFF2-40B4-BE49-F238E27FC236}">
                      <a16:creationId xmlns:a16="http://schemas.microsoft.com/office/drawing/2014/main" id="{ED83D893-B244-F841-8F21-FF14CB98F705}"/>
                    </a:ext>
                  </a:extLst>
                </p:cNvPr>
                <p:cNvGrpSpPr>
                  <a:grpSpLocks/>
                </p:cNvGrpSpPr>
                <p:nvPr/>
              </p:nvGrpSpPr>
              <p:grpSpPr bwMode="auto">
                <a:xfrm>
                  <a:off x="2468" y="1332"/>
                  <a:ext cx="310" cy="60"/>
                  <a:chOff x="2468" y="1332"/>
                  <a:chExt cx="310" cy="60"/>
                </a:xfrm>
              </p:grpSpPr>
              <p:sp>
                <p:nvSpPr>
                  <p:cNvPr id="214959" name="Freeform 138">
                    <a:extLst>
                      <a:ext uri="{FF2B5EF4-FFF2-40B4-BE49-F238E27FC236}">
                        <a16:creationId xmlns:a16="http://schemas.microsoft.com/office/drawing/2014/main" id="{26C54EC9-D50C-784C-B384-FC13867100A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60" name="Freeform 139">
                    <a:extLst>
                      <a:ext uri="{FF2B5EF4-FFF2-40B4-BE49-F238E27FC236}">
                        <a16:creationId xmlns:a16="http://schemas.microsoft.com/office/drawing/2014/main" id="{0840D0DE-29A5-7446-9AC0-59A6A541B15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57" name="Line 140">
                  <a:extLst>
                    <a:ext uri="{FF2B5EF4-FFF2-40B4-BE49-F238E27FC236}">
                      <a16:creationId xmlns:a16="http://schemas.microsoft.com/office/drawing/2014/main" id="{6A20D372-A6F8-644C-BBA0-F173BFF5E5C9}"/>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58" name="Line 141">
                  <a:extLst>
                    <a:ext uri="{FF2B5EF4-FFF2-40B4-BE49-F238E27FC236}">
                      <a16:creationId xmlns:a16="http://schemas.microsoft.com/office/drawing/2014/main" id="{59432A0A-6FC3-1347-856E-4376EB532AEB}"/>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14881" name="Straight Connector 334">
                <a:extLst>
                  <a:ext uri="{FF2B5EF4-FFF2-40B4-BE49-F238E27FC236}">
                    <a16:creationId xmlns:a16="http://schemas.microsoft.com/office/drawing/2014/main" id="{56EDE1ED-43C5-1E45-89CD-72D29F7754C7}"/>
                  </a:ext>
                </a:extLst>
              </p:cNvPr>
              <p:cNvCxnSpPr>
                <a:cxnSpLocks noChangeShapeType="1"/>
                <a:stCxn id="214958"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2" name="Straight Connector 335">
                <a:extLst>
                  <a:ext uri="{FF2B5EF4-FFF2-40B4-BE49-F238E27FC236}">
                    <a16:creationId xmlns:a16="http://schemas.microsoft.com/office/drawing/2014/main" id="{CA59E409-A641-F649-9C39-137F2E0EFFD2}"/>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3" name="Straight Connector 336">
                <a:extLst>
                  <a:ext uri="{FF2B5EF4-FFF2-40B4-BE49-F238E27FC236}">
                    <a16:creationId xmlns:a16="http://schemas.microsoft.com/office/drawing/2014/main" id="{63310C3D-F459-4A48-85B0-6DBAF4B95635}"/>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4" name="Straight Connector 337">
                <a:extLst>
                  <a:ext uri="{FF2B5EF4-FFF2-40B4-BE49-F238E27FC236}">
                    <a16:creationId xmlns:a16="http://schemas.microsoft.com/office/drawing/2014/main" id="{393C256D-17DE-C14C-A053-2B5037F6BA8B}"/>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5" name="Straight Connector 338">
                <a:extLst>
                  <a:ext uri="{FF2B5EF4-FFF2-40B4-BE49-F238E27FC236}">
                    <a16:creationId xmlns:a16="http://schemas.microsoft.com/office/drawing/2014/main" id="{3132CDA4-F605-0C43-AC9F-31CAAD39BC70}"/>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6" name="Straight Connector 339">
                <a:extLst>
                  <a:ext uri="{FF2B5EF4-FFF2-40B4-BE49-F238E27FC236}">
                    <a16:creationId xmlns:a16="http://schemas.microsoft.com/office/drawing/2014/main" id="{849F43A0-4F73-8B48-9DF3-63B5685C2121}"/>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7" name="Straight Connector 340">
                <a:extLst>
                  <a:ext uri="{FF2B5EF4-FFF2-40B4-BE49-F238E27FC236}">
                    <a16:creationId xmlns:a16="http://schemas.microsoft.com/office/drawing/2014/main" id="{77D98566-3CAC-2E4C-B7C1-83CC87885AB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8" name="Straight Connector 341">
                <a:extLst>
                  <a:ext uri="{FF2B5EF4-FFF2-40B4-BE49-F238E27FC236}">
                    <a16:creationId xmlns:a16="http://schemas.microsoft.com/office/drawing/2014/main" id="{00F6379E-F876-B745-9449-8989467673DF}"/>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9" name="Straight Connector 342">
                <a:extLst>
                  <a:ext uri="{FF2B5EF4-FFF2-40B4-BE49-F238E27FC236}">
                    <a16:creationId xmlns:a16="http://schemas.microsoft.com/office/drawing/2014/main" id="{7A9EA18B-18C7-B04D-97E8-40EF34756088}"/>
                  </a:ext>
                </a:extLst>
              </p:cNvPr>
              <p:cNvCxnSpPr>
                <a:cxnSpLocks noChangeShapeType="1"/>
                <a:endCxn id="214953"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890" name="Group 133">
                <a:extLst>
                  <a:ext uri="{FF2B5EF4-FFF2-40B4-BE49-F238E27FC236}">
                    <a16:creationId xmlns:a16="http://schemas.microsoft.com/office/drawing/2014/main" id="{B454283F-7059-3F41-B00C-7084EF12B067}"/>
                  </a:ext>
                </a:extLst>
              </p:cNvPr>
              <p:cNvGrpSpPr>
                <a:grpSpLocks/>
              </p:cNvGrpSpPr>
              <p:nvPr/>
            </p:nvGrpSpPr>
            <p:grpSpPr bwMode="auto">
              <a:xfrm>
                <a:off x="9555206" y="2650627"/>
                <a:ext cx="532759" cy="184809"/>
                <a:chOff x="2356" y="1300"/>
                <a:chExt cx="555" cy="194"/>
              </a:xfrm>
            </p:grpSpPr>
            <p:sp>
              <p:nvSpPr>
                <p:cNvPr id="214945" name="Oval 407">
                  <a:extLst>
                    <a:ext uri="{FF2B5EF4-FFF2-40B4-BE49-F238E27FC236}">
                      <a16:creationId xmlns:a16="http://schemas.microsoft.com/office/drawing/2014/main" id="{16179EE7-A6C4-DE49-8F45-6A1C75C89A9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46" name="Rectangle 410">
                  <a:extLst>
                    <a:ext uri="{FF2B5EF4-FFF2-40B4-BE49-F238E27FC236}">
                      <a16:creationId xmlns:a16="http://schemas.microsoft.com/office/drawing/2014/main" id="{E61F161A-2069-174F-BB9D-0BFCB09BCB7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47" name="Oval 411">
                  <a:extLst>
                    <a:ext uri="{FF2B5EF4-FFF2-40B4-BE49-F238E27FC236}">
                      <a16:creationId xmlns:a16="http://schemas.microsoft.com/office/drawing/2014/main" id="{DCE0EDDA-59B8-3C4B-80EE-F321CF26CB8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48" name="Group 137">
                  <a:extLst>
                    <a:ext uri="{FF2B5EF4-FFF2-40B4-BE49-F238E27FC236}">
                      <a16:creationId xmlns:a16="http://schemas.microsoft.com/office/drawing/2014/main" id="{468E7651-7FB2-3840-B545-B3AA77879B37}"/>
                    </a:ext>
                  </a:extLst>
                </p:cNvPr>
                <p:cNvGrpSpPr>
                  <a:grpSpLocks/>
                </p:cNvGrpSpPr>
                <p:nvPr/>
              </p:nvGrpSpPr>
              <p:grpSpPr bwMode="auto">
                <a:xfrm>
                  <a:off x="2468" y="1332"/>
                  <a:ext cx="310" cy="60"/>
                  <a:chOff x="2468" y="1332"/>
                  <a:chExt cx="310" cy="60"/>
                </a:xfrm>
              </p:grpSpPr>
              <p:sp>
                <p:nvSpPr>
                  <p:cNvPr id="214951" name="Freeform 138">
                    <a:extLst>
                      <a:ext uri="{FF2B5EF4-FFF2-40B4-BE49-F238E27FC236}">
                        <a16:creationId xmlns:a16="http://schemas.microsoft.com/office/drawing/2014/main" id="{BFC5CDDB-0DEB-AB47-85E6-725EE95A86B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52" name="Freeform 139">
                    <a:extLst>
                      <a:ext uri="{FF2B5EF4-FFF2-40B4-BE49-F238E27FC236}">
                        <a16:creationId xmlns:a16="http://schemas.microsoft.com/office/drawing/2014/main" id="{29752483-9F93-E648-B3D9-E035DB7422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49" name="Line 140">
                  <a:extLst>
                    <a:ext uri="{FF2B5EF4-FFF2-40B4-BE49-F238E27FC236}">
                      <a16:creationId xmlns:a16="http://schemas.microsoft.com/office/drawing/2014/main" id="{933BF7D9-7B89-5642-8E51-F9D93C5E9F2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50" name="Line 141">
                  <a:extLst>
                    <a:ext uri="{FF2B5EF4-FFF2-40B4-BE49-F238E27FC236}">
                      <a16:creationId xmlns:a16="http://schemas.microsoft.com/office/drawing/2014/main" id="{694A4DD2-7DC2-4343-B911-D825B5114171}"/>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1" name="Group 133">
                <a:extLst>
                  <a:ext uri="{FF2B5EF4-FFF2-40B4-BE49-F238E27FC236}">
                    <a16:creationId xmlns:a16="http://schemas.microsoft.com/office/drawing/2014/main" id="{5B523D0D-0ACA-4A46-8EF3-8544022CCBAF}"/>
                  </a:ext>
                </a:extLst>
              </p:cNvPr>
              <p:cNvGrpSpPr>
                <a:grpSpLocks/>
              </p:cNvGrpSpPr>
              <p:nvPr/>
            </p:nvGrpSpPr>
            <p:grpSpPr bwMode="auto">
              <a:xfrm>
                <a:off x="8772607" y="2725609"/>
                <a:ext cx="532759" cy="184809"/>
                <a:chOff x="2356" y="1300"/>
                <a:chExt cx="555" cy="194"/>
              </a:xfrm>
            </p:grpSpPr>
            <p:sp>
              <p:nvSpPr>
                <p:cNvPr id="214937" name="Oval 407">
                  <a:extLst>
                    <a:ext uri="{FF2B5EF4-FFF2-40B4-BE49-F238E27FC236}">
                      <a16:creationId xmlns:a16="http://schemas.microsoft.com/office/drawing/2014/main" id="{44557442-F861-8945-A5D3-08F36191B3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8" name="Rectangle 410">
                  <a:extLst>
                    <a:ext uri="{FF2B5EF4-FFF2-40B4-BE49-F238E27FC236}">
                      <a16:creationId xmlns:a16="http://schemas.microsoft.com/office/drawing/2014/main" id="{9A0AD3C5-303C-2648-AD08-58F240F5A14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9" name="Oval 411">
                  <a:extLst>
                    <a:ext uri="{FF2B5EF4-FFF2-40B4-BE49-F238E27FC236}">
                      <a16:creationId xmlns:a16="http://schemas.microsoft.com/office/drawing/2014/main" id="{99527295-6A93-8D42-9C1A-859F6E2E7A9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40" name="Group 137">
                  <a:extLst>
                    <a:ext uri="{FF2B5EF4-FFF2-40B4-BE49-F238E27FC236}">
                      <a16:creationId xmlns:a16="http://schemas.microsoft.com/office/drawing/2014/main" id="{6889C04E-BDD0-8C44-9C33-7E8A92B9371A}"/>
                    </a:ext>
                  </a:extLst>
                </p:cNvPr>
                <p:cNvGrpSpPr>
                  <a:grpSpLocks/>
                </p:cNvGrpSpPr>
                <p:nvPr/>
              </p:nvGrpSpPr>
              <p:grpSpPr bwMode="auto">
                <a:xfrm>
                  <a:off x="2468" y="1332"/>
                  <a:ext cx="310" cy="60"/>
                  <a:chOff x="2468" y="1332"/>
                  <a:chExt cx="310" cy="60"/>
                </a:xfrm>
              </p:grpSpPr>
              <p:sp>
                <p:nvSpPr>
                  <p:cNvPr id="214943" name="Freeform 138">
                    <a:extLst>
                      <a:ext uri="{FF2B5EF4-FFF2-40B4-BE49-F238E27FC236}">
                        <a16:creationId xmlns:a16="http://schemas.microsoft.com/office/drawing/2014/main" id="{E79963E5-9A66-D94F-930D-FDDF7E16E6B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44" name="Freeform 139">
                    <a:extLst>
                      <a:ext uri="{FF2B5EF4-FFF2-40B4-BE49-F238E27FC236}">
                        <a16:creationId xmlns:a16="http://schemas.microsoft.com/office/drawing/2014/main" id="{DFB74656-045C-3544-9C5D-D12C98D8A2DF}"/>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41" name="Line 140">
                  <a:extLst>
                    <a:ext uri="{FF2B5EF4-FFF2-40B4-BE49-F238E27FC236}">
                      <a16:creationId xmlns:a16="http://schemas.microsoft.com/office/drawing/2014/main" id="{67A22E4C-B602-9341-ADFC-030272A7E8BE}"/>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42" name="Line 141">
                  <a:extLst>
                    <a:ext uri="{FF2B5EF4-FFF2-40B4-BE49-F238E27FC236}">
                      <a16:creationId xmlns:a16="http://schemas.microsoft.com/office/drawing/2014/main" id="{D9CD150D-736B-FB42-968B-A41569ED125B}"/>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2" name="Group 133">
                <a:extLst>
                  <a:ext uri="{FF2B5EF4-FFF2-40B4-BE49-F238E27FC236}">
                    <a16:creationId xmlns:a16="http://schemas.microsoft.com/office/drawing/2014/main" id="{4F96269A-D5DB-3D45-B24A-F224FD217C4A}"/>
                  </a:ext>
                </a:extLst>
              </p:cNvPr>
              <p:cNvGrpSpPr>
                <a:grpSpLocks/>
              </p:cNvGrpSpPr>
              <p:nvPr/>
            </p:nvGrpSpPr>
            <p:grpSpPr bwMode="auto">
              <a:xfrm>
                <a:off x="9060908" y="2428111"/>
                <a:ext cx="532759" cy="184809"/>
                <a:chOff x="2356" y="1300"/>
                <a:chExt cx="555" cy="194"/>
              </a:xfrm>
            </p:grpSpPr>
            <p:sp>
              <p:nvSpPr>
                <p:cNvPr id="214929" name="Oval 407">
                  <a:extLst>
                    <a:ext uri="{FF2B5EF4-FFF2-40B4-BE49-F238E27FC236}">
                      <a16:creationId xmlns:a16="http://schemas.microsoft.com/office/drawing/2014/main" id="{5D3A6D56-2D1A-2B4E-A1BC-3EF86215733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0" name="Rectangle 410">
                  <a:extLst>
                    <a:ext uri="{FF2B5EF4-FFF2-40B4-BE49-F238E27FC236}">
                      <a16:creationId xmlns:a16="http://schemas.microsoft.com/office/drawing/2014/main" id="{31024D13-23DC-7F42-ADE4-1890A3778C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1" name="Oval 411">
                  <a:extLst>
                    <a:ext uri="{FF2B5EF4-FFF2-40B4-BE49-F238E27FC236}">
                      <a16:creationId xmlns:a16="http://schemas.microsoft.com/office/drawing/2014/main" id="{A9311524-7A9D-C141-A991-A44D0DE7539F}"/>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32" name="Group 137">
                  <a:extLst>
                    <a:ext uri="{FF2B5EF4-FFF2-40B4-BE49-F238E27FC236}">
                      <a16:creationId xmlns:a16="http://schemas.microsoft.com/office/drawing/2014/main" id="{F2F23E7A-FCCF-5C40-8EB5-5DD99D73D928}"/>
                    </a:ext>
                  </a:extLst>
                </p:cNvPr>
                <p:cNvGrpSpPr>
                  <a:grpSpLocks/>
                </p:cNvGrpSpPr>
                <p:nvPr/>
              </p:nvGrpSpPr>
              <p:grpSpPr bwMode="auto">
                <a:xfrm>
                  <a:off x="2468" y="1332"/>
                  <a:ext cx="310" cy="60"/>
                  <a:chOff x="2468" y="1332"/>
                  <a:chExt cx="310" cy="60"/>
                </a:xfrm>
              </p:grpSpPr>
              <p:sp>
                <p:nvSpPr>
                  <p:cNvPr id="214935" name="Freeform 138">
                    <a:extLst>
                      <a:ext uri="{FF2B5EF4-FFF2-40B4-BE49-F238E27FC236}">
                        <a16:creationId xmlns:a16="http://schemas.microsoft.com/office/drawing/2014/main" id="{C5D4ABE1-25EF-CF4D-904D-B5893BE8884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36" name="Freeform 139">
                    <a:extLst>
                      <a:ext uri="{FF2B5EF4-FFF2-40B4-BE49-F238E27FC236}">
                        <a16:creationId xmlns:a16="http://schemas.microsoft.com/office/drawing/2014/main" id="{49B407FC-0950-884C-A170-A7225700F7D8}"/>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33" name="Line 140">
                  <a:extLst>
                    <a:ext uri="{FF2B5EF4-FFF2-40B4-BE49-F238E27FC236}">
                      <a16:creationId xmlns:a16="http://schemas.microsoft.com/office/drawing/2014/main" id="{A0C6D21E-73D0-A94E-A224-4BE792181F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34" name="Line 141">
                  <a:extLst>
                    <a:ext uri="{FF2B5EF4-FFF2-40B4-BE49-F238E27FC236}">
                      <a16:creationId xmlns:a16="http://schemas.microsoft.com/office/drawing/2014/main" id="{A1F68DDD-30D5-D241-B9B6-B744C63FEAC1}"/>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3" name="Group 133">
                <a:extLst>
                  <a:ext uri="{FF2B5EF4-FFF2-40B4-BE49-F238E27FC236}">
                    <a16:creationId xmlns:a16="http://schemas.microsoft.com/office/drawing/2014/main" id="{1AE72059-AB4A-B541-BDDD-73C1C1550D3F}"/>
                  </a:ext>
                </a:extLst>
              </p:cNvPr>
              <p:cNvGrpSpPr>
                <a:grpSpLocks/>
              </p:cNvGrpSpPr>
              <p:nvPr/>
            </p:nvGrpSpPr>
            <p:grpSpPr bwMode="auto">
              <a:xfrm>
                <a:off x="10005281" y="2289952"/>
                <a:ext cx="532759" cy="184809"/>
                <a:chOff x="2356" y="1300"/>
                <a:chExt cx="555" cy="194"/>
              </a:xfrm>
            </p:grpSpPr>
            <p:sp>
              <p:nvSpPr>
                <p:cNvPr id="214921" name="Oval 407">
                  <a:extLst>
                    <a:ext uri="{FF2B5EF4-FFF2-40B4-BE49-F238E27FC236}">
                      <a16:creationId xmlns:a16="http://schemas.microsoft.com/office/drawing/2014/main" id="{4C50720D-270B-F340-8B2B-48739D19D5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22" name="Rectangle 410">
                  <a:extLst>
                    <a:ext uri="{FF2B5EF4-FFF2-40B4-BE49-F238E27FC236}">
                      <a16:creationId xmlns:a16="http://schemas.microsoft.com/office/drawing/2014/main" id="{58A8C69F-98DD-404B-9D35-556E2F5657A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23" name="Oval 411">
                  <a:extLst>
                    <a:ext uri="{FF2B5EF4-FFF2-40B4-BE49-F238E27FC236}">
                      <a16:creationId xmlns:a16="http://schemas.microsoft.com/office/drawing/2014/main" id="{372203EF-D65E-5D45-968A-7155BC4742B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24" name="Group 137">
                  <a:extLst>
                    <a:ext uri="{FF2B5EF4-FFF2-40B4-BE49-F238E27FC236}">
                      <a16:creationId xmlns:a16="http://schemas.microsoft.com/office/drawing/2014/main" id="{AF0CCC13-E9D4-E54A-832E-4A2BB91F60F3}"/>
                    </a:ext>
                  </a:extLst>
                </p:cNvPr>
                <p:cNvGrpSpPr>
                  <a:grpSpLocks/>
                </p:cNvGrpSpPr>
                <p:nvPr/>
              </p:nvGrpSpPr>
              <p:grpSpPr bwMode="auto">
                <a:xfrm>
                  <a:off x="2468" y="1332"/>
                  <a:ext cx="310" cy="60"/>
                  <a:chOff x="2468" y="1332"/>
                  <a:chExt cx="310" cy="60"/>
                </a:xfrm>
              </p:grpSpPr>
              <p:sp>
                <p:nvSpPr>
                  <p:cNvPr id="214927" name="Freeform 138">
                    <a:extLst>
                      <a:ext uri="{FF2B5EF4-FFF2-40B4-BE49-F238E27FC236}">
                        <a16:creationId xmlns:a16="http://schemas.microsoft.com/office/drawing/2014/main" id="{833E5D39-5679-104A-BD9D-6455F8C4583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28" name="Freeform 139">
                    <a:extLst>
                      <a:ext uri="{FF2B5EF4-FFF2-40B4-BE49-F238E27FC236}">
                        <a16:creationId xmlns:a16="http://schemas.microsoft.com/office/drawing/2014/main" id="{618EB30C-F20B-1A4E-849A-FE381BD626D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25" name="Line 140">
                  <a:extLst>
                    <a:ext uri="{FF2B5EF4-FFF2-40B4-BE49-F238E27FC236}">
                      <a16:creationId xmlns:a16="http://schemas.microsoft.com/office/drawing/2014/main" id="{8ABAD61E-9813-424D-B765-B1FB5424F6B5}"/>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26" name="Line 141">
                  <a:extLst>
                    <a:ext uri="{FF2B5EF4-FFF2-40B4-BE49-F238E27FC236}">
                      <a16:creationId xmlns:a16="http://schemas.microsoft.com/office/drawing/2014/main" id="{BFAF4925-1E9B-0746-9F81-A1834EF4075D}"/>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4" name="Group 133">
                <a:extLst>
                  <a:ext uri="{FF2B5EF4-FFF2-40B4-BE49-F238E27FC236}">
                    <a16:creationId xmlns:a16="http://schemas.microsoft.com/office/drawing/2014/main" id="{ABCC5960-7132-DF49-9180-0AB4299873E5}"/>
                  </a:ext>
                </a:extLst>
              </p:cNvPr>
              <p:cNvGrpSpPr>
                <a:grpSpLocks/>
              </p:cNvGrpSpPr>
              <p:nvPr/>
            </p:nvGrpSpPr>
            <p:grpSpPr bwMode="auto">
              <a:xfrm>
                <a:off x="10232661" y="2882876"/>
                <a:ext cx="532759" cy="184809"/>
                <a:chOff x="2356" y="1300"/>
                <a:chExt cx="555" cy="194"/>
              </a:xfrm>
            </p:grpSpPr>
            <p:sp>
              <p:nvSpPr>
                <p:cNvPr id="214913" name="Oval 407">
                  <a:extLst>
                    <a:ext uri="{FF2B5EF4-FFF2-40B4-BE49-F238E27FC236}">
                      <a16:creationId xmlns:a16="http://schemas.microsoft.com/office/drawing/2014/main" id="{9993D20D-577A-0141-BE96-9471B7BFF19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14" name="Rectangle 410">
                  <a:extLst>
                    <a:ext uri="{FF2B5EF4-FFF2-40B4-BE49-F238E27FC236}">
                      <a16:creationId xmlns:a16="http://schemas.microsoft.com/office/drawing/2014/main" id="{EADBEAC3-28C9-F142-A6D8-C4EDB2FB462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15" name="Oval 411">
                  <a:extLst>
                    <a:ext uri="{FF2B5EF4-FFF2-40B4-BE49-F238E27FC236}">
                      <a16:creationId xmlns:a16="http://schemas.microsoft.com/office/drawing/2014/main" id="{4641AFB4-C6F6-9C43-BD33-D22201200DE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16" name="Group 137">
                  <a:extLst>
                    <a:ext uri="{FF2B5EF4-FFF2-40B4-BE49-F238E27FC236}">
                      <a16:creationId xmlns:a16="http://schemas.microsoft.com/office/drawing/2014/main" id="{6B647DC5-0E12-644C-BAA9-18EF7CA535C5}"/>
                    </a:ext>
                  </a:extLst>
                </p:cNvPr>
                <p:cNvGrpSpPr>
                  <a:grpSpLocks/>
                </p:cNvGrpSpPr>
                <p:nvPr/>
              </p:nvGrpSpPr>
              <p:grpSpPr bwMode="auto">
                <a:xfrm>
                  <a:off x="2468" y="1332"/>
                  <a:ext cx="310" cy="60"/>
                  <a:chOff x="2468" y="1332"/>
                  <a:chExt cx="310" cy="60"/>
                </a:xfrm>
              </p:grpSpPr>
              <p:sp>
                <p:nvSpPr>
                  <p:cNvPr id="214919" name="Freeform 138">
                    <a:extLst>
                      <a:ext uri="{FF2B5EF4-FFF2-40B4-BE49-F238E27FC236}">
                        <a16:creationId xmlns:a16="http://schemas.microsoft.com/office/drawing/2014/main" id="{D8B587DE-3B5E-7A4F-91B5-704E1E598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20" name="Freeform 139">
                    <a:extLst>
                      <a:ext uri="{FF2B5EF4-FFF2-40B4-BE49-F238E27FC236}">
                        <a16:creationId xmlns:a16="http://schemas.microsoft.com/office/drawing/2014/main" id="{C2E3C77E-2B36-9F4E-BE45-109CAAA2758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17" name="Line 140">
                  <a:extLst>
                    <a:ext uri="{FF2B5EF4-FFF2-40B4-BE49-F238E27FC236}">
                      <a16:creationId xmlns:a16="http://schemas.microsoft.com/office/drawing/2014/main" id="{93D7BA37-45DF-BB4A-BEF2-45CFF2B17BB7}"/>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18" name="Line 141">
                  <a:extLst>
                    <a:ext uri="{FF2B5EF4-FFF2-40B4-BE49-F238E27FC236}">
                      <a16:creationId xmlns:a16="http://schemas.microsoft.com/office/drawing/2014/main" id="{276DBD9C-C8DF-D440-8AF7-458B90A451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5" name="Group 133">
                <a:extLst>
                  <a:ext uri="{FF2B5EF4-FFF2-40B4-BE49-F238E27FC236}">
                    <a16:creationId xmlns:a16="http://schemas.microsoft.com/office/drawing/2014/main" id="{CE542F4F-9011-E543-8727-6932E1CEB5E2}"/>
                  </a:ext>
                </a:extLst>
              </p:cNvPr>
              <p:cNvGrpSpPr>
                <a:grpSpLocks/>
              </p:cNvGrpSpPr>
              <p:nvPr/>
            </p:nvGrpSpPr>
            <p:grpSpPr bwMode="auto">
              <a:xfrm>
                <a:off x="9330660" y="3072767"/>
                <a:ext cx="532759" cy="184809"/>
                <a:chOff x="2356" y="1300"/>
                <a:chExt cx="555" cy="194"/>
              </a:xfrm>
            </p:grpSpPr>
            <p:sp>
              <p:nvSpPr>
                <p:cNvPr id="214905" name="Oval 407">
                  <a:extLst>
                    <a:ext uri="{FF2B5EF4-FFF2-40B4-BE49-F238E27FC236}">
                      <a16:creationId xmlns:a16="http://schemas.microsoft.com/office/drawing/2014/main" id="{1A2666CC-F736-5244-8DC9-86F570B53C0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06" name="Rectangle 410">
                  <a:extLst>
                    <a:ext uri="{FF2B5EF4-FFF2-40B4-BE49-F238E27FC236}">
                      <a16:creationId xmlns:a16="http://schemas.microsoft.com/office/drawing/2014/main" id="{88E24D47-1664-6C48-8189-C40093F41F2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07" name="Oval 411">
                  <a:extLst>
                    <a:ext uri="{FF2B5EF4-FFF2-40B4-BE49-F238E27FC236}">
                      <a16:creationId xmlns:a16="http://schemas.microsoft.com/office/drawing/2014/main" id="{CC46FAD9-385C-5943-B79B-D2132027711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08" name="Group 137">
                  <a:extLst>
                    <a:ext uri="{FF2B5EF4-FFF2-40B4-BE49-F238E27FC236}">
                      <a16:creationId xmlns:a16="http://schemas.microsoft.com/office/drawing/2014/main" id="{AEC68BB1-ACFE-0746-B1AE-6A425D1A4854}"/>
                    </a:ext>
                  </a:extLst>
                </p:cNvPr>
                <p:cNvGrpSpPr>
                  <a:grpSpLocks/>
                </p:cNvGrpSpPr>
                <p:nvPr/>
              </p:nvGrpSpPr>
              <p:grpSpPr bwMode="auto">
                <a:xfrm>
                  <a:off x="2468" y="1332"/>
                  <a:ext cx="310" cy="60"/>
                  <a:chOff x="2468" y="1332"/>
                  <a:chExt cx="310" cy="60"/>
                </a:xfrm>
              </p:grpSpPr>
              <p:sp>
                <p:nvSpPr>
                  <p:cNvPr id="214911" name="Freeform 138">
                    <a:extLst>
                      <a:ext uri="{FF2B5EF4-FFF2-40B4-BE49-F238E27FC236}">
                        <a16:creationId xmlns:a16="http://schemas.microsoft.com/office/drawing/2014/main" id="{A2C7F673-77CF-5047-ABF7-B7DDA35665F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12" name="Freeform 139">
                    <a:extLst>
                      <a:ext uri="{FF2B5EF4-FFF2-40B4-BE49-F238E27FC236}">
                        <a16:creationId xmlns:a16="http://schemas.microsoft.com/office/drawing/2014/main" id="{31E3A3EC-9614-B348-A267-9FDAE7D122B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09" name="Line 140">
                  <a:extLst>
                    <a:ext uri="{FF2B5EF4-FFF2-40B4-BE49-F238E27FC236}">
                      <a16:creationId xmlns:a16="http://schemas.microsoft.com/office/drawing/2014/main" id="{B0B53522-07E2-5349-BFCF-2EA8A9EE2165}"/>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10" name="Line 141">
                  <a:extLst>
                    <a:ext uri="{FF2B5EF4-FFF2-40B4-BE49-F238E27FC236}">
                      <a16:creationId xmlns:a16="http://schemas.microsoft.com/office/drawing/2014/main" id="{FBF21EA8-5E65-D349-A56A-6231EDE48406}"/>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6" name="Group 133">
                <a:extLst>
                  <a:ext uri="{FF2B5EF4-FFF2-40B4-BE49-F238E27FC236}">
                    <a16:creationId xmlns:a16="http://schemas.microsoft.com/office/drawing/2014/main" id="{EB8E41AD-5E44-3241-808C-04AC9AE2DF6E}"/>
                  </a:ext>
                </a:extLst>
              </p:cNvPr>
              <p:cNvGrpSpPr>
                <a:grpSpLocks/>
              </p:cNvGrpSpPr>
              <p:nvPr/>
            </p:nvGrpSpPr>
            <p:grpSpPr bwMode="auto">
              <a:xfrm>
                <a:off x="8438032" y="3018963"/>
                <a:ext cx="532759" cy="184809"/>
                <a:chOff x="2356" y="1300"/>
                <a:chExt cx="555" cy="194"/>
              </a:xfrm>
            </p:grpSpPr>
            <p:sp>
              <p:nvSpPr>
                <p:cNvPr id="214897" name="Oval 407">
                  <a:extLst>
                    <a:ext uri="{FF2B5EF4-FFF2-40B4-BE49-F238E27FC236}">
                      <a16:creationId xmlns:a16="http://schemas.microsoft.com/office/drawing/2014/main" id="{C7F4824E-BB39-AD43-AB0F-C40D6CC0754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98" name="Rectangle 410">
                  <a:extLst>
                    <a:ext uri="{FF2B5EF4-FFF2-40B4-BE49-F238E27FC236}">
                      <a16:creationId xmlns:a16="http://schemas.microsoft.com/office/drawing/2014/main" id="{6C5F7E37-F755-074B-8D59-453ADD5005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99" name="Oval 411">
                  <a:extLst>
                    <a:ext uri="{FF2B5EF4-FFF2-40B4-BE49-F238E27FC236}">
                      <a16:creationId xmlns:a16="http://schemas.microsoft.com/office/drawing/2014/main" id="{F8C74AD3-8900-E740-AE48-09AFDAB435C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00" name="Group 137">
                  <a:extLst>
                    <a:ext uri="{FF2B5EF4-FFF2-40B4-BE49-F238E27FC236}">
                      <a16:creationId xmlns:a16="http://schemas.microsoft.com/office/drawing/2014/main" id="{4E03FFE4-5C17-C340-B527-2B5B153FF58B}"/>
                    </a:ext>
                  </a:extLst>
                </p:cNvPr>
                <p:cNvGrpSpPr>
                  <a:grpSpLocks/>
                </p:cNvGrpSpPr>
                <p:nvPr/>
              </p:nvGrpSpPr>
              <p:grpSpPr bwMode="auto">
                <a:xfrm>
                  <a:off x="2468" y="1332"/>
                  <a:ext cx="310" cy="60"/>
                  <a:chOff x="2468" y="1332"/>
                  <a:chExt cx="310" cy="60"/>
                </a:xfrm>
              </p:grpSpPr>
              <p:sp>
                <p:nvSpPr>
                  <p:cNvPr id="214903" name="Freeform 138">
                    <a:extLst>
                      <a:ext uri="{FF2B5EF4-FFF2-40B4-BE49-F238E27FC236}">
                        <a16:creationId xmlns:a16="http://schemas.microsoft.com/office/drawing/2014/main" id="{34629F9A-5146-9D48-82EB-AAC63F240F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04" name="Freeform 139">
                    <a:extLst>
                      <a:ext uri="{FF2B5EF4-FFF2-40B4-BE49-F238E27FC236}">
                        <a16:creationId xmlns:a16="http://schemas.microsoft.com/office/drawing/2014/main" id="{F51B690B-3F17-5941-818D-3B154218EA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01" name="Line 140">
                  <a:extLst>
                    <a:ext uri="{FF2B5EF4-FFF2-40B4-BE49-F238E27FC236}">
                      <a16:creationId xmlns:a16="http://schemas.microsoft.com/office/drawing/2014/main" id="{D4337057-3263-D744-B941-D8535F87B992}"/>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02" name="Line 141">
                  <a:extLst>
                    <a:ext uri="{FF2B5EF4-FFF2-40B4-BE49-F238E27FC236}">
                      <a16:creationId xmlns:a16="http://schemas.microsoft.com/office/drawing/2014/main" id="{296FA59B-D43D-DA45-A03B-5CA3A765810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214767" name="Oval 417">
              <a:extLst>
                <a:ext uri="{FF2B5EF4-FFF2-40B4-BE49-F238E27FC236}">
                  <a16:creationId xmlns:a16="http://schemas.microsoft.com/office/drawing/2014/main" id="{3BAD759A-5BDE-5545-9FC1-E067E689EE61}"/>
                </a:ext>
              </a:extLst>
            </p:cNvPr>
            <p:cNvSpPr>
              <a:spLocks noChangeArrowheads="1"/>
            </p:cNvSpPr>
            <p:nvPr/>
          </p:nvSpPr>
          <p:spPr bwMode="auto">
            <a:xfrm>
              <a:off x="1498600" y="4165596"/>
              <a:ext cx="3086099" cy="11684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68" name="Group 133">
              <a:extLst>
                <a:ext uri="{FF2B5EF4-FFF2-40B4-BE49-F238E27FC236}">
                  <a16:creationId xmlns:a16="http://schemas.microsoft.com/office/drawing/2014/main" id="{52A4CA0D-886A-484E-A0D1-29D40EBCEEB2}"/>
                </a:ext>
              </a:extLst>
            </p:cNvPr>
            <p:cNvGrpSpPr>
              <a:grpSpLocks/>
            </p:cNvGrpSpPr>
            <p:nvPr/>
          </p:nvGrpSpPr>
          <p:grpSpPr bwMode="auto">
            <a:xfrm>
              <a:off x="2152273" y="4264500"/>
              <a:ext cx="513732" cy="157430"/>
              <a:chOff x="2356" y="1300"/>
              <a:chExt cx="555" cy="194"/>
            </a:xfrm>
          </p:grpSpPr>
          <p:sp>
            <p:nvSpPr>
              <p:cNvPr id="214871" name="Oval 492">
                <a:extLst>
                  <a:ext uri="{FF2B5EF4-FFF2-40B4-BE49-F238E27FC236}">
                    <a16:creationId xmlns:a16="http://schemas.microsoft.com/office/drawing/2014/main" id="{B0BCE71C-E8E3-224B-A302-18CB9EF8761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72" name="Rectangle 410">
                <a:extLst>
                  <a:ext uri="{FF2B5EF4-FFF2-40B4-BE49-F238E27FC236}">
                    <a16:creationId xmlns:a16="http://schemas.microsoft.com/office/drawing/2014/main" id="{7826F0C2-ABE4-604D-826E-4CA039F8CB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73" name="Oval 411">
                <a:extLst>
                  <a:ext uri="{FF2B5EF4-FFF2-40B4-BE49-F238E27FC236}">
                    <a16:creationId xmlns:a16="http://schemas.microsoft.com/office/drawing/2014/main" id="{99883D22-C913-7847-A84B-16BB482A40E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74" name="Group 137">
                <a:extLst>
                  <a:ext uri="{FF2B5EF4-FFF2-40B4-BE49-F238E27FC236}">
                    <a16:creationId xmlns:a16="http://schemas.microsoft.com/office/drawing/2014/main" id="{E1233C47-3BC8-DC40-B856-2F3569E06F14}"/>
                  </a:ext>
                </a:extLst>
              </p:cNvPr>
              <p:cNvGrpSpPr>
                <a:grpSpLocks/>
              </p:cNvGrpSpPr>
              <p:nvPr/>
            </p:nvGrpSpPr>
            <p:grpSpPr bwMode="auto">
              <a:xfrm>
                <a:off x="2468" y="1332"/>
                <a:ext cx="310" cy="60"/>
                <a:chOff x="2468" y="1332"/>
                <a:chExt cx="310" cy="60"/>
              </a:xfrm>
            </p:grpSpPr>
            <p:sp>
              <p:nvSpPr>
                <p:cNvPr id="214877" name="Freeform 138">
                  <a:extLst>
                    <a:ext uri="{FF2B5EF4-FFF2-40B4-BE49-F238E27FC236}">
                      <a16:creationId xmlns:a16="http://schemas.microsoft.com/office/drawing/2014/main" id="{CF1B1763-A84A-B84C-9D68-4357477FD09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78" name="Freeform 139">
                  <a:extLst>
                    <a:ext uri="{FF2B5EF4-FFF2-40B4-BE49-F238E27FC236}">
                      <a16:creationId xmlns:a16="http://schemas.microsoft.com/office/drawing/2014/main" id="{B0EC3937-4C4D-D441-8864-91E86FA2519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75" name="Line 140">
                <a:extLst>
                  <a:ext uri="{FF2B5EF4-FFF2-40B4-BE49-F238E27FC236}">
                    <a16:creationId xmlns:a16="http://schemas.microsoft.com/office/drawing/2014/main" id="{7750BF78-38D2-DE44-B1E2-80A17B1E8E41}"/>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76" name="Line 141">
                <a:extLst>
                  <a:ext uri="{FF2B5EF4-FFF2-40B4-BE49-F238E27FC236}">
                    <a16:creationId xmlns:a16="http://schemas.microsoft.com/office/drawing/2014/main" id="{DB5E2913-28CB-5649-807C-384C9CDC2660}"/>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14769" name="Straight Connector 419">
              <a:extLst>
                <a:ext uri="{FF2B5EF4-FFF2-40B4-BE49-F238E27FC236}">
                  <a16:creationId xmlns:a16="http://schemas.microsoft.com/office/drawing/2014/main" id="{7A0AF1D9-D5AD-A94E-8A63-B763BF81BC72}"/>
                </a:ext>
              </a:extLst>
            </p:cNvPr>
            <p:cNvCxnSpPr>
              <a:cxnSpLocks noChangeShapeType="1"/>
              <a:stCxn id="214876" idx="0"/>
            </p:cNvCxnSpPr>
            <p:nvPr/>
          </p:nvCxnSpPr>
          <p:spPr bwMode="auto">
            <a:xfrm>
              <a:off x="2662301" y="4315623"/>
              <a:ext cx="940541"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0" name="Straight Connector 420">
              <a:extLst>
                <a:ext uri="{FF2B5EF4-FFF2-40B4-BE49-F238E27FC236}">
                  <a16:creationId xmlns:a16="http://schemas.microsoft.com/office/drawing/2014/main" id="{B51F1F90-5831-724C-9EDC-6D839F30EEC9}"/>
                </a:ext>
              </a:extLst>
            </p:cNvPr>
            <p:cNvCxnSpPr>
              <a:cxnSpLocks noChangeShapeType="1"/>
            </p:cNvCxnSpPr>
            <p:nvPr/>
          </p:nvCxnSpPr>
          <p:spPr bwMode="auto">
            <a:xfrm>
              <a:off x="3112420" y="4624308"/>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1" name="Straight Connector 421">
              <a:extLst>
                <a:ext uri="{FF2B5EF4-FFF2-40B4-BE49-F238E27FC236}">
                  <a16:creationId xmlns:a16="http://schemas.microsoft.com/office/drawing/2014/main" id="{F02E00D3-03F7-3241-8926-EE992527EA62}"/>
                </a:ext>
              </a:extLst>
            </p:cNvPr>
            <p:cNvCxnSpPr>
              <a:cxnSpLocks noChangeShapeType="1"/>
            </p:cNvCxnSpPr>
            <p:nvPr/>
          </p:nvCxnSpPr>
          <p:spPr bwMode="auto">
            <a:xfrm flipV="1">
              <a:off x="2920421" y="4797919"/>
              <a:ext cx="234667" cy="388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2" name="Straight Connector 422">
              <a:extLst>
                <a:ext uri="{FF2B5EF4-FFF2-40B4-BE49-F238E27FC236}">
                  <a16:creationId xmlns:a16="http://schemas.microsoft.com/office/drawing/2014/main" id="{58D8E48A-BD79-8740-8710-2C1F1308DF65}"/>
                </a:ext>
              </a:extLst>
            </p:cNvPr>
            <p:cNvCxnSpPr>
              <a:cxnSpLocks noChangeShapeType="1"/>
            </p:cNvCxnSpPr>
            <p:nvPr/>
          </p:nvCxnSpPr>
          <p:spPr bwMode="auto">
            <a:xfrm flipV="1">
              <a:off x="2636021" y="4648548"/>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3" name="Straight Connector 423">
              <a:extLst>
                <a:ext uri="{FF2B5EF4-FFF2-40B4-BE49-F238E27FC236}">
                  <a16:creationId xmlns:a16="http://schemas.microsoft.com/office/drawing/2014/main" id="{5B13BFDD-C5EF-AF4C-AEAB-E43E9F7E100C}"/>
                </a:ext>
              </a:extLst>
            </p:cNvPr>
            <p:cNvCxnSpPr>
              <a:cxnSpLocks noChangeShapeType="1"/>
            </p:cNvCxnSpPr>
            <p:nvPr/>
          </p:nvCxnSpPr>
          <p:spPr bwMode="auto">
            <a:xfrm flipV="1">
              <a:off x="2348386" y="4902256"/>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4" name="Straight Connector 424">
              <a:extLst>
                <a:ext uri="{FF2B5EF4-FFF2-40B4-BE49-F238E27FC236}">
                  <a16:creationId xmlns:a16="http://schemas.microsoft.com/office/drawing/2014/main" id="{0AE4B68E-6699-F245-B240-F4F9E3FBC0D6}"/>
                </a:ext>
              </a:extLst>
            </p:cNvPr>
            <p:cNvCxnSpPr>
              <a:cxnSpLocks noChangeShapeType="1"/>
            </p:cNvCxnSpPr>
            <p:nvPr/>
          </p:nvCxnSpPr>
          <p:spPr bwMode="auto">
            <a:xfrm flipV="1">
              <a:off x="3127556" y="4839857"/>
              <a:ext cx="243934" cy="21547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5" name="Straight Connector 425">
              <a:extLst>
                <a:ext uri="{FF2B5EF4-FFF2-40B4-BE49-F238E27FC236}">
                  <a16:creationId xmlns:a16="http://schemas.microsoft.com/office/drawing/2014/main" id="{41157C2E-2B04-1C49-B90C-160EEC4FE624}"/>
                </a:ext>
              </a:extLst>
            </p:cNvPr>
            <p:cNvCxnSpPr>
              <a:cxnSpLocks noChangeShapeType="1"/>
            </p:cNvCxnSpPr>
            <p:nvPr/>
          </p:nvCxnSpPr>
          <p:spPr bwMode="auto">
            <a:xfrm flipH="1" flipV="1">
              <a:off x="3601475" y="4827798"/>
              <a:ext cx="342282" cy="1059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6" name="Straight Connector 426">
              <a:extLst>
                <a:ext uri="{FF2B5EF4-FFF2-40B4-BE49-F238E27FC236}">
                  <a16:creationId xmlns:a16="http://schemas.microsoft.com/office/drawing/2014/main" id="{934D45D4-B1CF-784C-B94A-16BE7E203159}"/>
                </a:ext>
              </a:extLst>
            </p:cNvPr>
            <p:cNvCxnSpPr>
              <a:cxnSpLocks noChangeShapeType="1"/>
            </p:cNvCxnSpPr>
            <p:nvPr/>
          </p:nvCxnSpPr>
          <p:spPr bwMode="auto">
            <a:xfrm flipV="1">
              <a:off x="3587811" y="4532353"/>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7" name="Straight Connector 427">
              <a:extLst>
                <a:ext uri="{FF2B5EF4-FFF2-40B4-BE49-F238E27FC236}">
                  <a16:creationId xmlns:a16="http://schemas.microsoft.com/office/drawing/2014/main" id="{06E30078-B071-9349-AB58-0B35335E7F04}"/>
                </a:ext>
              </a:extLst>
            </p:cNvPr>
            <p:cNvCxnSpPr>
              <a:cxnSpLocks noChangeShapeType="1"/>
              <a:endCxn id="214871" idx="4"/>
            </p:cNvCxnSpPr>
            <p:nvPr/>
          </p:nvCxnSpPr>
          <p:spPr bwMode="auto">
            <a:xfrm flipH="1" flipV="1">
              <a:off x="2408213" y="4421930"/>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778" name="Group 133">
              <a:extLst>
                <a:ext uri="{FF2B5EF4-FFF2-40B4-BE49-F238E27FC236}">
                  <a16:creationId xmlns:a16="http://schemas.microsoft.com/office/drawing/2014/main" id="{EAA5A0A7-E86D-1C43-A64D-EC874E3D577F}"/>
                </a:ext>
              </a:extLst>
            </p:cNvPr>
            <p:cNvGrpSpPr>
              <a:grpSpLocks/>
            </p:cNvGrpSpPr>
            <p:nvPr/>
          </p:nvGrpSpPr>
          <p:grpSpPr bwMode="auto">
            <a:xfrm>
              <a:off x="3144256" y="4681756"/>
              <a:ext cx="513732" cy="157430"/>
              <a:chOff x="2356" y="1300"/>
              <a:chExt cx="555" cy="194"/>
            </a:xfrm>
          </p:grpSpPr>
          <p:sp>
            <p:nvSpPr>
              <p:cNvPr id="214863" name="Oval 407">
                <a:extLst>
                  <a:ext uri="{FF2B5EF4-FFF2-40B4-BE49-F238E27FC236}">
                    <a16:creationId xmlns:a16="http://schemas.microsoft.com/office/drawing/2014/main" id="{D93EE23C-1EFB-0544-A207-A8F3361961B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64" name="Rectangle 410">
                <a:extLst>
                  <a:ext uri="{FF2B5EF4-FFF2-40B4-BE49-F238E27FC236}">
                    <a16:creationId xmlns:a16="http://schemas.microsoft.com/office/drawing/2014/main" id="{B4DCD123-DB37-2642-8237-860AAF5AA4E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65" name="Oval 411">
                <a:extLst>
                  <a:ext uri="{FF2B5EF4-FFF2-40B4-BE49-F238E27FC236}">
                    <a16:creationId xmlns:a16="http://schemas.microsoft.com/office/drawing/2014/main" id="{E8A6E07F-C85A-5E43-9F52-691CD000415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66" name="Group 137">
                <a:extLst>
                  <a:ext uri="{FF2B5EF4-FFF2-40B4-BE49-F238E27FC236}">
                    <a16:creationId xmlns:a16="http://schemas.microsoft.com/office/drawing/2014/main" id="{E4B6828B-A1AB-FF46-92A4-327E181B1B75}"/>
                  </a:ext>
                </a:extLst>
              </p:cNvPr>
              <p:cNvGrpSpPr>
                <a:grpSpLocks/>
              </p:cNvGrpSpPr>
              <p:nvPr/>
            </p:nvGrpSpPr>
            <p:grpSpPr bwMode="auto">
              <a:xfrm>
                <a:off x="2468" y="1332"/>
                <a:ext cx="310" cy="60"/>
                <a:chOff x="2468" y="1332"/>
                <a:chExt cx="310" cy="60"/>
              </a:xfrm>
            </p:grpSpPr>
            <p:sp>
              <p:nvSpPr>
                <p:cNvPr id="214869" name="Freeform 138">
                  <a:extLst>
                    <a:ext uri="{FF2B5EF4-FFF2-40B4-BE49-F238E27FC236}">
                      <a16:creationId xmlns:a16="http://schemas.microsoft.com/office/drawing/2014/main" id="{273FFF12-34FA-2848-AB58-65BA1BF5B5B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70" name="Freeform 139">
                  <a:extLst>
                    <a:ext uri="{FF2B5EF4-FFF2-40B4-BE49-F238E27FC236}">
                      <a16:creationId xmlns:a16="http://schemas.microsoft.com/office/drawing/2014/main" id="{ED11D114-BEF7-9841-B6C1-7256FAD6EAC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67" name="Line 140">
                <a:extLst>
                  <a:ext uri="{FF2B5EF4-FFF2-40B4-BE49-F238E27FC236}">
                    <a16:creationId xmlns:a16="http://schemas.microsoft.com/office/drawing/2014/main" id="{7E3C3D61-BB03-694B-809B-C2395F9E29EE}"/>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68" name="Line 141">
                <a:extLst>
                  <a:ext uri="{FF2B5EF4-FFF2-40B4-BE49-F238E27FC236}">
                    <a16:creationId xmlns:a16="http://schemas.microsoft.com/office/drawing/2014/main" id="{BDCD8423-B1D7-264F-A789-EE3FD53C0654}"/>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79" name="Group 133">
              <a:extLst>
                <a:ext uri="{FF2B5EF4-FFF2-40B4-BE49-F238E27FC236}">
                  <a16:creationId xmlns:a16="http://schemas.microsoft.com/office/drawing/2014/main" id="{DD0A5154-B069-2F4A-9897-73C73342A744}"/>
                </a:ext>
              </a:extLst>
            </p:cNvPr>
            <p:cNvGrpSpPr>
              <a:grpSpLocks/>
            </p:cNvGrpSpPr>
            <p:nvPr/>
          </p:nvGrpSpPr>
          <p:grpSpPr bwMode="auto">
            <a:xfrm>
              <a:off x="2389607" y="4745631"/>
              <a:ext cx="513732" cy="157430"/>
              <a:chOff x="2356" y="1300"/>
              <a:chExt cx="555" cy="194"/>
            </a:xfrm>
          </p:grpSpPr>
          <p:sp>
            <p:nvSpPr>
              <p:cNvPr id="214855" name="Oval 407">
                <a:extLst>
                  <a:ext uri="{FF2B5EF4-FFF2-40B4-BE49-F238E27FC236}">
                    <a16:creationId xmlns:a16="http://schemas.microsoft.com/office/drawing/2014/main" id="{707E0996-C8FE-BA4D-8978-5E37252334F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56" name="Rectangle 410">
                <a:extLst>
                  <a:ext uri="{FF2B5EF4-FFF2-40B4-BE49-F238E27FC236}">
                    <a16:creationId xmlns:a16="http://schemas.microsoft.com/office/drawing/2014/main" id="{2163E06B-55E6-D542-9479-6D9916BA310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57" name="Oval 411">
                <a:extLst>
                  <a:ext uri="{FF2B5EF4-FFF2-40B4-BE49-F238E27FC236}">
                    <a16:creationId xmlns:a16="http://schemas.microsoft.com/office/drawing/2014/main" id="{FEE2B1A6-60D2-9F49-80F4-CDCE0767ACA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58" name="Group 137">
                <a:extLst>
                  <a:ext uri="{FF2B5EF4-FFF2-40B4-BE49-F238E27FC236}">
                    <a16:creationId xmlns:a16="http://schemas.microsoft.com/office/drawing/2014/main" id="{78B71DD3-415F-894C-985D-EE72BDDAF20E}"/>
                  </a:ext>
                </a:extLst>
              </p:cNvPr>
              <p:cNvGrpSpPr>
                <a:grpSpLocks/>
              </p:cNvGrpSpPr>
              <p:nvPr/>
            </p:nvGrpSpPr>
            <p:grpSpPr bwMode="auto">
              <a:xfrm>
                <a:off x="2468" y="1332"/>
                <a:ext cx="310" cy="60"/>
                <a:chOff x="2468" y="1332"/>
                <a:chExt cx="310" cy="60"/>
              </a:xfrm>
            </p:grpSpPr>
            <p:sp>
              <p:nvSpPr>
                <p:cNvPr id="214861" name="Freeform 138">
                  <a:extLst>
                    <a:ext uri="{FF2B5EF4-FFF2-40B4-BE49-F238E27FC236}">
                      <a16:creationId xmlns:a16="http://schemas.microsoft.com/office/drawing/2014/main" id="{7DB0D2B3-0A7D-DA48-A0B7-C6FF47896C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62" name="Freeform 139">
                  <a:extLst>
                    <a:ext uri="{FF2B5EF4-FFF2-40B4-BE49-F238E27FC236}">
                      <a16:creationId xmlns:a16="http://schemas.microsoft.com/office/drawing/2014/main" id="{DFC94E12-76F6-7946-AEDF-586C62F81F8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59" name="Line 140">
                <a:extLst>
                  <a:ext uri="{FF2B5EF4-FFF2-40B4-BE49-F238E27FC236}">
                    <a16:creationId xmlns:a16="http://schemas.microsoft.com/office/drawing/2014/main" id="{16FB8961-0964-FE4E-AE70-30BBA6721C77}"/>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60" name="Line 141">
                <a:extLst>
                  <a:ext uri="{FF2B5EF4-FFF2-40B4-BE49-F238E27FC236}">
                    <a16:creationId xmlns:a16="http://schemas.microsoft.com/office/drawing/2014/main" id="{4875877B-DCA6-6043-8A8A-FE645F4B4EDE}"/>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0" name="Group 133">
              <a:extLst>
                <a:ext uri="{FF2B5EF4-FFF2-40B4-BE49-F238E27FC236}">
                  <a16:creationId xmlns:a16="http://schemas.microsoft.com/office/drawing/2014/main" id="{B255C83F-46E2-2749-97EE-0B2028B6B620}"/>
                </a:ext>
              </a:extLst>
            </p:cNvPr>
            <p:cNvGrpSpPr>
              <a:grpSpLocks/>
            </p:cNvGrpSpPr>
            <p:nvPr/>
          </p:nvGrpSpPr>
          <p:grpSpPr bwMode="auto">
            <a:xfrm>
              <a:off x="2667612" y="4492206"/>
              <a:ext cx="513732" cy="157430"/>
              <a:chOff x="2356" y="1300"/>
              <a:chExt cx="555" cy="194"/>
            </a:xfrm>
          </p:grpSpPr>
          <p:sp>
            <p:nvSpPr>
              <p:cNvPr id="214847" name="Oval 407">
                <a:extLst>
                  <a:ext uri="{FF2B5EF4-FFF2-40B4-BE49-F238E27FC236}">
                    <a16:creationId xmlns:a16="http://schemas.microsoft.com/office/drawing/2014/main" id="{3CDE67C2-116B-5B44-88BD-E95F7841786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8" name="Rectangle 410">
                <a:extLst>
                  <a:ext uri="{FF2B5EF4-FFF2-40B4-BE49-F238E27FC236}">
                    <a16:creationId xmlns:a16="http://schemas.microsoft.com/office/drawing/2014/main" id="{2D363C4F-05EC-FE43-AD31-4CFF9075DFC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9" name="Oval 411">
                <a:extLst>
                  <a:ext uri="{FF2B5EF4-FFF2-40B4-BE49-F238E27FC236}">
                    <a16:creationId xmlns:a16="http://schemas.microsoft.com/office/drawing/2014/main" id="{F0EBCA53-2CFF-6843-8B32-66660328A44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50" name="Group 137">
                <a:extLst>
                  <a:ext uri="{FF2B5EF4-FFF2-40B4-BE49-F238E27FC236}">
                    <a16:creationId xmlns:a16="http://schemas.microsoft.com/office/drawing/2014/main" id="{8D22F74A-AFFA-0042-8B4D-F1833B567DBC}"/>
                  </a:ext>
                </a:extLst>
              </p:cNvPr>
              <p:cNvGrpSpPr>
                <a:grpSpLocks/>
              </p:cNvGrpSpPr>
              <p:nvPr/>
            </p:nvGrpSpPr>
            <p:grpSpPr bwMode="auto">
              <a:xfrm>
                <a:off x="2468" y="1332"/>
                <a:ext cx="310" cy="60"/>
                <a:chOff x="2468" y="1332"/>
                <a:chExt cx="310" cy="60"/>
              </a:xfrm>
            </p:grpSpPr>
            <p:sp>
              <p:nvSpPr>
                <p:cNvPr id="214853" name="Freeform 138">
                  <a:extLst>
                    <a:ext uri="{FF2B5EF4-FFF2-40B4-BE49-F238E27FC236}">
                      <a16:creationId xmlns:a16="http://schemas.microsoft.com/office/drawing/2014/main" id="{703E87B3-22AF-4147-94A9-B72E576C467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54" name="Freeform 139">
                  <a:extLst>
                    <a:ext uri="{FF2B5EF4-FFF2-40B4-BE49-F238E27FC236}">
                      <a16:creationId xmlns:a16="http://schemas.microsoft.com/office/drawing/2014/main" id="{BA65DB44-CA13-3B44-B246-7D68410F479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51" name="Line 140">
                <a:extLst>
                  <a:ext uri="{FF2B5EF4-FFF2-40B4-BE49-F238E27FC236}">
                    <a16:creationId xmlns:a16="http://schemas.microsoft.com/office/drawing/2014/main" id="{EC912430-2C5C-494B-AD18-A54B9E635595}"/>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52" name="Line 141">
                <a:extLst>
                  <a:ext uri="{FF2B5EF4-FFF2-40B4-BE49-F238E27FC236}">
                    <a16:creationId xmlns:a16="http://schemas.microsoft.com/office/drawing/2014/main" id="{F727E1B5-935F-7248-A3DB-31F27602AEB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1" name="Group 133">
              <a:extLst>
                <a:ext uri="{FF2B5EF4-FFF2-40B4-BE49-F238E27FC236}">
                  <a16:creationId xmlns:a16="http://schemas.microsoft.com/office/drawing/2014/main" id="{F638E17D-494A-F746-A457-A1084469CEA4}"/>
                </a:ext>
              </a:extLst>
            </p:cNvPr>
            <p:cNvGrpSpPr>
              <a:grpSpLocks/>
            </p:cNvGrpSpPr>
            <p:nvPr/>
          </p:nvGrpSpPr>
          <p:grpSpPr bwMode="auto">
            <a:xfrm>
              <a:off x="3578257" y="4374514"/>
              <a:ext cx="513732" cy="157430"/>
              <a:chOff x="2356" y="1300"/>
              <a:chExt cx="555" cy="194"/>
            </a:xfrm>
          </p:grpSpPr>
          <p:sp>
            <p:nvSpPr>
              <p:cNvPr id="214839" name="Oval 407">
                <a:extLst>
                  <a:ext uri="{FF2B5EF4-FFF2-40B4-BE49-F238E27FC236}">
                    <a16:creationId xmlns:a16="http://schemas.microsoft.com/office/drawing/2014/main" id="{9B051B41-B4FF-C043-B21E-027F52B7E37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0" name="Rectangle 410">
                <a:extLst>
                  <a:ext uri="{FF2B5EF4-FFF2-40B4-BE49-F238E27FC236}">
                    <a16:creationId xmlns:a16="http://schemas.microsoft.com/office/drawing/2014/main" id="{D1CCE3F2-95E6-6F40-B619-21BCC84AC38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1" name="Oval 411">
                <a:extLst>
                  <a:ext uri="{FF2B5EF4-FFF2-40B4-BE49-F238E27FC236}">
                    <a16:creationId xmlns:a16="http://schemas.microsoft.com/office/drawing/2014/main" id="{A967DF73-9E5A-BA4A-A6B1-4D97819E5FC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42" name="Group 137">
                <a:extLst>
                  <a:ext uri="{FF2B5EF4-FFF2-40B4-BE49-F238E27FC236}">
                    <a16:creationId xmlns:a16="http://schemas.microsoft.com/office/drawing/2014/main" id="{F8384F1B-531F-EA4E-991F-9A0DC109798B}"/>
                  </a:ext>
                </a:extLst>
              </p:cNvPr>
              <p:cNvGrpSpPr>
                <a:grpSpLocks/>
              </p:cNvGrpSpPr>
              <p:nvPr/>
            </p:nvGrpSpPr>
            <p:grpSpPr bwMode="auto">
              <a:xfrm>
                <a:off x="2468" y="1332"/>
                <a:ext cx="310" cy="60"/>
                <a:chOff x="2468" y="1332"/>
                <a:chExt cx="310" cy="60"/>
              </a:xfrm>
            </p:grpSpPr>
            <p:sp>
              <p:nvSpPr>
                <p:cNvPr id="214845" name="Freeform 138">
                  <a:extLst>
                    <a:ext uri="{FF2B5EF4-FFF2-40B4-BE49-F238E27FC236}">
                      <a16:creationId xmlns:a16="http://schemas.microsoft.com/office/drawing/2014/main" id="{874988F7-966B-8646-AF63-EB7E5571766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46" name="Freeform 139">
                  <a:extLst>
                    <a:ext uri="{FF2B5EF4-FFF2-40B4-BE49-F238E27FC236}">
                      <a16:creationId xmlns:a16="http://schemas.microsoft.com/office/drawing/2014/main" id="{82067B18-A903-5E48-9F54-08873094617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43" name="Line 140">
                <a:extLst>
                  <a:ext uri="{FF2B5EF4-FFF2-40B4-BE49-F238E27FC236}">
                    <a16:creationId xmlns:a16="http://schemas.microsoft.com/office/drawing/2014/main" id="{B2FA9052-838C-8C4F-BCE4-C70E8AFD898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44" name="Line 141">
                <a:extLst>
                  <a:ext uri="{FF2B5EF4-FFF2-40B4-BE49-F238E27FC236}">
                    <a16:creationId xmlns:a16="http://schemas.microsoft.com/office/drawing/2014/main" id="{DF12AE87-8E42-C640-BCB3-C6C7B7E35C9A}"/>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2" name="Group 133">
              <a:extLst>
                <a:ext uri="{FF2B5EF4-FFF2-40B4-BE49-F238E27FC236}">
                  <a16:creationId xmlns:a16="http://schemas.microsoft.com/office/drawing/2014/main" id="{D9BA981B-88F2-2048-841F-AFB6D229D377}"/>
                </a:ext>
              </a:extLst>
            </p:cNvPr>
            <p:cNvGrpSpPr>
              <a:grpSpLocks/>
            </p:cNvGrpSpPr>
            <p:nvPr/>
          </p:nvGrpSpPr>
          <p:grpSpPr bwMode="auto">
            <a:xfrm>
              <a:off x="3797517" y="4879598"/>
              <a:ext cx="513732" cy="157430"/>
              <a:chOff x="2356" y="1300"/>
              <a:chExt cx="555" cy="194"/>
            </a:xfrm>
          </p:grpSpPr>
          <p:sp>
            <p:nvSpPr>
              <p:cNvPr id="214831" name="Oval 407">
                <a:extLst>
                  <a:ext uri="{FF2B5EF4-FFF2-40B4-BE49-F238E27FC236}">
                    <a16:creationId xmlns:a16="http://schemas.microsoft.com/office/drawing/2014/main" id="{E3191F18-65FC-9742-AAF4-38B27CEF651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32" name="Rectangle 410">
                <a:extLst>
                  <a:ext uri="{FF2B5EF4-FFF2-40B4-BE49-F238E27FC236}">
                    <a16:creationId xmlns:a16="http://schemas.microsoft.com/office/drawing/2014/main" id="{04CA71FA-FD06-D54B-960C-DDD9E940070C}"/>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33" name="Oval 411">
                <a:extLst>
                  <a:ext uri="{FF2B5EF4-FFF2-40B4-BE49-F238E27FC236}">
                    <a16:creationId xmlns:a16="http://schemas.microsoft.com/office/drawing/2014/main" id="{E6140C2C-EDAC-8645-8F8C-E7AC0F6EED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34" name="Group 137">
                <a:extLst>
                  <a:ext uri="{FF2B5EF4-FFF2-40B4-BE49-F238E27FC236}">
                    <a16:creationId xmlns:a16="http://schemas.microsoft.com/office/drawing/2014/main" id="{1DA61B62-5433-BE42-9505-4A887F2B9347}"/>
                  </a:ext>
                </a:extLst>
              </p:cNvPr>
              <p:cNvGrpSpPr>
                <a:grpSpLocks/>
              </p:cNvGrpSpPr>
              <p:nvPr/>
            </p:nvGrpSpPr>
            <p:grpSpPr bwMode="auto">
              <a:xfrm>
                <a:off x="2468" y="1332"/>
                <a:ext cx="310" cy="60"/>
                <a:chOff x="2468" y="1332"/>
                <a:chExt cx="310" cy="60"/>
              </a:xfrm>
            </p:grpSpPr>
            <p:sp>
              <p:nvSpPr>
                <p:cNvPr id="214837" name="Freeform 138">
                  <a:extLst>
                    <a:ext uri="{FF2B5EF4-FFF2-40B4-BE49-F238E27FC236}">
                      <a16:creationId xmlns:a16="http://schemas.microsoft.com/office/drawing/2014/main" id="{8C0DD640-5598-0A47-8FE0-C4C501DF28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38" name="Freeform 139">
                  <a:extLst>
                    <a:ext uri="{FF2B5EF4-FFF2-40B4-BE49-F238E27FC236}">
                      <a16:creationId xmlns:a16="http://schemas.microsoft.com/office/drawing/2014/main" id="{86B3607F-2C46-2D49-9698-D3C3FFBA204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35" name="Line 140">
                <a:extLst>
                  <a:ext uri="{FF2B5EF4-FFF2-40B4-BE49-F238E27FC236}">
                    <a16:creationId xmlns:a16="http://schemas.microsoft.com/office/drawing/2014/main" id="{51E1455A-9671-2546-BE76-D9824127B9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36" name="Line 141">
                <a:extLst>
                  <a:ext uri="{FF2B5EF4-FFF2-40B4-BE49-F238E27FC236}">
                    <a16:creationId xmlns:a16="http://schemas.microsoft.com/office/drawing/2014/main" id="{7709D233-6CE8-9444-9BA6-121B10B6631D}"/>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3" name="Group 133">
              <a:extLst>
                <a:ext uri="{FF2B5EF4-FFF2-40B4-BE49-F238E27FC236}">
                  <a16:creationId xmlns:a16="http://schemas.microsoft.com/office/drawing/2014/main" id="{DA6931DE-1DD8-F442-80DA-559C81E0EC87}"/>
                </a:ext>
              </a:extLst>
            </p:cNvPr>
            <p:cNvGrpSpPr>
              <a:grpSpLocks/>
            </p:cNvGrpSpPr>
            <p:nvPr/>
          </p:nvGrpSpPr>
          <p:grpSpPr bwMode="auto">
            <a:xfrm>
              <a:off x="2927730" y="5041357"/>
              <a:ext cx="513732" cy="157430"/>
              <a:chOff x="2356" y="1300"/>
              <a:chExt cx="555" cy="194"/>
            </a:xfrm>
          </p:grpSpPr>
          <p:sp>
            <p:nvSpPr>
              <p:cNvPr id="214823" name="Oval 407">
                <a:extLst>
                  <a:ext uri="{FF2B5EF4-FFF2-40B4-BE49-F238E27FC236}">
                    <a16:creationId xmlns:a16="http://schemas.microsoft.com/office/drawing/2014/main" id="{AC436F2E-5FE3-AB4A-8E3A-1F6EB0BD22C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24" name="Rectangle 410">
                <a:extLst>
                  <a:ext uri="{FF2B5EF4-FFF2-40B4-BE49-F238E27FC236}">
                    <a16:creationId xmlns:a16="http://schemas.microsoft.com/office/drawing/2014/main" id="{D63B5470-32DD-EF4C-BE70-D7286C3987F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25" name="Oval 411">
                <a:extLst>
                  <a:ext uri="{FF2B5EF4-FFF2-40B4-BE49-F238E27FC236}">
                    <a16:creationId xmlns:a16="http://schemas.microsoft.com/office/drawing/2014/main" id="{9E18D6BE-84B9-CD4B-A790-9938017B25B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26" name="Group 137">
                <a:extLst>
                  <a:ext uri="{FF2B5EF4-FFF2-40B4-BE49-F238E27FC236}">
                    <a16:creationId xmlns:a16="http://schemas.microsoft.com/office/drawing/2014/main" id="{B94942B3-6725-6F41-A4C8-BBF197C7C08E}"/>
                  </a:ext>
                </a:extLst>
              </p:cNvPr>
              <p:cNvGrpSpPr>
                <a:grpSpLocks/>
              </p:cNvGrpSpPr>
              <p:nvPr/>
            </p:nvGrpSpPr>
            <p:grpSpPr bwMode="auto">
              <a:xfrm>
                <a:off x="2468" y="1332"/>
                <a:ext cx="310" cy="60"/>
                <a:chOff x="2468" y="1332"/>
                <a:chExt cx="310" cy="60"/>
              </a:xfrm>
            </p:grpSpPr>
            <p:sp>
              <p:nvSpPr>
                <p:cNvPr id="214829" name="Freeform 138">
                  <a:extLst>
                    <a:ext uri="{FF2B5EF4-FFF2-40B4-BE49-F238E27FC236}">
                      <a16:creationId xmlns:a16="http://schemas.microsoft.com/office/drawing/2014/main" id="{8BDCE39A-64CE-EE4D-B70F-990CD7FF27D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30" name="Freeform 139">
                  <a:extLst>
                    <a:ext uri="{FF2B5EF4-FFF2-40B4-BE49-F238E27FC236}">
                      <a16:creationId xmlns:a16="http://schemas.microsoft.com/office/drawing/2014/main" id="{4038D430-FAAB-5E41-8026-82B88BFB918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27" name="Line 140">
                <a:extLst>
                  <a:ext uri="{FF2B5EF4-FFF2-40B4-BE49-F238E27FC236}">
                    <a16:creationId xmlns:a16="http://schemas.microsoft.com/office/drawing/2014/main" id="{AB69C545-F0FB-A646-B921-9A42AFF87353}"/>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28" name="Line 141">
                <a:extLst>
                  <a:ext uri="{FF2B5EF4-FFF2-40B4-BE49-F238E27FC236}">
                    <a16:creationId xmlns:a16="http://schemas.microsoft.com/office/drawing/2014/main" id="{BD3DF7FE-3BAA-1C46-AFEE-6DA2D157E9B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4" name="Group 133">
              <a:extLst>
                <a:ext uri="{FF2B5EF4-FFF2-40B4-BE49-F238E27FC236}">
                  <a16:creationId xmlns:a16="http://schemas.microsoft.com/office/drawing/2014/main" id="{B153CE43-BB57-8345-B434-118B95D7B3D4}"/>
                </a:ext>
              </a:extLst>
            </p:cNvPr>
            <p:cNvGrpSpPr>
              <a:grpSpLocks/>
            </p:cNvGrpSpPr>
            <p:nvPr/>
          </p:nvGrpSpPr>
          <p:grpSpPr bwMode="auto">
            <a:xfrm>
              <a:off x="2066981" y="4995523"/>
              <a:ext cx="513732" cy="157430"/>
              <a:chOff x="2356" y="1300"/>
              <a:chExt cx="555" cy="194"/>
            </a:xfrm>
          </p:grpSpPr>
          <p:sp>
            <p:nvSpPr>
              <p:cNvPr id="214815" name="Oval 407">
                <a:extLst>
                  <a:ext uri="{FF2B5EF4-FFF2-40B4-BE49-F238E27FC236}">
                    <a16:creationId xmlns:a16="http://schemas.microsoft.com/office/drawing/2014/main" id="{43A93EA8-4C5D-E24E-BA2B-A8BB05962EE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16" name="Rectangle 410">
                <a:extLst>
                  <a:ext uri="{FF2B5EF4-FFF2-40B4-BE49-F238E27FC236}">
                    <a16:creationId xmlns:a16="http://schemas.microsoft.com/office/drawing/2014/main" id="{49C154B9-C2BF-D945-9630-15D0738C9B4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17" name="Oval 411">
                <a:extLst>
                  <a:ext uri="{FF2B5EF4-FFF2-40B4-BE49-F238E27FC236}">
                    <a16:creationId xmlns:a16="http://schemas.microsoft.com/office/drawing/2014/main" id="{60B9E8DF-F64B-E341-9FAE-376EC093949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18" name="Group 137">
                <a:extLst>
                  <a:ext uri="{FF2B5EF4-FFF2-40B4-BE49-F238E27FC236}">
                    <a16:creationId xmlns:a16="http://schemas.microsoft.com/office/drawing/2014/main" id="{E257D2A1-69E2-1444-A859-4AFC7C68C485}"/>
                  </a:ext>
                </a:extLst>
              </p:cNvPr>
              <p:cNvGrpSpPr>
                <a:grpSpLocks/>
              </p:cNvGrpSpPr>
              <p:nvPr/>
            </p:nvGrpSpPr>
            <p:grpSpPr bwMode="auto">
              <a:xfrm>
                <a:off x="2468" y="1332"/>
                <a:ext cx="310" cy="60"/>
                <a:chOff x="2468" y="1332"/>
                <a:chExt cx="310" cy="60"/>
              </a:xfrm>
            </p:grpSpPr>
            <p:sp>
              <p:nvSpPr>
                <p:cNvPr id="214821" name="Freeform 138">
                  <a:extLst>
                    <a:ext uri="{FF2B5EF4-FFF2-40B4-BE49-F238E27FC236}">
                      <a16:creationId xmlns:a16="http://schemas.microsoft.com/office/drawing/2014/main" id="{F82EE89F-728B-184D-8292-62E17DED4F0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22" name="Freeform 139">
                  <a:extLst>
                    <a:ext uri="{FF2B5EF4-FFF2-40B4-BE49-F238E27FC236}">
                      <a16:creationId xmlns:a16="http://schemas.microsoft.com/office/drawing/2014/main" id="{0EEB83C5-B0E8-5041-AA6B-1ED037A4E0B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19" name="Line 140">
                <a:extLst>
                  <a:ext uri="{FF2B5EF4-FFF2-40B4-BE49-F238E27FC236}">
                    <a16:creationId xmlns:a16="http://schemas.microsoft.com/office/drawing/2014/main" id="{EAFB93B0-9A23-184A-A135-95A82231FA5C}"/>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20" name="Line 141">
                <a:extLst>
                  <a:ext uri="{FF2B5EF4-FFF2-40B4-BE49-F238E27FC236}">
                    <a16:creationId xmlns:a16="http://schemas.microsoft.com/office/drawing/2014/main" id="{46B990D8-3615-DD41-97A8-2B2FFC4E94F1}"/>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14785" name="Straight Connector 12">
              <a:extLst>
                <a:ext uri="{FF2B5EF4-FFF2-40B4-BE49-F238E27FC236}">
                  <a16:creationId xmlns:a16="http://schemas.microsoft.com/office/drawing/2014/main" id="{C7A74BE5-803F-FE4A-9405-F3F0C581D9BD}"/>
                </a:ext>
              </a:extLst>
            </p:cNvPr>
            <p:cNvCxnSpPr>
              <a:cxnSpLocks noChangeShapeType="1"/>
              <a:endCxn id="214955" idx="1"/>
            </p:cNvCxnSpPr>
            <p:nvPr/>
          </p:nvCxnSpPr>
          <p:spPr bwMode="auto">
            <a:xfrm>
              <a:off x="2382838" y="2609848"/>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6" name="Straight Connector 500">
              <a:extLst>
                <a:ext uri="{FF2B5EF4-FFF2-40B4-BE49-F238E27FC236}">
                  <a16:creationId xmlns:a16="http://schemas.microsoft.com/office/drawing/2014/main" id="{AB661CE2-CEA5-ED4B-A163-59BA3A829AF1}"/>
                </a:ext>
              </a:extLst>
            </p:cNvPr>
            <p:cNvCxnSpPr>
              <a:cxnSpLocks noChangeShapeType="1"/>
              <a:stCxn id="214751" idx="8"/>
              <a:endCxn id="214812" idx="2"/>
            </p:cNvCxnSpPr>
            <p:nvPr/>
          </p:nvCxnSpPr>
          <p:spPr bwMode="auto">
            <a:xfrm>
              <a:off x="1455738" y="2990846"/>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7" name="Straight Connector 501">
              <a:extLst>
                <a:ext uri="{FF2B5EF4-FFF2-40B4-BE49-F238E27FC236}">
                  <a16:creationId xmlns:a16="http://schemas.microsoft.com/office/drawing/2014/main" id="{A66C3A17-FFB0-EB44-A998-CB2F2624CA44}"/>
                </a:ext>
              </a:extLst>
            </p:cNvPr>
            <p:cNvCxnSpPr>
              <a:cxnSpLocks noChangeShapeType="1"/>
              <a:endCxn id="214812" idx="3"/>
            </p:cNvCxnSpPr>
            <p:nvPr/>
          </p:nvCxnSpPr>
          <p:spPr bwMode="auto">
            <a:xfrm>
              <a:off x="1235076" y="3271835"/>
              <a:ext cx="123825" cy="2127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8" name="Straight Connector 502">
              <a:extLst>
                <a:ext uri="{FF2B5EF4-FFF2-40B4-BE49-F238E27FC236}">
                  <a16:creationId xmlns:a16="http://schemas.microsoft.com/office/drawing/2014/main" id="{2AC3615C-C8F3-2A4C-ADDD-475649F9A200}"/>
                </a:ext>
              </a:extLst>
            </p:cNvPr>
            <p:cNvCxnSpPr>
              <a:cxnSpLocks noChangeShapeType="1"/>
              <a:endCxn id="214923" idx="1"/>
            </p:cNvCxnSpPr>
            <p:nvPr/>
          </p:nvCxnSpPr>
          <p:spPr bwMode="auto">
            <a:xfrm>
              <a:off x="3916362" y="2411411"/>
              <a:ext cx="307975" cy="5730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9" name="Straight Connector 503">
              <a:extLst>
                <a:ext uri="{FF2B5EF4-FFF2-40B4-BE49-F238E27FC236}">
                  <a16:creationId xmlns:a16="http://schemas.microsoft.com/office/drawing/2014/main" id="{FBBE74D8-A9BB-EB41-8556-BAE83958DA05}"/>
                </a:ext>
              </a:extLst>
            </p:cNvPr>
            <p:cNvCxnSpPr>
              <a:cxnSpLocks noChangeShapeType="1"/>
              <a:endCxn id="214923" idx="0"/>
            </p:cNvCxnSpPr>
            <p:nvPr/>
          </p:nvCxnSpPr>
          <p:spPr bwMode="auto">
            <a:xfrm flipH="1">
              <a:off x="4425950" y="2389186"/>
              <a:ext cx="384175" cy="57943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0" name="Straight Connector 504">
              <a:extLst>
                <a:ext uri="{FF2B5EF4-FFF2-40B4-BE49-F238E27FC236}">
                  <a16:creationId xmlns:a16="http://schemas.microsoft.com/office/drawing/2014/main" id="{5D777D9F-6C44-8C4D-8F85-CB8893FD7DC5}"/>
                </a:ext>
              </a:extLst>
            </p:cNvPr>
            <p:cNvCxnSpPr>
              <a:cxnSpLocks noChangeShapeType="1"/>
              <a:endCxn id="215005" idx="0"/>
            </p:cNvCxnSpPr>
            <p:nvPr/>
          </p:nvCxnSpPr>
          <p:spPr bwMode="auto">
            <a:xfrm>
              <a:off x="6770687" y="2900361"/>
              <a:ext cx="215899" cy="10461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1" name="Straight Connector 505">
              <a:extLst>
                <a:ext uri="{FF2B5EF4-FFF2-40B4-BE49-F238E27FC236}">
                  <a16:creationId xmlns:a16="http://schemas.microsoft.com/office/drawing/2014/main" id="{D6EDC541-A286-1043-BAEF-A5D3DBEC4FFF}"/>
                </a:ext>
              </a:extLst>
            </p:cNvPr>
            <p:cNvCxnSpPr>
              <a:cxnSpLocks noChangeShapeType="1"/>
            </p:cNvCxnSpPr>
            <p:nvPr/>
          </p:nvCxnSpPr>
          <p:spPr bwMode="auto">
            <a:xfrm flipH="1">
              <a:off x="7137398" y="3251197"/>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2" name="Straight Connector 506">
              <a:extLst>
                <a:ext uri="{FF2B5EF4-FFF2-40B4-BE49-F238E27FC236}">
                  <a16:creationId xmlns:a16="http://schemas.microsoft.com/office/drawing/2014/main" id="{1D1159FC-26A5-E941-9532-2C7BF77B9B19}"/>
                </a:ext>
              </a:extLst>
            </p:cNvPr>
            <p:cNvCxnSpPr>
              <a:cxnSpLocks noChangeShapeType="1"/>
              <a:stCxn id="214755" idx="4"/>
              <a:endCxn id="215000" idx="0"/>
            </p:cNvCxnSpPr>
            <p:nvPr/>
          </p:nvCxnSpPr>
          <p:spPr bwMode="auto">
            <a:xfrm flipH="1">
              <a:off x="7483473" y="4229096"/>
              <a:ext cx="541338" cy="24923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3" name="Straight Connector 507">
              <a:extLst>
                <a:ext uri="{FF2B5EF4-FFF2-40B4-BE49-F238E27FC236}">
                  <a16:creationId xmlns:a16="http://schemas.microsoft.com/office/drawing/2014/main" id="{D0B084EB-4646-9146-A362-822D7E8DAC57}"/>
                </a:ext>
              </a:extLst>
            </p:cNvPr>
            <p:cNvCxnSpPr>
              <a:cxnSpLocks noChangeShapeType="1"/>
            </p:cNvCxnSpPr>
            <p:nvPr/>
          </p:nvCxnSpPr>
          <p:spPr bwMode="auto">
            <a:xfrm flipH="1" flipV="1">
              <a:off x="7454899" y="4573584"/>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4" name="Straight Connector 508">
              <a:extLst>
                <a:ext uri="{FF2B5EF4-FFF2-40B4-BE49-F238E27FC236}">
                  <a16:creationId xmlns:a16="http://schemas.microsoft.com/office/drawing/2014/main" id="{C6690A05-6457-5A4E-B086-13961A44EE87}"/>
                </a:ext>
              </a:extLst>
            </p:cNvPr>
            <p:cNvCxnSpPr>
              <a:cxnSpLocks noChangeShapeType="1"/>
              <a:endCxn id="214987" idx="5"/>
            </p:cNvCxnSpPr>
            <p:nvPr/>
          </p:nvCxnSpPr>
          <p:spPr bwMode="auto">
            <a:xfrm flipH="1" flipV="1">
              <a:off x="6496050" y="4722809"/>
              <a:ext cx="1047750" cy="9667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5" name="Straight Connector 509">
              <a:extLst>
                <a:ext uri="{FF2B5EF4-FFF2-40B4-BE49-F238E27FC236}">
                  <a16:creationId xmlns:a16="http://schemas.microsoft.com/office/drawing/2014/main" id="{FF7E5776-B161-1D43-8DF6-DB8FEF44E577}"/>
                </a:ext>
              </a:extLst>
            </p:cNvPr>
            <p:cNvCxnSpPr>
              <a:cxnSpLocks noChangeShapeType="1"/>
              <a:stCxn id="214756" idx="0"/>
              <a:endCxn id="214811" idx="5"/>
            </p:cNvCxnSpPr>
            <p:nvPr/>
          </p:nvCxnSpPr>
          <p:spPr bwMode="auto">
            <a:xfrm flipH="1" flipV="1">
              <a:off x="5084763" y="5684832"/>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6" name="Straight Connector 510">
              <a:extLst>
                <a:ext uri="{FF2B5EF4-FFF2-40B4-BE49-F238E27FC236}">
                  <a16:creationId xmlns:a16="http://schemas.microsoft.com/office/drawing/2014/main" id="{6C733440-5946-0B45-B9C1-2DF3CF195131}"/>
                </a:ext>
              </a:extLst>
            </p:cNvPr>
            <p:cNvCxnSpPr>
              <a:cxnSpLocks noChangeShapeType="1"/>
            </p:cNvCxnSpPr>
            <p:nvPr/>
          </p:nvCxnSpPr>
          <p:spPr bwMode="auto">
            <a:xfrm flipH="1" flipV="1">
              <a:off x="4068763" y="5045070"/>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7" name="Straight Connector 511">
              <a:extLst>
                <a:ext uri="{FF2B5EF4-FFF2-40B4-BE49-F238E27FC236}">
                  <a16:creationId xmlns:a16="http://schemas.microsoft.com/office/drawing/2014/main" id="{BBA51EAD-0B92-F743-AF16-29F6F24EB938}"/>
                </a:ext>
              </a:extLst>
            </p:cNvPr>
            <p:cNvCxnSpPr>
              <a:cxnSpLocks noChangeShapeType="1"/>
            </p:cNvCxnSpPr>
            <p:nvPr/>
          </p:nvCxnSpPr>
          <p:spPr bwMode="auto">
            <a:xfrm flipV="1">
              <a:off x="3389313" y="5689595"/>
              <a:ext cx="306387" cy="16509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8" name="Straight Connector 512">
              <a:extLst>
                <a:ext uri="{FF2B5EF4-FFF2-40B4-BE49-F238E27FC236}">
                  <a16:creationId xmlns:a16="http://schemas.microsoft.com/office/drawing/2014/main" id="{C715A44D-0897-FF45-A4CF-E44F4295F637}"/>
                </a:ext>
              </a:extLst>
            </p:cNvPr>
            <p:cNvCxnSpPr>
              <a:cxnSpLocks noChangeShapeType="1"/>
            </p:cNvCxnSpPr>
            <p:nvPr/>
          </p:nvCxnSpPr>
          <p:spPr bwMode="auto">
            <a:xfrm flipV="1">
              <a:off x="1790701" y="5160959"/>
              <a:ext cx="401638" cy="2095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9" name="Straight Connector 513">
              <a:extLst>
                <a:ext uri="{FF2B5EF4-FFF2-40B4-BE49-F238E27FC236}">
                  <a16:creationId xmlns:a16="http://schemas.microsoft.com/office/drawing/2014/main" id="{C6F113B8-C86A-3340-BE01-C1AF6C306530}"/>
                </a:ext>
              </a:extLst>
            </p:cNvPr>
            <p:cNvCxnSpPr>
              <a:cxnSpLocks noChangeShapeType="1"/>
            </p:cNvCxnSpPr>
            <p:nvPr/>
          </p:nvCxnSpPr>
          <p:spPr bwMode="auto">
            <a:xfrm flipV="1">
              <a:off x="1179514" y="4467220"/>
              <a:ext cx="227012" cy="2825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00" name="Straight Connector 514">
              <a:extLst>
                <a:ext uri="{FF2B5EF4-FFF2-40B4-BE49-F238E27FC236}">
                  <a16:creationId xmlns:a16="http://schemas.microsoft.com/office/drawing/2014/main" id="{5EC583B5-0B18-FD47-8B3D-5EB069BD8833}"/>
                </a:ext>
              </a:extLst>
            </p:cNvPr>
            <p:cNvCxnSpPr>
              <a:cxnSpLocks noChangeShapeType="1"/>
              <a:endCxn id="214812" idx="5"/>
            </p:cNvCxnSpPr>
            <p:nvPr/>
          </p:nvCxnSpPr>
          <p:spPr bwMode="auto">
            <a:xfrm flipV="1">
              <a:off x="1155701" y="4368796"/>
              <a:ext cx="203199" cy="79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4801" name="Oval 14">
              <a:extLst>
                <a:ext uri="{FF2B5EF4-FFF2-40B4-BE49-F238E27FC236}">
                  <a16:creationId xmlns:a16="http://schemas.microsoft.com/office/drawing/2014/main" id="{F92183DD-9D4D-9A45-B326-6B129084B256}"/>
                </a:ext>
              </a:extLst>
            </p:cNvPr>
            <p:cNvSpPr>
              <a:spLocks noChangeArrowheads="1"/>
            </p:cNvSpPr>
            <p:nvPr/>
          </p:nvSpPr>
          <p:spPr bwMode="auto">
            <a:xfrm>
              <a:off x="5677594" y="2896840"/>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14802" name="Straight Connector 18">
              <a:extLst>
                <a:ext uri="{FF2B5EF4-FFF2-40B4-BE49-F238E27FC236}">
                  <a16:creationId xmlns:a16="http://schemas.microsoft.com/office/drawing/2014/main" id="{D216F3ED-B2DC-7244-94CC-4B605079106E}"/>
                </a:ext>
              </a:extLst>
            </p:cNvPr>
            <p:cNvCxnSpPr>
              <a:cxnSpLocks noChangeShapeType="1"/>
            </p:cNvCxnSpPr>
            <p:nvPr/>
          </p:nvCxnSpPr>
          <p:spPr bwMode="auto">
            <a:xfrm>
              <a:off x="4713288" y="3051287"/>
              <a:ext cx="964306"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3" name="Straight Connector 516">
              <a:extLst>
                <a:ext uri="{FF2B5EF4-FFF2-40B4-BE49-F238E27FC236}">
                  <a16:creationId xmlns:a16="http://schemas.microsoft.com/office/drawing/2014/main" id="{4FE2CDC8-312C-504E-9983-AEDDF15EF432}"/>
                </a:ext>
              </a:extLst>
            </p:cNvPr>
            <p:cNvCxnSpPr>
              <a:cxnSpLocks noChangeShapeType="1"/>
            </p:cNvCxnSpPr>
            <p:nvPr/>
          </p:nvCxnSpPr>
          <p:spPr bwMode="auto">
            <a:xfrm>
              <a:off x="6139457" y="3169610"/>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4" name="Straight Connector 515">
              <a:extLst>
                <a:ext uri="{FF2B5EF4-FFF2-40B4-BE49-F238E27FC236}">
                  <a16:creationId xmlns:a16="http://schemas.microsoft.com/office/drawing/2014/main" id="{A004EB9B-DF41-704D-9CBE-54DD90884F8C}"/>
                </a:ext>
              </a:extLst>
            </p:cNvPr>
            <p:cNvCxnSpPr>
              <a:cxnSpLocks noChangeShapeType="1"/>
              <a:stCxn id="214841" idx="0"/>
            </p:cNvCxnSpPr>
            <p:nvPr/>
          </p:nvCxnSpPr>
          <p:spPr bwMode="auto">
            <a:xfrm flipV="1">
              <a:off x="3832888" y="4233714"/>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05" name="Oval 521">
              <a:extLst>
                <a:ext uri="{FF2B5EF4-FFF2-40B4-BE49-F238E27FC236}">
                  <a16:creationId xmlns:a16="http://schemas.microsoft.com/office/drawing/2014/main" id="{443E0A6C-4073-D549-8990-2BB8517602FC}"/>
                </a:ext>
              </a:extLst>
            </p:cNvPr>
            <p:cNvSpPr>
              <a:spLocks noChangeArrowheads="1"/>
            </p:cNvSpPr>
            <p:nvPr/>
          </p:nvSpPr>
          <p:spPr bwMode="auto">
            <a:xfrm>
              <a:off x="3932543" y="3959555"/>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cxnSp>
          <p:nvCxnSpPr>
            <p:cNvPr id="214806" name="Straight Connector 519">
              <a:extLst>
                <a:ext uri="{FF2B5EF4-FFF2-40B4-BE49-F238E27FC236}">
                  <a16:creationId xmlns:a16="http://schemas.microsoft.com/office/drawing/2014/main" id="{C5F2874E-B11C-0546-AED8-3CDB8F258042}"/>
                </a:ext>
              </a:extLst>
            </p:cNvPr>
            <p:cNvCxnSpPr>
              <a:cxnSpLocks noChangeShapeType="1"/>
              <a:stCxn id="214805" idx="6"/>
              <a:endCxn id="215039" idx="1"/>
            </p:cNvCxnSpPr>
            <p:nvPr/>
          </p:nvCxnSpPr>
          <p:spPr bwMode="auto">
            <a:xfrm flipV="1">
              <a:off x="4460774" y="3953935"/>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7" name="Straight Connector 520">
              <a:extLst>
                <a:ext uri="{FF2B5EF4-FFF2-40B4-BE49-F238E27FC236}">
                  <a16:creationId xmlns:a16="http://schemas.microsoft.com/office/drawing/2014/main" id="{BA8C1BD0-0CCD-574B-8A4D-17365C016B53}"/>
                </a:ext>
              </a:extLst>
            </p:cNvPr>
            <p:cNvCxnSpPr>
              <a:cxnSpLocks noChangeShapeType="1"/>
            </p:cNvCxnSpPr>
            <p:nvPr/>
          </p:nvCxnSpPr>
          <p:spPr bwMode="auto">
            <a:xfrm>
              <a:off x="3692525" y="3789358"/>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8" name="Straight Connector 7">
              <a:extLst>
                <a:ext uri="{FF2B5EF4-FFF2-40B4-BE49-F238E27FC236}">
                  <a16:creationId xmlns:a16="http://schemas.microsoft.com/office/drawing/2014/main" id="{65F66951-24B1-274C-9714-4C12067EEA5A}"/>
                </a:ext>
              </a:extLst>
            </p:cNvPr>
            <p:cNvCxnSpPr>
              <a:cxnSpLocks noChangeShapeType="1"/>
              <a:stCxn id="214913" idx="5"/>
              <a:endCxn id="215037" idx="1"/>
            </p:cNvCxnSpPr>
            <p:nvPr/>
          </p:nvCxnSpPr>
          <p:spPr bwMode="auto">
            <a:xfrm>
              <a:off x="4876727" y="3633784"/>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9" name="Straight Connector 415">
              <a:extLst>
                <a:ext uri="{FF2B5EF4-FFF2-40B4-BE49-F238E27FC236}">
                  <a16:creationId xmlns:a16="http://schemas.microsoft.com/office/drawing/2014/main" id="{6A451F9C-F807-244D-BD15-B5D183FFE361}"/>
                </a:ext>
              </a:extLst>
            </p:cNvPr>
            <p:cNvCxnSpPr>
              <a:cxnSpLocks noChangeShapeType="1"/>
              <a:endCxn id="214873" idx="0"/>
            </p:cNvCxnSpPr>
            <p:nvPr/>
          </p:nvCxnSpPr>
          <p:spPr bwMode="auto">
            <a:xfrm flipH="1">
              <a:off x="2406650" y="3753808"/>
              <a:ext cx="282557"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10" name="Straight Connector 523">
              <a:extLst>
                <a:ext uri="{FF2B5EF4-FFF2-40B4-BE49-F238E27FC236}">
                  <a16:creationId xmlns:a16="http://schemas.microsoft.com/office/drawing/2014/main" id="{586921B0-6133-C84B-A795-F2DD58333A9D}"/>
                </a:ext>
              </a:extLst>
            </p:cNvPr>
            <p:cNvCxnSpPr>
              <a:cxnSpLocks noChangeShapeType="1"/>
              <a:stCxn id="214836" idx="0"/>
            </p:cNvCxnSpPr>
            <p:nvPr/>
          </p:nvCxnSpPr>
          <p:spPr bwMode="auto">
            <a:xfrm flipV="1">
              <a:off x="4307762" y="4626477"/>
              <a:ext cx="844015" cy="3042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11" name="Oval 6">
              <a:extLst>
                <a:ext uri="{FF2B5EF4-FFF2-40B4-BE49-F238E27FC236}">
                  <a16:creationId xmlns:a16="http://schemas.microsoft.com/office/drawing/2014/main" id="{BAD9A2F3-982F-6449-ACEB-D17A643E99D5}"/>
                </a:ext>
              </a:extLst>
            </p:cNvPr>
            <p:cNvSpPr>
              <a:spLocks noChangeArrowheads="1"/>
            </p:cNvSpPr>
            <p:nvPr/>
          </p:nvSpPr>
          <p:spPr bwMode="auto">
            <a:xfrm>
              <a:off x="3340101" y="5359394"/>
              <a:ext cx="2044700" cy="380999"/>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812" name="Oval 517">
              <a:extLst>
                <a:ext uri="{FF2B5EF4-FFF2-40B4-BE49-F238E27FC236}">
                  <a16:creationId xmlns:a16="http://schemas.microsoft.com/office/drawing/2014/main" id="{88281E12-8735-624E-8248-F70D1321AF5D}"/>
                </a:ext>
              </a:extLst>
            </p:cNvPr>
            <p:cNvSpPr>
              <a:spLocks noChangeArrowheads="1"/>
            </p:cNvSpPr>
            <p:nvPr/>
          </p:nvSpPr>
          <p:spPr bwMode="auto">
            <a:xfrm rot="5400000">
              <a:off x="867570" y="3736176"/>
              <a:ext cx="1252535"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14813" name="Straight Connector 39941">
              <a:extLst>
                <a:ext uri="{FF2B5EF4-FFF2-40B4-BE49-F238E27FC236}">
                  <a16:creationId xmlns:a16="http://schemas.microsoft.com/office/drawing/2014/main" id="{E12CFDB0-9BFD-3D46-AD31-EBE9949486F7}"/>
                </a:ext>
              </a:extLst>
            </p:cNvPr>
            <p:cNvCxnSpPr>
              <a:cxnSpLocks noChangeShapeType="1"/>
              <a:stCxn id="214812" idx="0"/>
              <a:endCxn id="214901" idx="0"/>
            </p:cNvCxnSpPr>
            <p:nvPr/>
          </p:nvCxnSpPr>
          <p:spPr bwMode="auto">
            <a:xfrm flipV="1">
              <a:off x="1684339" y="3654419"/>
              <a:ext cx="758825" cy="2730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14" name="Straight Connector 524">
              <a:extLst>
                <a:ext uri="{FF2B5EF4-FFF2-40B4-BE49-F238E27FC236}">
                  <a16:creationId xmlns:a16="http://schemas.microsoft.com/office/drawing/2014/main" id="{5D1AD4BB-1013-6443-874F-19ABFB3A4436}"/>
                </a:ext>
              </a:extLst>
            </p:cNvPr>
            <p:cNvCxnSpPr>
              <a:cxnSpLocks noChangeShapeType="1"/>
              <a:endCxn id="214875" idx="1"/>
            </p:cNvCxnSpPr>
            <p:nvPr/>
          </p:nvCxnSpPr>
          <p:spPr bwMode="auto">
            <a:xfrm>
              <a:off x="1685925" y="4111625"/>
              <a:ext cx="466725" cy="2698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sp>
        <p:nvSpPr>
          <p:cNvPr id="214019" name="Line 424">
            <a:extLst>
              <a:ext uri="{FF2B5EF4-FFF2-40B4-BE49-F238E27FC236}">
                <a16:creationId xmlns:a16="http://schemas.microsoft.com/office/drawing/2014/main" id="{2B25484B-E5B9-8B4F-A89B-EB4EF402D5AB}"/>
              </a:ext>
            </a:extLst>
          </p:cNvPr>
          <p:cNvSpPr>
            <a:spLocks noChangeShapeType="1"/>
          </p:cNvSpPr>
          <p:nvPr/>
        </p:nvSpPr>
        <p:spPr bwMode="auto">
          <a:xfrm flipV="1">
            <a:off x="2686051" y="5276851"/>
            <a:ext cx="144463"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F7FEFB90-5FD7-E24C-812E-7CBBD01244DB}"/>
              </a:ext>
            </a:extLst>
          </p:cNvPr>
          <p:cNvGrpSpPr>
            <a:grpSpLocks/>
          </p:cNvGrpSpPr>
          <p:nvPr/>
        </p:nvGrpSpPr>
        <p:grpSpPr bwMode="auto">
          <a:xfrm>
            <a:off x="1963739" y="3552826"/>
            <a:ext cx="8258175" cy="2900363"/>
            <a:chOff x="439215" y="3555216"/>
            <a:chExt cx="8258951" cy="2901368"/>
          </a:xfrm>
        </p:grpSpPr>
        <p:grpSp>
          <p:nvGrpSpPr>
            <p:cNvPr id="214392" name="Group 13">
              <a:extLst>
                <a:ext uri="{FF2B5EF4-FFF2-40B4-BE49-F238E27FC236}">
                  <a16:creationId xmlns:a16="http://schemas.microsoft.com/office/drawing/2014/main" id="{D6E75D41-1B85-9F4F-8342-C4C7368703DE}"/>
                </a:ext>
              </a:extLst>
            </p:cNvPr>
            <p:cNvGrpSpPr>
              <a:grpSpLocks/>
            </p:cNvGrpSpPr>
            <p:nvPr/>
          </p:nvGrpSpPr>
          <p:grpSpPr bwMode="auto">
            <a:xfrm>
              <a:off x="1678362" y="3855145"/>
              <a:ext cx="347753" cy="680208"/>
              <a:chOff x="7923189" y="2486663"/>
              <a:chExt cx="360362" cy="884586"/>
            </a:xfrm>
          </p:grpSpPr>
          <p:pic>
            <p:nvPicPr>
              <p:cNvPr id="214709" name="Picture 3">
                <a:extLst>
                  <a:ext uri="{FF2B5EF4-FFF2-40B4-BE49-F238E27FC236}">
                    <a16:creationId xmlns:a16="http://schemas.microsoft.com/office/drawing/2014/main" id="{0ABBDDA4-BD15-9C4B-8FC4-2B9F9F3066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710" name="Group 950">
                <a:extLst>
                  <a:ext uri="{FF2B5EF4-FFF2-40B4-BE49-F238E27FC236}">
                    <a16:creationId xmlns:a16="http://schemas.microsoft.com/office/drawing/2014/main" id="{6A0046A2-FEB1-974D-915B-2A18F39DE51B}"/>
                  </a:ext>
                </a:extLst>
              </p:cNvPr>
              <p:cNvGrpSpPr>
                <a:grpSpLocks/>
              </p:cNvGrpSpPr>
              <p:nvPr/>
            </p:nvGrpSpPr>
            <p:grpSpPr bwMode="auto">
              <a:xfrm>
                <a:off x="7923189" y="2890236"/>
                <a:ext cx="227012" cy="481013"/>
                <a:chOff x="4140" y="429"/>
                <a:chExt cx="1425" cy="2396"/>
              </a:xfrm>
            </p:grpSpPr>
            <p:sp>
              <p:nvSpPr>
                <p:cNvPr id="214711" name="Freeform 951">
                  <a:extLst>
                    <a:ext uri="{FF2B5EF4-FFF2-40B4-BE49-F238E27FC236}">
                      <a16:creationId xmlns:a16="http://schemas.microsoft.com/office/drawing/2014/main" id="{9B328CBB-2BB6-8145-81DE-D3A7B4248E6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12" name="Rectangle 952">
                  <a:extLst>
                    <a:ext uri="{FF2B5EF4-FFF2-40B4-BE49-F238E27FC236}">
                      <a16:creationId xmlns:a16="http://schemas.microsoft.com/office/drawing/2014/main" id="{92DC1677-B383-F141-955A-2A8DAC9BA3A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13" name="Freeform 953">
                  <a:extLst>
                    <a:ext uri="{FF2B5EF4-FFF2-40B4-BE49-F238E27FC236}">
                      <a16:creationId xmlns:a16="http://schemas.microsoft.com/office/drawing/2014/main" id="{EBEDE016-0197-104E-A89A-EDC28FFDAE7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14" name="Freeform 954">
                  <a:extLst>
                    <a:ext uri="{FF2B5EF4-FFF2-40B4-BE49-F238E27FC236}">
                      <a16:creationId xmlns:a16="http://schemas.microsoft.com/office/drawing/2014/main" id="{BF46FFAF-98D0-8C49-BC9E-F79B2E09232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15" name="Rectangle 955">
                  <a:extLst>
                    <a:ext uri="{FF2B5EF4-FFF2-40B4-BE49-F238E27FC236}">
                      <a16:creationId xmlns:a16="http://schemas.microsoft.com/office/drawing/2014/main" id="{E3C4876C-5477-2A4C-9525-C65E22674E9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16" name="Group 956">
                  <a:extLst>
                    <a:ext uri="{FF2B5EF4-FFF2-40B4-BE49-F238E27FC236}">
                      <a16:creationId xmlns:a16="http://schemas.microsoft.com/office/drawing/2014/main" id="{736BF024-F497-1143-9A49-7D46298156BA}"/>
                    </a:ext>
                  </a:extLst>
                </p:cNvPr>
                <p:cNvGrpSpPr>
                  <a:grpSpLocks/>
                </p:cNvGrpSpPr>
                <p:nvPr/>
              </p:nvGrpSpPr>
              <p:grpSpPr bwMode="auto">
                <a:xfrm>
                  <a:off x="4749" y="668"/>
                  <a:ext cx="581" cy="145"/>
                  <a:chOff x="614" y="2568"/>
                  <a:chExt cx="725" cy="139"/>
                </a:xfrm>
              </p:grpSpPr>
              <p:sp>
                <p:nvSpPr>
                  <p:cNvPr id="214741" name="AutoShape 957">
                    <a:extLst>
                      <a:ext uri="{FF2B5EF4-FFF2-40B4-BE49-F238E27FC236}">
                        <a16:creationId xmlns:a16="http://schemas.microsoft.com/office/drawing/2014/main" id="{38158997-913A-5A44-9578-E1E6681002E1}"/>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42" name="AutoShape 958">
                    <a:extLst>
                      <a:ext uri="{FF2B5EF4-FFF2-40B4-BE49-F238E27FC236}">
                        <a16:creationId xmlns:a16="http://schemas.microsoft.com/office/drawing/2014/main" id="{852351BB-D6E0-2241-927F-FCB95A23051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17" name="Rectangle 959">
                  <a:extLst>
                    <a:ext uri="{FF2B5EF4-FFF2-40B4-BE49-F238E27FC236}">
                      <a16:creationId xmlns:a16="http://schemas.microsoft.com/office/drawing/2014/main" id="{6DD686AD-ED0A-024C-A45B-202A2D8C076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18" name="Group 960">
                  <a:extLst>
                    <a:ext uri="{FF2B5EF4-FFF2-40B4-BE49-F238E27FC236}">
                      <a16:creationId xmlns:a16="http://schemas.microsoft.com/office/drawing/2014/main" id="{8D3C2F9C-9B8C-0B4C-86F3-004EB6827E44}"/>
                    </a:ext>
                  </a:extLst>
                </p:cNvPr>
                <p:cNvGrpSpPr>
                  <a:grpSpLocks/>
                </p:cNvGrpSpPr>
                <p:nvPr/>
              </p:nvGrpSpPr>
              <p:grpSpPr bwMode="auto">
                <a:xfrm>
                  <a:off x="4747" y="994"/>
                  <a:ext cx="581" cy="134"/>
                  <a:chOff x="614" y="2568"/>
                  <a:chExt cx="725" cy="139"/>
                </a:xfrm>
              </p:grpSpPr>
              <p:sp>
                <p:nvSpPr>
                  <p:cNvPr id="214739" name="AutoShape 961">
                    <a:extLst>
                      <a:ext uri="{FF2B5EF4-FFF2-40B4-BE49-F238E27FC236}">
                        <a16:creationId xmlns:a16="http://schemas.microsoft.com/office/drawing/2014/main" id="{EE0C8BA9-4177-F846-BD9B-FB75178B879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40" name="AutoShape 962">
                    <a:extLst>
                      <a:ext uri="{FF2B5EF4-FFF2-40B4-BE49-F238E27FC236}">
                        <a16:creationId xmlns:a16="http://schemas.microsoft.com/office/drawing/2014/main" id="{5F22E2BE-24A7-3B45-B257-B0270EB6F6A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19" name="Rectangle 963">
                  <a:extLst>
                    <a:ext uri="{FF2B5EF4-FFF2-40B4-BE49-F238E27FC236}">
                      <a16:creationId xmlns:a16="http://schemas.microsoft.com/office/drawing/2014/main" id="{DF7147A1-0008-FB4E-8623-0E4E8C019E12}"/>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0" name="Rectangle 964">
                  <a:extLst>
                    <a:ext uri="{FF2B5EF4-FFF2-40B4-BE49-F238E27FC236}">
                      <a16:creationId xmlns:a16="http://schemas.microsoft.com/office/drawing/2014/main" id="{6D4B47AF-B455-DD4C-A30E-7719D438872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21" name="Group 965">
                  <a:extLst>
                    <a:ext uri="{FF2B5EF4-FFF2-40B4-BE49-F238E27FC236}">
                      <a16:creationId xmlns:a16="http://schemas.microsoft.com/office/drawing/2014/main" id="{2311FA2A-1C39-E945-B4EE-191704D76A22}"/>
                    </a:ext>
                  </a:extLst>
                </p:cNvPr>
                <p:cNvGrpSpPr>
                  <a:grpSpLocks/>
                </p:cNvGrpSpPr>
                <p:nvPr/>
              </p:nvGrpSpPr>
              <p:grpSpPr bwMode="auto">
                <a:xfrm>
                  <a:off x="4735" y="1627"/>
                  <a:ext cx="582" cy="151"/>
                  <a:chOff x="614" y="2568"/>
                  <a:chExt cx="725" cy="139"/>
                </a:xfrm>
              </p:grpSpPr>
              <p:sp>
                <p:nvSpPr>
                  <p:cNvPr id="214737" name="AutoShape 966">
                    <a:extLst>
                      <a:ext uri="{FF2B5EF4-FFF2-40B4-BE49-F238E27FC236}">
                        <a16:creationId xmlns:a16="http://schemas.microsoft.com/office/drawing/2014/main" id="{5A399A5B-1E6A-F240-8060-CA7C1CB17F3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8" name="AutoShape 967">
                    <a:extLst>
                      <a:ext uri="{FF2B5EF4-FFF2-40B4-BE49-F238E27FC236}">
                        <a16:creationId xmlns:a16="http://schemas.microsoft.com/office/drawing/2014/main" id="{1EEA95A7-0088-A741-8C0B-C2624742915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22" name="Freeform 968">
                  <a:extLst>
                    <a:ext uri="{FF2B5EF4-FFF2-40B4-BE49-F238E27FC236}">
                      <a16:creationId xmlns:a16="http://schemas.microsoft.com/office/drawing/2014/main" id="{94909E95-EA57-9243-9340-53A47143C60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723" name="Group 969">
                  <a:extLst>
                    <a:ext uri="{FF2B5EF4-FFF2-40B4-BE49-F238E27FC236}">
                      <a16:creationId xmlns:a16="http://schemas.microsoft.com/office/drawing/2014/main" id="{8FC64435-D784-9444-82F4-54E0F8038867}"/>
                    </a:ext>
                  </a:extLst>
                </p:cNvPr>
                <p:cNvGrpSpPr>
                  <a:grpSpLocks/>
                </p:cNvGrpSpPr>
                <p:nvPr/>
              </p:nvGrpSpPr>
              <p:grpSpPr bwMode="auto">
                <a:xfrm>
                  <a:off x="4739" y="1327"/>
                  <a:ext cx="582" cy="139"/>
                  <a:chOff x="614" y="2568"/>
                  <a:chExt cx="725" cy="139"/>
                </a:xfrm>
              </p:grpSpPr>
              <p:sp>
                <p:nvSpPr>
                  <p:cNvPr id="214735" name="AutoShape 970">
                    <a:extLst>
                      <a:ext uri="{FF2B5EF4-FFF2-40B4-BE49-F238E27FC236}">
                        <a16:creationId xmlns:a16="http://schemas.microsoft.com/office/drawing/2014/main" id="{6168983C-F315-F84B-B321-AB4E0C9248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6" name="AutoShape 971">
                    <a:extLst>
                      <a:ext uri="{FF2B5EF4-FFF2-40B4-BE49-F238E27FC236}">
                        <a16:creationId xmlns:a16="http://schemas.microsoft.com/office/drawing/2014/main" id="{58557F2B-3084-544B-8E60-51DC816279B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24" name="Rectangle 972">
                  <a:extLst>
                    <a:ext uri="{FF2B5EF4-FFF2-40B4-BE49-F238E27FC236}">
                      <a16:creationId xmlns:a16="http://schemas.microsoft.com/office/drawing/2014/main" id="{4EC3205E-B4A3-1948-94E0-A96BA7DCC6D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5" name="Freeform 973">
                  <a:extLst>
                    <a:ext uri="{FF2B5EF4-FFF2-40B4-BE49-F238E27FC236}">
                      <a16:creationId xmlns:a16="http://schemas.microsoft.com/office/drawing/2014/main" id="{DD6241CE-7C66-5D4F-90C7-1831AEB2735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26" name="Freeform 974">
                  <a:extLst>
                    <a:ext uri="{FF2B5EF4-FFF2-40B4-BE49-F238E27FC236}">
                      <a16:creationId xmlns:a16="http://schemas.microsoft.com/office/drawing/2014/main" id="{770DF333-99BE-B344-B66A-4266D66CEA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27" name="Oval 975">
                  <a:extLst>
                    <a:ext uri="{FF2B5EF4-FFF2-40B4-BE49-F238E27FC236}">
                      <a16:creationId xmlns:a16="http://schemas.microsoft.com/office/drawing/2014/main" id="{A44200DB-419E-764D-BEE0-075B1D4B41B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8" name="Freeform 976">
                  <a:extLst>
                    <a:ext uri="{FF2B5EF4-FFF2-40B4-BE49-F238E27FC236}">
                      <a16:creationId xmlns:a16="http://schemas.microsoft.com/office/drawing/2014/main" id="{3CFB2D34-523B-E646-9810-175B6B45C5EB}"/>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29" name="AutoShape 977">
                  <a:extLst>
                    <a:ext uri="{FF2B5EF4-FFF2-40B4-BE49-F238E27FC236}">
                      <a16:creationId xmlns:a16="http://schemas.microsoft.com/office/drawing/2014/main" id="{24BF509F-86AF-1F46-BB9A-225CCAE48BB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0" name="AutoShape 978">
                  <a:extLst>
                    <a:ext uri="{FF2B5EF4-FFF2-40B4-BE49-F238E27FC236}">
                      <a16:creationId xmlns:a16="http://schemas.microsoft.com/office/drawing/2014/main" id="{CD3394A3-2220-AB40-ADA1-D5A6C2B747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1" name="Oval 979">
                  <a:extLst>
                    <a:ext uri="{FF2B5EF4-FFF2-40B4-BE49-F238E27FC236}">
                      <a16:creationId xmlns:a16="http://schemas.microsoft.com/office/drawing/2014/main" id="{A207A839-3785-9A4B-82E4-4B68DD687C7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2" name="Oval 980">
                  <a:extLst>
                    <a:ext uri="{FF2B5EF4-FFF2-40B4-BE49-F238E27FC236}">
                      <a16:creationId xmlns:a16="http://schemas.microsoft.com/office/drawing/2014/main" id="{3477D5DF-C97F-2E44-8F33-652CB038476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733" name="Oval 981">
                  <a:extLst>
                    <a:ext uri="{FF2B5EF4-FFF2-40B4-BE49-F238E27FC236}">
                      <a16:creationId xmlns:a16="http://schemas.microsoft.com/office/drawing/2014/main" id="{1385098B-DB51-9E47-8289-FFCCBFCF53F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4" name="Rectangle 982">
                  <a:extLst>
                    <a:ext uri="{FF2B5EF4-FFF2-40B4-BE49-F238E27FC236}">
                      <a16:creationId xmlns:a16="http://schemas.microsoft.com/office/drawing/2014/main" id="{5E58EFDF-33E4-634F-9F2A-09DECC7ECA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3" name="Group 792">
              <a:extLst>
                <a:ext uri="{FF2B5EF4-FFF2-40B4-BE49-F238E27FC236}">
                  <a16:creationId xmlns:a16="http://schemas.microsoft.com/office/drawing/2014/main" id="{926A3B9B-14F5-DF4B-B9CF-6828476340A8}"/>
                </a:ext>
              </a:extLst>
            </p:cNvPr>
            <p:cNvGrpSpPr>
              <a:grpSpLocks/>
            </p:cNvGrpSpPr>
            <p:nvPr/>
          </p:nvGrpSpPr>
          <p:grpSpPr bwMode="auto">
            <a:xfrm>
              <a:off x="3221830" y="5776376"/>
              <a:ext cx="347753" cy="680208"/>
              <a:chOff x="7923189" y="2486663"/>
              <a:chExt cx="360362" cy="884586"/>
            </a:xfrm>
          </p:grpSpPr>
          <p:pic>
            <p:nvPicPr>
              <p:cNvPr id="214675" name="Picture 3">
                <a:extLst>
                  <a:ext uri="{FF2B5EF4-FFF2-40B4-BE49-F238E27FC236}">
                    <a16:creationId xmlns:a16="http://schemas.microsoft.com/office/drawing/2014/main" id="{979B0A7C-DE39-D947-9576-4DFBCDC89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76" name="Group 950">
                <a:extLst>
                  <a:ext uri="{FF2B5EF4-FFF2-40B4-BE49-F238E27FC236}">
                    <a16:creationId xmlns:a16="http://schemas.microsoft.com/office/drawing/2014/main" id="{19196D4B-1968-5241-9218-479B8AF8E395}"/>
                  </a:ext>
                </a:extLst>
              </p:cNvPr>
              <p:cNvGrpSpPr>
                <a:grpSpLocks/>
              </p:cNvGrpSpPr>
              <p:nvPr/>
            </p:nvGrpSpPr>
            <p:grpSpPr bwMode="auto">
              <a:xfrm>
                <a:off x="7923189" y="2890236"/>
                <a:ext cx="227012" cy="481013"/>
                <a:chOff x="4140" y="429"/>
                <a:chExt cx="1425" cy="2396"/>
              </a:xfrm>
            </p:grpSpPr>
            <p:sp>
              <p:nvSpPr>
                <p:cNvPr id="214677" name="Freeform 951">
                  <a:extLst>
                    <a:ext uri="{FF2B5EF4-FFF2-40B4-BE49-F238E27FC236}">
                      <a16:creationId xmlns:a16="http://schemas.microsoft.com/office/drawing/2014/main" id="{D371F7B0-F123-F143-88AD-A84BE0893CF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78" name="Rectangle 952">
                  <a:extLst>
                    <a:ext uri="{FF2B5EF4-FFF2-40B4-BE49-F238E27FC236}">
                      <a16:creationId xmlns:a16="http://schemas.microsoft.com/office/drawing/2014/main" id="{30A2E212-908E-B64B-9525-1696969D3E9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9" name="Freeform 953">
                  <a:extLst>
                    <a:ext uri="{FF2B5EF4-FFF2-40B4-BE49-F238E27FC236}">
                      <a16:creationId xmlns:a16="http://schemas.microsoft.com/office/drawing/2014/main" id="{DE11C700-6D18-AB4C-B633-7E301443139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80" name="Freeform 954">
                  <a:extLst>
                    <a:ext uri="{FF2B5EF4-FFF2-40B4-BE49-F238E27FC236}">
                      <a16:creationId xmlns:a16="http://schemas.microsoft.com/office/drawing/2014/main" id="{9641FE6E-490A-DD48-8B97-79520FB89AA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81" name="Rectangle 955">
                  <a:extLst>
                    <a:ext uri="{FF2B5EF4-FFF2-40B4-BE49-F238E27FC236}">
                      <a16:creationId xmlns:a16="http://schemas.microsoft.com/office/drawing/2014/main" id="{0F34B7FB-89B8-DA4A-B327-7AAC17077F31}"/>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2" name="Group 956">
                  <a:extLst>
                    <a:ext uri="{FF2B5EF4-FFF2-40B4-BE49-F238E27FC236}">
                      <a16:creationId xmlns:a16="http://schemas.microsoft.com/office/drawing/2014/main" id="{B159A6CC-4EDA-8049-8C31-CC635ABD7E15}"/>
                    </a:ext>
                  </a:extLst>
                </p:cNvPr>
                <p:cNvGrpSpPr>
                  <a:grpSpLocks/>
                </p:cNvGrpSpPr>
                <p:nvPr/>
              </p:nvGrpSpPr>
              <p:grpSpPr bwMode="auto">
                <a:xfrm>
                  <a:off x="4749" y="668"/>
                  <a:ext cx="581" cy="145"/>
                  <a:chOff x="614" y="2568"/>
                  <a:chExt cx="725" cy="139"/>
                </a:xfrm>
              </p:grpSpPr>
              <p:sp>
                <p:nvSpPr>
                  <p:cNvPr id="214707" name="AutoShape 957">
                    <a:extLst>
                      <a:ext uri="{FF2B5EF4-FFF2-40B4-BE49-F238E27FC236}">
                        <a16:creationId xmlns:a16="http://schemas.microsoft.com/office/drawing/2014/main" id="{090859D4-F350-CF48-BE6F-A6299D13F6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8" name="AutoShape 958">
                    <a:extLst>
                      <a:ext uri="{FF2B5EF4-FFF2-40B4-BE49-F238E27FC236}">
                        <a16:creationId xmlns:a16="http://schemas.microsoft.com/office/drawing/2014/main" id="{49E00FBE-71A6-7B4F-9116-FDFACD069EF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3" name="Rectangle 959">
                  <a:extLst>
                    <a:ext uri="{FF2B5EF4-FFF2-40B4-BE49-F238E27FC236}">
                      <a16:creationId xmlns:a16="http://schemas.microsoft.com/office/drawing/2014/main" id="{D3E1E37C-9CF3-6748-8191-0C53DE5B969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4" name="Group 960">
                  <a:extLst>
                    <a:ext uri="{FF2B5EF4-FFF2-40B4-BE49-F238E27FC236}">
                      <a16:creationId xmlns:a16="http://schemas.microsoft.com/office/drawing/2014/main" id="{010F6866-70FC-F24E-8F0C-7315B668B41C}"/>
                    </a:ext>
                  </a:extLst>
                </p:cNvPr>
                <p:cNvGrpSpPr>
                  <a:grpSpLocks/>
                </p:cNvGrpSpPr>
                <p:nvPr/>
              </p:nvGrpSpPr>
              <p:grpSpPr bwMode="auto">
                <a:xfrm>
                  <a:off x="4747" y="994"/>
                  <a:ext cx="581" cy="134"/>
                  <a:chOff x="614" y="2568"/>
                  <a:chExt cx="725" cy="139"/>
                </a:xfrm>
              </p:grpSpPr>
              <p:sp>
                <p:nvSpPr>
                  <p:cNvPr id="214705" name="AutoShape 961">
                    <a:extLst>
                      <a:ext uri="{FF2B5EF4-FFF2-40B4-BE49-F238E27FC236}">
                        <a16:creationId xmlns:a16="http://schemas.microsoft.com/office/drawing/2014/main" id="{7A7CD6E0-C089-344F-96C6-70A47849550C}"/>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6" name="AutoShape 962">
                    <a:extLst>
                      <a:ext uri="{FF2B5EF4-FFF2-40B4-BE49-F238E27FC236}">
                        <a16:creationId xmlns:a16="http://schemas.microsoft.com/office/drawing/2014/main" id="{817CE29B-F1A3-444F-83BE-6A2D3C0B905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5" name="Rectangle 963">
                  <a:extLst>
                    <a:ext uri="{FF2B5EF4-FFF2-40B4-BE49-F238E27FC236}">
                      <a16:creationId xmlns:a16="http://schemas.microsoft.com/office/drawing/2014/main" id="{88A44607-9DED-E54B-88A2-9F54FEDCDE3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86" name="Rectangle 964">
                  <a:extLst>
                    <a:ext uri="{FF2B5EF4-FFF2-40B4-BE49-F238E27FC236}">
                      <a16:creationId xmlns:a16="http://schemas.microsoft.com/office/drawing/2014/main" id="{729B399D-C807-0341-A7C5-E3E14751CC0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7" name="Group 965">
                  <a:extLst>
                    <a:ext uri="{FF2B5EF4-FFF2-40B4-BE49-F238E27FC236}">
                      <a16:creationId xmlns:a16="http://schemas.microsoft.com/office/drawing/2014/main" id="{BD113617-F60C-3A41-801E-303D357BB6A7}"/>
                    </a:ext>
                  </a:extLst>
                </p:cNvPr>
                <p:cNvGrpSpPr>
                  <a:grpSpLocks/>
                </p:cNvGrpSpPr>
                <p:nvPr/>
              </p:nvGrpSpPr>
              <p:grpSpPr bwMode="auto">
                <a:xfrm>
                  <a:off x="4735" y="1627"/>
                  <a:ext cx="582" cy="151"/>
                  <a:chOff x="614" y="2568"/>
                  <a:chExt cx="725" cy="139"/>
                </a:xfrm>
              </p:grpSpPr>
              <p:sp>
                <p:nvSpPr>
                  <p:cNvPr id="214703" name="AutoShape 966">
                    <a:extLst>
                      <a:ext uri="{FF2B5EF4-FFF2-40B4-BE49-F238E27FC236}">
                        <a16:creationId xmlns:a16="http://schemas.microsoft.com/office/drawing/2014/main" id="{BAE41A55-BA5A-8342-BD0B-434F69668C4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4" name="AutoShape 967">
                    <a:extLst>
                      <a:ext uri="{FF2B5EF4-FFF2-40B4-BE49-F238E27FC236}">
                        <a16:creationId xmlns:a16="http://schemas.microsoft.com/office/drawing/2014/main" id="{1F5F0C50-52E8-5947-85C3-6648F738F4C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8" name="Freeform 968">
                  <a:extLst>
                    <a:ext uri="{FF2B5EF4-FFF2-40B4-BE49-F238E27FC236}">
                      <a16:creationId xmlns:a16="http://schemas.microsoft.com/office/drawing/2014/main" id="{8FF59AF4-37EB-5540-BE7B-6A7D536814E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689" name="Group 969">
                  <a:extLst>
                    <a:ext uri="{FF2B5EF4-FFF2-40B4-BE49-F238E27FC236}">
                      <a16:creationId xmlns:a16="http://schemas.microsoft.com/office/drawing/2014/main" id="{A9259129-4087-1B49-898F-FCE5F446F9E7}"/>
                    </a:ext>
                  </a:extLst>
                </p:cNvPr>
                <p:cNvGrpSpPr>
                  <a:grpSpLocks/>
                </p:cNvGrpSpPr>
                <p:nvPr/>
              </p:nvGrpSpPr>
              <p:grpSpPr bwMode="auto">
                <a:xfrm>
                  <a:off x="4739" y="1327"/>
                  <a:ext cx="582" cy="139"/>
                  <a:chOff x="614" y="2568"/>
                  <a:chExt cx="725" cy="139"/>
                </a:xfrm>
              </p:grpSpPr>
              <p:sp>
                <p:nvSpPr>
                  <p:cNvPr id="214701" name="AutoShape 970">
                    <a:extLst>
                      <a:ext uri="{FF2B5EF4-FFF2-40B4-BE49-F238E27FC236}">
                        <a16:creationId xmlns:a16="http://schemas.microsoft.com/office/drawing/2014/main" id="{5DA556D7-AB86-0B41-81D9-B0AB9C150BB4}"/>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2" name="AutoShape 971">
                    <a:extLst>
                      <a:ext uri="{FF2B5EF4-FFF2-40B4-BE49-F238E27FC236}">
                        <a16:creationId xmlns:a16="http://schemas.microsoft.com/office/drawing/2014/main" id="{C302BDF7-EF8B-6545-9E9B-0510998B708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90" name="Rectangle 972">
                  <a:extLst>
                    <a:ext uri="{FF2B5EF4-FFF2-40B4-BE49-F238E27FC236}">
                      <a16:creationId xmlns:a16="http://schemas.microsoft.com/office/drawing/2014/main" id="{05A2BBAC-DBC3-0540-B67B-E6D36E076595}"/>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1" name="Freeform 973">
                  <a:extLst>
                    <a:ext uri="{FF2B5EF4-FFF2-40B4-BE49-F238E27FC236}">
                      <a16:creationId xmlns:a16="http://schemas.microsoft.com/office/drawing/2014/main" id="{C5B62019-7512-6747-A5DC-2D5B4898295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92" name="Freeform 974">
                  <a:extLst>
                    <a:ext uri="{FF2B5EF4-FFF2-40B4-BE49-F238E27FC236}">
                      <a16:creationId xmlns:a16="http://schemas.microsoft.com/office/drawing/2014/main" id="{A384C021-1EEE-B94D-91AB-1B1609889AB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93" name="Oval 975">
                  <a:extLst>
                    <a:ext uri="{FF2B5EF4-FFF2-40B4-BE49-F238E27FC236}">
                      <a16:creationId xmlns:a16="http://schemas.microsoft.com/office/drawing/2014/main" id="{E8BCEDB2-534C-4341-B87C-998080F7C4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4" name="Freeform 976">
                  <a:extLst>
                    <a:ext uri="{FF2B5EF4-FFF2-40B4-BE49-F238E27FC236}">
                      <a16:creationId xmlns:a16="http://schemas.microsoft.com/office/drawing/2014/main" id="{F02E3EB5-8B82-0C47-ACA7-4D78BCEB388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95" name="AutoShape 977">
                  <a:extLst>
                    <a:ext uri="{FF2B5EF4-FFF2-40B4-BE49-F238E27FC236}">
                      <a16:creationId xmlns:a16="http://schemas.microsoft.com/office/drawing/2014/main" id="{ADB9F608-D0D7-764C-A0A9-D25E13D130D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6" name="AutoShape 978">
                  <a:extLst>
                    <a:ext uri="{FF2B5EF4-FFF2-40B4-BE49-F238E27FC236}">
                      <a16:creationId xmlns:a16="http://schemas.microsoft.com/office/drawing/2014/main" id="{AC1603E3-6EBE-1B47-BCA9-3D9E4102C04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7" name="Oval 979">
                  <a:extLst>
                    <a:ext uri="{FF2B5EF4-FFF2-40B4-BE49-F238E27FC236}">
                      <a16:creationId xmlns:a16="http://schemas.microsoft.com/office/drawing/2014/main" id="{215E005D-AA36-0B43-9031-B7E0A8542EC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8" name="Oval 980">
                  <a:extLst>
                    <a:ext uri="{FF2B5EF4-FFF2-40B4-BE49-F238E27FC236}">
                      <a16:creationId xmlns:a16="http://schemas.microsoft.com/office/drawing/2014/main" id="{D270FA32-89BA-024F-87B9-706A833207E5}"/>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99" name="Oval 981">
                  <a:extLst>
                    <a:ext uri="{FF2B5EF4-FFF2-40B4-BE49-F238E27FC236}">
                      <a16:creationId xmlns:a16="http://schemas.microsoft.com/office/drawing/2014/main" id="{A8517F36-A9CF-3842-90F7-E2D2AC4C5F3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0" name="Rectangle 982">
                  <a:extLst>
                    <a:ext uri="{FF2B5EF4-FFF2-40B4-BE49-F238E27FC236}">
                      <a16:creationId xmlns:a16="http://schemas.microsoft.com/office/drawing/2014/main" id="{DABC9A6E-EC5D-6949-8ADD-1DA3848AC2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4" name="Group 827">
              <a:extLst>
                <a:ext uri="{FF2B5EF4-FFF2-40B4-BE49-F238E27FC236}">
                  <a16:creationId xmlns:a16="http://schemas.microsoft.com/office/drawing/2014/main" id="{72CF6EFD-7682-6849-95A1-C9A3214C433C}"/>
                </a:ext>
              </a:extLst>
            </p:cNvPr>
            <p:cNvGrpSpPr>
              <a:grpSpLocks/>
            </p:cNvGrpSpPr>
            <p:nvPr/>
          </p:nvGrpSpPr>
          <p:grpSpPr bwMode="auto">
            <a:xfrm>
              <a:off x="4387291" y="3555216"/>
              <a:ext cx="347753" cy="680208"/>
              <a:chOff x="7923189" y="2486663"/>
              <a:chExt cx="360362" cy="884586"/>
            </a:xfrm>
          </p:grpSpPr>
          <p:pic>
            <p:nvPicPr>
              <p:cNvPr id="214641" name="Picture 3">
                <a:extLst>
                  <a:ext uri="{FF2B5EF4-FFF2-40B4-BE49-F238E27FC236}">
                    <a16:creationId xmlns:a16="http://schemas.microsoft.com/office/drawing/2014/main" id="{65DB9939-26FE-734F-94B7-01B67A78B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42" name="Group 950">
                <a:extLst>
                  <a:ext uri="{FF2B5EF4-FFF2-40B4-BE49-F238E27FC236}">
                    <a16:creationId xmlns:a16="http://schemas.microsoft.com/office/drawing/2014/main" id="{622F892C-9E0E-E746-8CF2-1A7A50B0FA17}"/>
                  </a:ext>
                </a:extLst>
              </p:cNvPr>
              <p:cNvGrpSpPr>
                <a:grpSpLocks/>
              </p:cNvGrpSpPr>
              <p:nvPr/>
            </p:nvGrpSpPr>
            <p:grpSpPr bwMode="auto">
              <a:xfrm>
                <a:off x="7923189" y="2890236"/>
                <a:ext cx="227012" cy="481013"/>
                <a:chOff x="4140" y="429"/>
                <a:chExt cx="1425" cy="2396"/>
              </a:xfrm>
            </p:grpSpPr>
            <p:sp>
              <p:nvSpPr>
                <p:cNvPr id="214643" name="Freeform 951">
                  <a:extLst>
                    <a:ext uri="{FF2B5EF4-FFF2-40B4-BE49-F238E27FC236}">
                      <a16:creationId xmlns:a16="http://schemas.microsoft.com/office/drawing/2014/main" id="{AEF39194-5683-9A4C-92DF-F70754164D1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44" name="Rectangle 952">
                  <a:extLst>
                    <a:ext uri="{FF2B5EF4-FFF2-40B4-BE49-F238E27FC236}">
                      <a16:creationId xmlns:a16="http://schemas.microsoft.com/office/drawing/2014/main" id="{F6730D3F-7252-CC4E-A624-6EF695F924E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45" name="Freeform 953">
                  <a:extLst>
                    <a:ext uri="{FF2B5EF4-FFF2-40B4-BE49-F238E27FC236}">
                      <a16:creationId xmlns:a16="http://schemas.microsoft.com/office/drawing/2014/main" id="{9895C452-A1FC-934B-8E7F-D12C76E28FA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46" name="Freeform 954">
                  <a:extLst>
                    <a:ext uri="{FF2B5EF4-FFF2-40B4-BE49-F238E27FC236}">
                      <a16:creationId xmlns:a16="http://schemas.microsoft.com/office/drawing/2014/main" id="{5BB8C1BD-91AC-B843-9CC7-3CBC3CE098A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47" name="Rectangle 955">
                  <a:extLst>
                    <a:ext uri="{FF2B5EF4-FFF2-40B4-BE49-F238E27FC236}">
                      <a16:creationId xmlns:a16="http://schemas.microsoft.com/office/drawing/2014/main" id="{4CFC6D39-4B55-EC4F-85FD-75570C67DA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48" name="Group 956">
                  <a:extLst>
                    <a:ext uri="{FF2B5EF4-FFF2-40B4-BE49-F238E27FC236}">
                      <a16:creationId xmlns:a16="http://schemas.microsoft.com/office/drawing/2014/main" id="{B75FFD62-95EF-574D-851D-1815FBE0CA79}"/>
                    </a:ext>
                  </a:extLst>
                </p:cNvPr>
                <p:cNvGrpSpPr>
                  <a:grpSpLocks/>
                </p:cNvGrpSpPr>
                <p:nvPr/>
              </p:nvGrpSpPr>
              <p:grpSpPr bwMode="auto">
                <a:xfrm>
                  <a:off x="4749" y="668"/>
                  <a:ext cx="581" cy="145"/>
                  <a:chOff x="614" y="2568"/>
                  <a:chExt cx="725" cy="139"/>
                </a:xfrm>
              </p:grpSpPr>
              <p:sp>
                <p:nvSpPr>
                  <p:cNvPr id="214673" name="AutoShape 957">
                    <a:extLst>
                      <a:ext uri="{FF2B5EF4-FFF2-40B4-BE49-F238E27FC236}">
                        <a16:creationId xmlns:a16="http://schemas.microsoft.com/office/drawing/2014/main" id="{92FB7A1E-97B4-6043-A910-91543DA5177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4" name="AutoShape 958">
                    <a:extLst>
                      <a:ext uri="{FF2B5EF4-FFF2-40B4-BE49-F238E27FC236}">
                        <a16:creationId xmlns:a16="http://schemas.microsoft.com/office/drawing/2014/main" id="{F9C5792F-3580-9242-9974-D32AF4970532}"/>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49" name="Rectangle 959">
                  <a:extLst>
                    <a:ext uri="{FF2B5EF4-FFF2-40B4-BE49-F238E27FC236}">
                      <a16:creationId xmlns:a16="http://schemas.microsoft.com/office/drawing/2014/main" id="{525BE3F0-AE67-2F47-AF98-D4D2F4F2296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50" name="Group 960">
                  <a:extLst>
                    <a:ext uri="{FF2B5EF4-FFF2-40B4-BE49-F238E27FC236}">
                      <a16:creationId xmlns:a16="http://schemas.microsoft.com/office/drawing/2014/main" id="{A601DAB1-CFC0-8F44-A04A-660F58527895}"/>
                    </a:ext>
                  </a:extLst>
                </p:cNvPr>
                <p:cNvGrpSpPr>
                  <a:grpSpLocks/>
                </p:cNvGrpSpPr>
                <p:nvPr/>
              </p:nvGrpSpPr>
              <p:grpSpPr bwMode="auto">
                <a:xfrm>
                  <a:off x="4747" y="994"/>
                  <a:ext cx="581" cy="134"/>
                  <a:chOff x="614" y="2568"/>
                  <a:chExt cx="725" cy="139"/>
                </a:xfrm>
              </p:grpSpPr>
              <p:sp>
                <p:nvSpPr>
                  <p:cNvPr id="214671" name="AutoShape 961">
                    <a:extLst>
                      <a:ext uri="{FF2B5EF4-FFF2-40B4-BE49-F238E27FC236}">
                        <a16:creationId xmlns:a16="http://schemas.microsoft.com/office/drawing/2014/main" id="{ACB609BF-56D2-D44C-83B2-091CA1852FD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2" name="AutoShape 962">
                    <a:extLst>
                      <a:ext uri="{FF2B5EF4-FFF2-40B4-BE49-F238E27FC236}">
                        <a16:creationId xmlns:a16="http://schemas.microsoft.com/office/drawing/2014/main" id="{C9042905-4565-AE40-ACC1-58B4260FAB4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1" name="Rectangle 963">
                  <a:extLst>
                    <a:ext uri="{FF2B5EF4-FFF2-40B4-BE49-F238E27FC236}">
                      <a16:creationId xmlns:a16="http://schemas.microsoft.com/office/drawing/2014/main" id="{C61ED269-47DF-C142-A4D0-B3708111F98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52" name="Rectangle 964">
                  <a:extLst>
                    <a:ext uri="{FF2B5EF4-FFF2-40B4-BE49-F238E27FC236}">
                      <a16:creationId xmlns:a16="http://schemas.microsoft.com/office/drawing/2014/main" id="{00F886D3-9EAE-864A-9F1C-51B52CBFAE22}"/>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53" name="Group 965">
                  <a:extLst>
                    <a:ext uri="{FF2B5EF4-FFF2-40B4-BE49-F238E27FC236}">
                      <a16:creationId xmlns:a16="http://schemas.microsoft.com/office/drawing/2014/main" id="{60624946-4E10-3F40-87A7-BF8C55B631A2}"/>
                    </a:ext>
                  </a:extLst>
                </p:cNvPr>
                <p:cNvGrpSpPr>
                  <a:grpSpLocks/>
                </p:cNvGrpSpPr>
                <p:nvPr/>
              </p:nvGrpSpPr>
              <p:grpSpPr bwMode="auto">
                <a:xfrm>
                  <a:off x="4735" y="1627"/>
                  <a:ext cx="582" cy="151"/>
                  <a:chOff x="614" y="2568"/>
                  <a:chExt cx="725" cy="139"/>
                </a:xfrm>
              </p:grpSpPr>
              <p:sp>
                <p:nvSpPr>
                  <p:cNvPr id="214669" name="AutoShape 966">
                    <a:extLst>
                      <a:ext uri="{FF2B5EF4-FFF2-40B4-BE49-F238E27FC236}">
                        <a16:creationId xmlns:a16="http://schemas.microsoft.com/office/drawing/2014/main" id="{62D17F4D-631D-D942-95B8-2560C6AC81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0" name="AutoShape 967">
                    <a:extLst>
                      <a:ext uri="{FF2B5EF4-FFF2-40B4-BE49-F238E27FC236}">
                        <a16:creationId xmlns:a16="http://schemas.microsoft.com/office/drawing/2014/main" id="{F2543B3C-2B22-FA4F-A5D0-05AA9B0FE2B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4" name="Freeform 968">
                  <a:extLst>
                    <a:ext uri="{FF2B5EF4-FFF2-40B4-BE49-F238E27FC236}">
                      <a16:creationId xmlns:a16="http://schemas.microsoft.com/office/drawing/2014/main" id="{192CDFC2-2C19-6B40-B992-3F094094739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655" name="Group 969">
                  <a:extLst>
                    <a:ext uri="{FF2B5EF4-FFF2-40B4-BE49-F238E27FC236}">
                      <a16:creationId xmlns:a16="http://schemas.microsoft.com/office/drawing/2014/main" id="{E6839DC6-DA7E-C74C-91FB-F78225282CFB}"/>
                    </a:ext>
                  </a:extLst>
                </p:cNvPr>
                <p:cNvGrpSpPr>
                  <a:grpSpLocks/>
                </p:cNvGrpSpPr>
                <p:nvPr/>
              </p:nvGrpSpPr>
              <p:grpSpPr bwMode="auto">
                <a:xfrm>
                  <a:off x="4739" y="1327"/>
                  <a:ext cx="582" cy="139"/>
                  <a:chOff x="614" y="2568"/>
                  <a:chExt cx="725" cy="139"/>
                </a:xfrm>
              </p:grpSpPr>
              <p:sp>
                <p:nvSpPr>
                  <p:cNvPr id="214667" name="AutoShape 970">
                    <a:extLst>
                      <a:ext uri="{FF2B5EF4-FFF2-40B4-BE49-F238E27FC236}">
                        <a16:creationId xmlns:a16="http://schemas.microsoft.com/office/drawing/2014/main" id="{18B6F276-8471-1341-A696-B9F6C89AC00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8" name="AutoShape 971">
                    <a:extLst>
                      <a:ext uri="{FF2B5EF4-FFF2-40B4-BE49-F238E27FC236}">
                        <a16:creationId xmlns:a16="http://schemas.microsoft.com/office/drawing/2014/main" id="{68C51799-1F18-864A-91D1-6F08B18C642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6" name="Rectangle 972">
                  <a:extLst>
                    <a:ext uri="{FF2B5EF4-FFF2-40B4-BE49-F238E27FC236}">
                      <a16:creationId xmlns:a16="http://schemas.microsoft.com/office/drawing/2014/main" id="{4B51390B-A5E5-CB43-8C86-C10F2E7B984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57" name="Freeform 973">
                  <a:extLst>
                    <a:ext uri="{FF2B5EF4-FFF2-40B4-BE49-F238E27FC236}">
                      <a16:creationId xmlns:a16="http://schemas.microsoft.com/office/drawing/2014/main" id="{B52E3253-195E-E14B-A502-625444CE1DD9}"/>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58" name="Freeform 974">
                  <a:extLst>
                    <a:ext uri="{FF2B5EF4-FFF2-40B4-BE49-F238E27FC236}">
                      <a16:creationId xmlns:a16="http://schemas.microsoft.com/office/drawing/2014/main" id="{E7672640-8959-8042-B9BC-0EC53E5938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59" name="Oval 975">
                  <a:extLst>
                    <a:ext uri="{FF2B5EF4-FFF2-40B4-BE49-F238E27FC236}">
                      <a16:creationId xmlns:a16="http://schemas.microsoft.com/office/drawing/2014/main" id="{EC9D3853-3A05-7A41-97AC-7C8D004AB9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0" name="Freeform 976">
                  <a:extLst>
                    <a:ext uri="{FF2B5EF4-FFF2-40B4-BE49-F238E27FC236}">
                      <a16:creationId xmlns:a16="http://schemas.microsoft.com/office/drawing/2014/main" id="{06EA8E85-732B-014C-8B0A-5EE3252412D2}"/>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61" name="AutoShape 977">
                  <a:extLst>
                    <a:ext uri="{FF2B5EF4-FFF2-40B4-BE49-F238E27FC236}">
                      <a16:creationId xmlns:a16="http://schemas.microsoft.com/office/drawing/2014/main" id="{99429D52-F182-BE4E-B823-05082C04FE9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2" name="AutoShape 978">
                  <a:extLst>
                    <a:ext uri="{FF2B5EF4-FFF2-40B4-BE49-F238E27FC236}">
                      <a16:creationId xmlns:a16="http://schemas.microsoft.com/office/drawing/2014/main" id="{88FC1120-3C79-7041-8DE1-0FB8725D9C7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3" name="Oval 979">
                  <a:extLst>
                    <a:ext uri="{FF2B5EF4-FFF2-40B4-BE49-F238E27FC236}">
                      <a16:creationId xmlns:a16="http://schemas.microsoft.com/office/drawing/2014/main" id="{8D7B5084-A180-D940-A1CF-D723A961793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4" name="Oval 980">
                  <a:extLst>
                    <a:ext uri="{FF2B5EF4-FFF2-40B4-BE49-F238E27FC236}">
                      <a16:creationId xmlns:a16="http://schemas.microsoft.com/office/drawing/2014/main" id="{8E92A1A9-5B46-C649-A91E-E03468D1190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65" name="Oval 981">
                  <a:extLst>
                    <a:ext uri="{FF2B5EF4-FFF2-40B4-BE49-F238E27FC236}">
                      <a16:creationId xmlns:a16="http://schemas.microsoft.com/office/drawing/2014/main" id="{6F81CDE4-91FE-9B45-8744-F10E6BD1A02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6" name="Rectangle 982">
                  <a:extLst>
                    <a:ext uri="{FF2B5EF4-FFF2-40B4-BE49-F238E27FC236}">
                      <a16:creationId xmlns:a16="http://schemas.microsoft.com/office/drawing/2014/main" id="{95B0618A-7119-4A46-8692-519AC294698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5" name="Group 862">
              <a:extLst>
                <a:ext uri="{FF2B5EF4-FFF2-40B4-BE49-F238E27FC236}">
                  <a16:creationId xmlns:a16="http://schemas.microsoft.com/office/drawing/2014/main" id="{507FD766-D064-0542-B330-E6FC31AF9804}"/>
                </a:ext>
              </a:extLst>
            </p:cNvPr>
            <p:cNvGrpSpPr>
              <a:grpSpLocks/>
            </p:cNvGrpSpPr>
            <p:nvPr/>
          </p:nvGrpSpPr>
          <p:grpSpPr bwMode="auto">
            <a:xfrm>
              <a:off x="5084012" y="5612511"/>
              <a:ext cx="347767" cy="680207"/>
              <a:chOff x="7923189" y="2486664"/>
              <a:chExt cx="360377" cy="884585"/>
            </a:xfrm>
          </p:grpSpPr>
          <p:pic>
            <p:nvPicPr>
              <p:cNvPr id="214607" name="Picture 3">
                <a:extLst>
                  <a:ext uri="{FF2B5EF4-FFF2-40B4-BE49-F238E27FC236}">
                    <a16:creationId xmlns:a16="http://schemas.microsoft.com/office/drawing/2014/main" id="{563CF114-564D-5647-B20D-BA0AE252B2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08" name="Group 950">
                <a:extLst>
                  <a:ext uri="{FF2B5EF4-FFF2-40B4-BE49-F238E27FC236}">
                    <a16:creationId xmlns:a16="http://schemas.microsoft.com/office/drawing/2014/main" id="{B58665F8-F067-9745-BBC5-907E7293FCE3}"/>
                  </a:ext>
                </a:extLst>
              </p:cNvPr>
              <p:cNvGrpSpPr>
                <a:grpSpLocks/>
              </p:cNvGrpSpPr>
              <p:nvPr/>
            </p:nvGrpSpPr>
            <p:grpSpPr bwMode="auto">
              <a:xfrm>
                <a:off x="7923189" y="2890236"/>
                <a:ext cx="227012" cy="481013"/>
                <a:chOff x="4140" y="429"/>
                <a:chExt cx="1425" cy="2396"/>
              </a:xfrm>
            </p:grpSpPr>
            <p:sp>
              <p:nvSpPr>
                <p:cNvPr id="214609" name="Freeform 951">
                  <a:extLst>
                    <a:ext uri="{FF2B5EF4-FFF2-40B4-BE49-F238E27FC236}">
                      <a16:creationId xmlns:a16="http://schemas.microsoft.com/office/drawing/2014/main" id="{0C47CAA2-49AC-4249-8690-07C160A2C94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10" name="Rectangle 952">
                  <a:extLst>
                    <a:ext uri="{FF2B5EF4-FFF2-40B4-BE49-F238E27FC236}">
                      <a16:creationId xmlns:a16="http://schemas.microsoft.com/office/drawing/2014/main" id="{59CD709A-8D3F-CE49-B1FF-F1C01B4D44E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11" name="Freeform 953">
                  <a:extLst>
                    <a:ext uri="{FF2B5EF4-FFF2-40B4-BE49-F238E27FC236}">
                      <a16:creationId xmlns:a16="http://schemas.microsoft.com/office/drawing/2014/main" id="{71CCBE77-2578-E248-B6C3-314F3EDDC7C3}"/>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12" name="Freeform 954">
                  <a:extLst>
                    <a:ext uri="{FF2B5EF4-FFF2-40B4-BE49-F238E27FC236}">
                      <a16:creationId xmlns:a16="http://schemas.microsoft.com/office/drawing/2014/main" id="{781D5A2B-495C-A84A-8C77-F5FC8913480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13" name="Rectangle 955">
                  <a:extLst>
                    <a:ext uri="{FF2B5EF4-FFF2-40B4-BE49-F238E27FC236}">
                      <a16:creationId xmlns:a16="http://schemas.microsoft.com/office/drawing/2014/main" id="{2DFE5F82-32A0-334A-9DEC-94E388EAB43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4" name="Group 956">
                  <a:extLst>
                    <a:ext uri="{FF2B5EF4-FFF2-40B4-BE49-F238E27FC236}">
                      <a16:creationId xmlns:a16="http://schemas.microsoft.com/office/drawing/2014/main" id="{E89932DB-179E-6241-A8B9-C2400A798CFF}"/>
                    </a:ext>
                  </a:extLst>
                </p:cNvPr>
                <p:cNvGrpSpPr>
                  <a:grpSpLocks/>
                </p:cNvGrpSpPr>
                <p:nvPr/>
              </p:nvGrpSpPr>
              <p:grpSpPr bwMode="auto">
                <a:xfrm>
                  <a:off x="4749" y="668"/>
                  <a:ext cx="581" cy="145"/>
                  <a:chOff x="614" y="2568"/>
                  <a:chExt cx="725" cy="139"/>
                </a:xfrm>
              </p:grpSpPr>
              <p:sp>
                <p:nvSpPr>
                  <p:cNvPr id="214639" name="AutoShape 957">
                    <a:extLst>
                      <a:ext uri="{FF2B5EF4-FFF2-40B4-BE49-F238E27FC236}">
                        <a16:creationId xmlns:a16="http://schemas.microsoft.com/office/drawing/2014/main" id="{1D393EA7-13DC-014C-9A72-EA4893ADCAB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40" name="AutoShape 958">
                    <a:extLst>
                      <a:ext uri="{FF2B5EF4-FFF2-40B4-BE49-F238E27FC236}">
                        <a16:creationId xmlns:a16="http://schemas.microsoft.com/office/drawing/2014/main" id="{E2421AEE-CB31-3341-9E23-45BB51C7161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15" name="Rectangle 959">
                  <a:extLst>
                    <a:ext uri="{FF2B5EF4-FFF2-40B4-BE49-F238E27FC236}">
                      <a16:creationId xmlns:a16="http://schemas.microsoft.com/office/drawing/2014/main" id="{AEDFD6AB-D574-334D-9457-2AFEBF4CAB6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6" name="Group 960">
                  <a:extLst>
                    <a:ext uri="{FF2B5EF4-FFF2-40B4-BE49-F238E27FC236}">
                      <a16:creationId xmlns:a16="http://schemas.microsoft.com/office/drawing/2014/main" id="{636B9FE2-64DB-B948-8813-09763826DECD}"/>
                    </a:ext>
                  </a:extLst>
                </p:cNvPr>
                <p:cNvGrpSpPr>
                  <a:grpSpLocks/>
                </p:cNvGrpSpPr>
                <p:nvPr/>
              </p:nvGrpSpPr>
              <p:grpSpPr bwMode="auto">
                <a:xfrm>
                  <a:off x="4747" y="994"/>
                  <a:ext cx="581" cy="134"/>
                  <a:chOff x="614" y="2568"/>
                  <a:chExt cx="725" cy="139"/>
                </a:xfrm>
              </p:grpSpPr>
              <p:sp>
                <p:nvSpPr>
                  <p:cNvPr id="214637" name="AutoShape 961">
                    <a:extLst>
                      <a:ext uri="{FF2B5EF4-FFF2-40B4-BE49-F238E27FC236}">
                        <a16:creationId xmlns:a16="http://schemas.microsoft.com/office/drawing/2014/main" id="{B2B805DE-80C8-B140-804C-4685B428D17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8" name="AutoShape 962">
                    <a:extLst>
                      <a:ext uri="{FF2B5EF4-FFF2-40B4-BE49-F238E27FC236}">
                        <a16:creationId xmlns:a16="http://schemas.microsoft.com/office/drawing/2014/main" id="{19F8F38A-C09D-1A4B-BC66-03901EAC3B6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17" name="Rectangle 963">
                  <a:extLst>
                    <a:ext uri="{FF2B5EF4-FFF2-40B4-BE49-F238E27FC236}">
                      <a16:creationId xmlns:a16="http://schemas.microsoft.com/office/drawing/2014/main" id="{96542B13-9744-9B4D-B110-DB37C9B2971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18" name="Rectangle 964">
                  <a:extLst>
                    <a:ext uri="{FF2B5EF4-FFF2-40B4-BE49-F238E27FC236}">
                      <a16:creationId xmlns:a16="http://schemas.microsoft.com/office/drawing/2014/main" id="{4A0F0D86-DABE-014B-B93A-0622A4E941F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9" name="Group 965">
                  <a:extLst>
                    <a:ext uri="{FF2B5EF4-FFF2-40B4-BE49-F238E27FC236}">
                      <a16:creationId xmlns:a16="http://schemas.microsoft.com/office/drawing/2014/main" id="{EB5DD951-DE2E-1C4B-AF54-08C63A86F242}"/>
                    </a:ext>
                  </a:extLst>
                </p:cNvPr>
                <p:cNvGrpSpPr>
                  <a:grpSpLocks/>
                </p:cNvGrpSpPr>
                <p:nvPr/>
              </p:nvGrpSpPr>
              <p:grpSpPr bwMode="auto">
                <a:xfrm>
                  <a:off x="4735" y="1627"/>
                  <a:ext cx="582" cy="151"/>
                  <a:chOff x="614" y="2568"/>
                  <a:chExt cx="725" cy="139"/>
                </a:xfrm>
              </p:grpSpPr>
              <p:sp>
                <p:nvSpPr>
                  <p:cNvPr id="214635" name="AutoShape 966">
                    <a:extLst>
                      <a:ext uri="{FF2B5EF4-FFF2-40B4-BE49-F238E27FC236}">
                        <a16:creationId xmlns:a16="http://schemas.microsoft.com/office/drawing/2014/main" id="{1295AECE-1044-A046-8C03-48CB66B33A5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6" name="AutoShape 967">
                    <a:extLst>
                      <a:ext uri="{FF2B5EF4-FFF2-40B4-BE49-F238E27FC236}">
                        <a16:creationId xmlns:a16="http://schemas.microsoft.com/office/drawing/2014/main" id="{D86A711D-EFD1-4C45-B531-C0F0805252A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20" name="Freeform 968">
                  <a:extLst>
                    <a:ext uri="{FF2B5EF4-FFF2-40B4-BE49-F238E27FC236}">
                      <a16:creationId xmlns:a16="http://schemas.microsoft.com/office/drawing/2014/main" id="{71D47CC6-B1B1-7948-8C4D-CE799466060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621" name="Group 969">
                  <a:extLst>
                    <a:ext uri="{FF2B5EF4-FFF2-40B4-BE49-F238E27FC236}">
                      <a16:creationId xmlns:a16="http://schemas.microsoft.com/office/drawing/2014/main" id="{6E2EABD1-32B0-E648-80D1-730CD44DE35C}"/>
                    </a:ext>
                  </a:extLst>
                </p:cNvPr>
                <p:cNvGrpSpPr>
                  <a:grpSpLocks/>
                </p:cNvGrpSpPr>
                <p:nvPr/>
              </p:nvGrpSpPr>
              <p:grpSpPr bwMode="auto">
                <a:xfrm>
                  <a:off x="4739" y="1327"/>
                  <a:ext cx="582" cy="139"/>
                  <a:chOff x="614" y="2568"/>
                  <a:chExt cx="725" cy="139"/>
                </a:xfrm>
              </p:grpSpPr>
              <p:sp>
                <p:nvSpPr>
                  <p:cNvPr id="214633" name="AutoShape 970">
                    <a:extLst>
                      <a:ext uri="{FF2B5EF4-FFF2-40B4-BE49-F238E27FC236}">
                        <a16:creationId xmlns:a16="http://schemas.microsoft.com/office/drawing/2014/main" id="{5360B30E-6D2B-6B43-856D-F332717BF6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4" name="AutoShape 971">
                    <a:extLst>
                      <a:ext uri="{FF2B5EF4-FFF2-40B4-BE49-F238E27FC236}">
                        <a16:creationId xmlns:a16="http://schemas.microsoft.com/office/drawing/2014/main" id="{5B6F0033-8A83-1940-B9FF-DE68ABEF6C9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22" name="Rectangle 972">
                  <a:extLst>
                    <a:ext uri="{FF2B5EF4-FFF2-40B4-BE49-F238E27FC236}">
                      <a16:creationId xmlns:a16="http://schemas.microsoft.com/office/drawing/2014/main" id="{1AAA15BA-519D-604A-A063-111934D5315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3" name="Freeform 973">
                  <a:extLst>
                    <a:ext uri="{FF2B5EF4-FFF2-40B4-BE49-F238E27FC236}">
                      <a16:creationId xmlns:a16="http://schemas.microsoft.com/office/drawing/2014/main" id="{D7268FE4-3633-7E4F-A9DE-1A099614C81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24" name="Freeform 974">
                  <a:extLst>
                    <a:ext uri="{FF2B5EF4-FFF2-40B4-BE49-F238E27FC236}">
                      <a16:creationId xmlns:a16="http://schemas.microsoft.com/office/drawing/2014/main" id="{2240B9F2-DF1E-134D-A1CB-9B966296B32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25" name="Oval 975">
                  <a:extLst>
                    <a:ext uri="{FF2B5EF4-FFF2-40B4-BE49-F238E27FC236}">
                      <a16:creationId xmlns:a16="http://schemas.microsoft.com/office/drawing/2014/main" id="{9202F8D2-9D0C-434C-B909-5AC189F3639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6" name="Freeform 976">
                  <a:extLst>
                    <a:ext uri="{FF2B5EF4-FFF2-40B4-BE49-F238E27FC236}">
                      <a16:creationId xmlns:a16="http://schemas.microsoft.com/office/drawing/2014/main" id="{EB09ED96-E768-3444-9C5E-6BC4D1210CE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27" name="AutoShape 977">
                  <a:extLst>
                    <a:ext uri="{FF2B5EF4-FFF2-40B4-BE49-F238E27FC236}">
                      <a16:creationId xmlns:a16="http://schemas.microsoft.com/office/drawing/2014/main" id="{E493530B-AA1E-CA40-8FA9-8708AB0CEA3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8" name="AutoShape 978">
                  <a:extLst>
                    <a:ext uri="{FF2B5EF4-FFF2-40B4-BE49-F238E27FC236}">
                      <a16:creationId xmlns:a16="http://schemas.microsoft.com/office/drawing/2014/main" id="{29957C38-CF9D-BA4A-8483-4E9F151B0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9" name="Oval 979">
                  <a:extLst>
                    <a:ext uri="{FF2B5EF4-FFF2-40B4-BE49-F238E27FC236}">
                      <a16:creationId xmlns:a16="http://schemas.microsoft.com/office/drawing/2014/main" id="{34B9D8B5-03B1-6541-AB6C-0AB8440886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0" name="Oval 980">
                  <a:extLst>
                    <a:ext uri="{FF2B5EF4-FFF2-40B4-BE49-F238E27FC236}">
                      <a16:creationId xmlns:a16="http://schemas.microsoft.com/office/drawing/2014/main" id="{A33CE19C-067B-9646-B667-FD1D5A32F24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31" name="Oval 981">
                  <a:extLst>
                    <a:ext uri="{FF2B5EF4-FFF2-40B4-BE49-F238E27FC236}">
                      <a16:creationId xmlns:a16="http://schemas.microsoft.com/office/drawing/2014/main" id="{18AD08A0-EBDE-0D49-A805-5EFA0E85165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2" name="Rectangle 982">
                  <a:extLst>
                    <a:ext uri="{FF2B5EF4-FFF2-40B4-BE49-F238E27FC236}">
                      <a16:creationId xmlns:a16="http://schemas.microsoft.com/office/drawing/2014/main" id="{7BFD1C2B-DDA4-C640-A3FC-9EA3B37D388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6" name="Group 897">
              <a:extLst>
                <a:ext uri="{FF2B5EF4-FFF2-40B4-BE49-F238E27FC236}">
                  <a16:creationId xmlns:a16="http://schemas.microsoft.com/office/drawing/2014/main" id="{CD60E856-AD2F-574C-B841-E53BF7BEB3D6}"/>
                </a:ext>
              </a:extLst>
            </p:cNvPr>
            <p:cNvGrpSpPr>
              <a:grpSpLocks/>
            </p:cNvGrpSpPr>
            <p:nvPr/>
          </p:nvGrpSpPr>
          <p:grpSpPr bwMode="auto">
            <a:xfrm>
              <a:off x="6068038" y="3829780"/>
              <a:ext cx="347753" cy="680208"/>
              <a:chOff x="7923189" y="2486663"/>
              <a:chExt cx="360362" cy="884586"/>
            </a:xfrm>
          </p:grpSpPr>
          <p:pic>
            <p:nvPicPr>
              <p:cNvPr id="214573" name="Picture 3">
                <a:extLst>
                  <a:ext uri="{FF2B5EF4-FFF2-40B4-BE49-F238E27FC236}">
                    <a16:creationId xmlns:a16="http://schemas.microsoft.com/office/drawing/2014/main" id="{7C224992-1229-9E43-998F-00844EECB7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74" name="Group 950">
                <a:extLst>
                  <a:ext uri="{FF2B5EF4-FFF2-40B4-BE49-F238E27FC236}">
                    <a16:creationId xmlns:a16="http://schemas.microsoft.com/office/drawing/2014/main" id="{6F93D902-DF1A-4F4F-B6ED-D18240151B1F}"/>
                  </a:ext>
                </a:extLst>
              </p:cNvPr>
              <p:cNvGrpSpPr>
                <a:grpSpLocks/>
              </p:cNvGrpSpPr>
              <p:nvPr/>
            </p:nvGrpSpPr>
            <p:grpSpPr bwMode="auto">
              <a:xfrm>
                <a:off x="7923189" y="2890236"/>
                <a:ext cx="227012" cy="481013"/>
                <a:chOff x="4140" y="429"/>
                <a:chExt cx="1425" cy="2396"/>
              </a:xfrm>
            </p:grpSpPr>
            <p:sp>
              <p:nvSpPr>
                <p:cNvPr id="214575" name="Freeform 951">
                  <a:extLst>
                    <a:ext uri="{FF2B5EF4-FFF2-40B4-BE49-F238E27FC236}">
                      <a16:creationId xmlns:a16="http://schemas.microsoft.com/office/drawing/2014/main" id="{B0E86564-CD6D-3944-B48B-F5CAEDE6704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76" name="Rectangle 952">
                  <a:extLst>
                    <a:ext uri="{FF2B5EF4-FFF2-40B4-BE49-F238E27FC236}">
                      <a16:creationId xmlns:a16="http://schemas.microsoft.com/office/drawing/2014/main" id="{A167CAD0-6A8A-7941-B1F7-E0A74EFB0A0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7" name="Freeform 953">
                  <a:extLst>
                    <a:ext uri="{FF2B5EF4-FFF2-40B4-BE49-F238E27FC236}">
                      <a16:creationId xmlns:a16="http://schemas.microsoft.com/office/drawing/2014/main" id="{4726D2FD-E8A0-CC4B-A1D8-D89F5A36878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78" name="Freeform 954">
                  <a:extLst>
                    <a:ext uri="{FF2B5EF4-FFF2-40B4-BE49-F238E27FC236}">
                      <a16:creationId xmlns:a16="http://schemas.microsoft.com/office/drawing/2014/main" id="{4F20BF5E-E61A-4A48-BDA8-491822E5B26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79" name="Rectangle 955">
                  <a:extLst>
                    <a:ext uri="{FF2B5EF4-FFF2-40B4-BE49-F238E27FC236}">
                      <a16:creationId xmlns:a16="http://schemas.microsoft.com/office/drawing/2014/main" id="{FD7DC307-1108-F84E-8252-F7C39E957DC8}"/>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0" name="Group 956">
                  <a:extLst>
                    <a:ext uri="{FF2B5EF4-FFF2-40B4-BE49-F238E27FC236}">
                      <a16:creationId xmlns:a16="http://schemas.microsoft.com/office/drawing/2014/main" id="{742701A2-1BAB-1D4A-93EE-7945F9079FF3}"/>
                    </a:ext>
                  </a:extLst>
                </p:cNvPr>
                <p:cNvGrpSpPr>
                  <a:grpSpLocks/>
                </p:cNvGrpSpPr>
                <p:nvPr/>
              </p:nvGrpSpPr>
              <p:grpSpPr bwMode="auto">
                <a:xfrm>
                  <a:off x="4749" y="668"/>
                  <a:ext cx="581" cy="145"/>
                  <a:chOff x="614" y="2568"/>
                  <a:chExt cx="725" cy="139"/>
                </a:xfrm>
              </p:grpSpPr>
              <p:sp>
                <p:nvSpPr>
                  <p:cNvPr id="214605" name="AutoShape 957">
                    <a:extLst>
                      <a:ext uri="{FF2B5EF4-FFF2-40B4-BE49-F238E27FC236}">
                        <a16:creationId xmlns:a16="http://schemas.microsoft.com/office/drawing/2014/main" id="{B1DBF270-A4D7-6F43-BDAE-283D09FC33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6" name="AutoShape 958">
                    <a:extLst>
                      <a:ext uri="{FF2B5EF4-FFF2-40B4-BE49-F238E27FC236}">
                        <a16:creationId xmlns:a16="http://schemas.microsoft.com/office/drawing/2014/main" id="{8B922D59-1E34-5E49-A1A0-1A79FA563FD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1" name="Rectangle 959">
                  <a:extLst>
                    <a:ext uri="{FF2B5EF4-FFF2-40B4-BE49-F238E27FC236}">
                      <a16:creationId xmlns:a16="http://schemas.microsoft.com/office/drawing/2014/main" id="{720F6FB5-0794-834C-9FF7-0EDA784C544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2" name="Group 960">
                  <a:extLst>
                    <a:ext uri="{FF2B5EF4-FFF2-40B4-BE49-F238E27FC236}">
                      <a16:creationId xmlns:a16="http://schemas.microsoft.com/office/drawing/2014/main" id="{3EDABE8F-C0D3-F64F-9383-8EEB162419C4}"/>
                    </a:ext>
                  </a:extLst>
                </p:cNvPr>
                <p:cNvGrpSpPr>
                  <a:grpSpLocks/>
                </p:cNvGrpSpPr>
                <p:nvPr/>
              </p:nvGrpSpPr>
              <p:grpSpPr bwMode="auto">
                <a:xfrm>
                  <a:off x="4747" y="994"/>
                  <a:ext cx="581" cy="134"/>
                  <a:chOff x="614" y="2568"/>
                  <a:chExt cx="725" cy="139"/>
                </a:xfrm>
              </p:grpSpPr>
              <p:sp>
                <p:nvSpPr>
                  <p:cNvPr id="214603" name="AutoShape 961">
                    <a:extLst>
                      <a:ext uri="{FF2B5EF4-FFF2-40B4-BE49-F238E27FC236}">
                        <a16:creationId xmlns:a16="http://schemas.microsoft.com/office/drawing/2014/main" id="{F11EB9E8-25F5-3C4C-B45A-1E592BB9E6A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4" name="AutoShape 962">
                    <a:extLst>
                      <a:ext uri="{FF2B5EF4-FFF2-40B4-BE49-F238E27FC236}">
                        <a16:creationId xmlns:a16="http://schemas.microsoft.com/office/drawing/2014/main" id="{703CEBB7-DEC9-1048-A10F-083DD20EA20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3" name="Rectangle 963">
                  <a:extLst>
                    <a:ext uri="{FF2B5EF4-FFF2-40B4-BE49-F238E27FC236}">
                      <a16:creationId xmlns:a16="http://schemas.microsoft.com/office/drawing/2014/main" id="{9454D8B8-6B15-444B-B14F-63ECB29ED8A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84" name="Rectangle 964">
                  <a:extLst>
                    <a:ext uri="{FF2B5EF4-FFF2-40B4-BE49-F238E27FC236}">
                      <a16:creationId xmlns:a16="http://schemas.microsoft.com/office/drawing/2014/main" id="{69DE74CF-EB07-AD4A-B698-E00F3D2666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5" name="Group 965">
                  <a:extLst>
                    <a:ext uri="{FF2B5EF4-FFF2-40B4-BE49-F238E27FC236}">
                      <a16:creationId xmlns:a16="http://schemas.microsoft.com/office/drawing/2014/main" id="{3081CBEE-87E9-5647-B228-1A327E765CEE}"/>
                    </a:ext>
                  </a:extLst>
                </p:cNvPr>
                <p:cNvGrpSpPr>
                  <a:grpSpLocks/>
                </p:cNvGrpSpPr>
                <p:nvPr/>
              </p:nvGrpSpPr>
              <p:grpSpPr bwMode="auto">
                <a:xfrm>
                  <a:off x="4735" y="1627"/>
                  <a:ext cx="582" cy="151"/>
                  <a:chOff x="614" y="2568"/>
                  <a:chExt cx="725" cy="139"/>
                </a:xfrm>
              </p:grpSpPr>
              <p:sp>
                <p:nvSpPr>
                  <p:cNvPr id="214601" name="AutoShape 966">
                    <a:extLst>
                      <a:ext uri="{FF2B5EF4-FFF2-40B4-BE49-F238E27FC236}">
                        <a16:creationId xmlns:a16="http://schemas.microsoft.com/office/drawing/2014/main" id="{701EE972-A5F2-444C-BC8E-70153B4777BA}"/>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2" name="AutoShape 967">
                    <a:extLst>
                      <a:ext uri="{FF2B5EF4-FFF2-40B4-BE49-F238E27FC236}">
                        <a16:creationId xmlns:a16="http://schemas.microsoft.com/office/drawing/2014/main" id="{0130ACB8-9781-EA4A-A1DB-82D0F29EBF2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6" name="Freeform 968">
                  <a:extLst>
                    <a:ext uri="{FF2B5EF4-FFF2-40B4-BE49-F238E27FC236}">
                      <a16:creationId xmlns:a16="http://schemas.microsoft.com/office/drawing/2014/main" id="{4AB44CEB-E837-7147-A8A7-57C5FDA6FF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587" name="Group 969">
                  <a:extLst>
                    <a:ext uri="{FF2B5EF4-FFF2-40B4-BE49-F238E27FC236}">
                      <a16:creationId xmlns:a16="http://schemas.microsoft.com/office/drawing/2014/main" id="{A74DE05C-88D9-774E-B8F5-0BA3B55D1114}"/>
                    </a:ext>
                  </a:extLst>
                </p:cNvPr>
                <p:cNvGrpSpPr>
                  <a:grpSpLocks/>
                </p:cNvGrpSpPr>
                <p:nvPr/>
              </p:nvGrpSpPr>
              <p:grpSpPr bwMode="auto">
                <a:xfrm>
                  <a:off x="4739" y="1327"/>
                  <a:ext cx="582" cy="139"/>
                  <a:chOff x="614" y="2568"/>
                  <a:chExt cx="725" cy="139"/>
                </a:xfrm>
              </p:grpSpPr>
              <p:sp>
                <p:nvSpPr>
                  <p:cNvPr id="214599" name="AutoShape 970">
                    <a:extLst>
                      <a:ext uri="{FF2B5EF4-FFF2-40B4-BE49-F238E27FC236}">
                        <a16:creationId xmlns:a16="http://schemas.microsoft.com/office/drawing/2014/main" id="{F6664F2B-8007-C042-8BD4-9DD26D6562F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0" name="AutoShape 971">
                    <a:extLst>
                      <a:ext uri="{FF2B5EF4-FFF2-40B4-BE49-F238E27FC236}">
                        <a16:creationId xmlns:a16="http://schemas.microsoft.com/office/drawing/2014/main" id="{681E6074-B6F0-504F-8D76-434A29BF799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8" name="Rectangle 972">
                  <a:extLst>
                    <a:ext uri="{FF2B5EF4-FFF2-40B4-BE49-F238E27FC236}">
                      <a16:creationId xmlns:a16="http://schemas.microsoft.com/office/drawing/2014/main" id="{016C43F7-AF1C-2148-8C6F-047013498BF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89" name="Freeform 973">
                  <a:extLst>
                    <a:ext uri="{FF2B5EF4-FFF2-40B4-BE49-F238E27FC236}">
                      <a16:creationId xmlns:a16="http://schemas.microsoft.com/office/drawing/2014/main" id="{960017AB-A9BC-7B49-A693-83AE1F1CE7E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90" name="Freeform 974">
                  <a:extLst>
                    <a:ext uri="{FF2B5EF4-FFF2-40B4-BE49-F238E27FC236}">
                      <a16:creationId xmlns:a16="http://schemas.microsoft.com/office/drawing/2014/main" id="{B4FEDAA7-65C7-7743-89B9-688476EC7D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91" name="Oval 975">
                  <a:extLst>
                    <a:ext uri="{FF2B5EF4-FFF2-40B4-BE49-F238E27FC236}">
                      <a16:creationId xmlns:a16="http://schemas.microsoft.com/office/drawing/2014/main" id="{F2EA992E-8FC3-CA49-80B6-2C38049950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2" name="Freeform 976">
                  <a:extLst>
                    <a:ext uri="{FF2B5EF4-FFF2-40B4-BE49-F238E27FC236}">
                      <a16:creationId xmlns:a16="http://schemas.microsoft.com/office/drawing/2014/main" id="{96A0DFAB-1B0D-C045-A4E7-A67AB0B521F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93" name="AutoShape 977">
                  <a:extLst>
                    <a:ext uri="{FF2B5EF4-FFF2-40B4-BE49-F238E27FC236}">
                      <a16:creationId xmlns:a16="http://schemas.microsoft.com/office/drawing/2014/main" id="{D8947F5E-F7D1-B64E-8558-F6B3FCA1C3D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4" name="AutoShape 978">
                  <a:extLst>
                    <a:ext uri="{FF2B5EF4-FFF2-40B4-BE49-F238E27FC236}">
                      <a16:creationId xmlns:a16="http://schemas.microsoft.com/office/drawing/2014/main" id="{1EB4BFCE-7C30-584C-B7B4-818CB34C41C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5" name="Oval 979">
                  <a:extLst>
                    <a:ext uri="{FF2B5EF4-FFF2-40B4-BE49-F238E27FC236}">
                      <a16:creationId xmlns:a16="http://schemas.microsoft.com/office/drawing/2014/main" id="{1A441EBF-90E7-A346-B395-AB5628A9320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6" name="Oval 980">
                  <a:extLst>
                    <a:ext uri="{FF2B5EF4-FFF2-40B4-BE49-F238E27FC236}">
                      <a16:creationId xmlns:a16="http://schemas.microsoft.com/office/drawing/2014/main" id="{F646C0CE-064B-8F45-BC86-4C7AC008D46B}"/>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597" name="Oval 981">
                  <a:extLst>
                    <a:ext uri="{FF2B5EF4-FFF2-40B4-BE49-F238E27FC236}">
                      <a16:creationId xmlns:a16="http://schemas.microsoft.com/office/drawing/2014/main" id="{49379C7D-E020-B342-93A3-E8AF6207970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8" name="Rectangle 982">
                  <a:extLst>
                    <a:ext uri="{FF2B5EF4-FFF2-40B4-BE49-F238E27FC236}">
                      <a16:creationId xmlns:a16="http://schemas.microsoft.com/office/drawing/2014/main" id="{084820A8-C10D-2D49-9723-2DF79F9B9FB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7" name="Group 932">
              <a:extLst>
                <a:ext uri="{FF2B5EF4-FFF2-40B4-BE49-F238E27FC236}">
                  <a16:creationId xmlns:a16="http://schemas.microsoft.com/office/drawing/2014/main" id="{0D03F1A7-2CEA-8449-B4F3-59622B4BB9F1}"/>
                </a:ext>
              </a:extLst>
            </p:cNvPr>
            <p:cNvGrpSpPr>
              <a:grpSpLocks/>
            </p:cNvGrpSpPr>
            <p:nvPr/>
          </p:nvGrpSpPr>
          <p:grpSpPr bwMode="auto">
            <a:xfrm>
              <a:off x="2122838" y="5630065"/>
              <a:ext cx="347753" cy="680208"/>
              <a:chOff x="7923189" y="2486663"/>
              <a:chExt cx="360362" cy="884586"/>
            </a:xfrm>
          </p:grpSpPr>
          <p:pic>
            <p:nvPicPr>
              <p:cNvPr id="214539" name="Picture 3">
                <a:extLst>
                  <a:ext uri="{FF2B5EF4-FFF2-40B4-BE49-F238E27FC236}">
                    <a16:creationId xmlns:a16="http://schemas.microsoft.com/office/drawing/2014/main" id="{5DE36EB3-3AFF-BA4F-BD6D-409F9CE17E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40" name="Group 950">
                <a:extLst>
                  <a:ext uri="{FF2B5EF4-FFF2-40B4-BE49-F238E27FC236}">
                    <a16:creationId xmlns:a16="http://schemas.microsoft.com/office/drawing/2014/main" id="{78FA27D7-EDBE-9B42-BE48-BD8D91C4F4B1}"/>
                  </a:ext>
                </a:extLst>
              </p:cNvPr>
              <p:cNvGrpSpPr>
                <a:grpSpLocks/>
              </p:cNvGrpSpPr>
              <p:nvPr/>
            </p:nvGrpSpPr>
            <p:grpSpPr bwMode="auto">
              <a:xfrm>
                <a:off x="7923189" y="2890236"/>
                <a:ext cx="227012" cy="481013"/>
                <a:chOff x="4140" y="429"/>
                <a:chExt cx="1425" cy="2396"/>
              </a:xfrm>
            </p:grpSpPr>
            <p:sp>
              <p:nvSpPr>
                <p:cNvPr id="214541" name="Freeform 951">
                  <a:extLst>
                    <a:ext uri="{FF2B5EF4-FFF2-40B4-BE49-F238E27FC236}">
                      <a16:creationId xmlns:a16="http://schemas.microsoft.com/office/drawing/2014/main" id="{BA79EE71-8A12-4640-8D04-F4A8C1152C6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42" name="Rectangle 952">
                  <a:extLst>
                    <a:ext uri="{FF2B5EF4-FFF2-40B4-BE49-F238E27FC236}">
                      <a16:creationId xmlns:a16="http://schemas.microsoft.com/office/drawing/2014/main" id="{5BF62D1C-48AC-7D48-95E1-670C967A2D9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43" name="Freeform 953">
                  <a:extLst>
                    <a:ext uri="{FF2B5EF4-FFF2-40B4-BE49-F238E27FC236}">
                      <a16:creationId xmlns:a16="http://schemas.microsoft.com/office/drawing/2014/main" id="{934C90DD-A5EE-3248-B6FB-FA697019225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44" name="Freeform 954">
                  <a:extLst>
                    <a:ext uri="{FF2B5EF4-FFF2-40B4-BE49-F238E27FC236}">
                      <a16:creationId xmlns:a16="http://schemas.microsoft.com/office/drawing/2014/main" id="{EFE7FF54-2122-3B4A-9237-801511A1E85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45" name="Rectangle 955">
                  <a:extLst>
                    <a:ext uri="{FF2B5EF4-FFF2-40B4-BE49-F238E27FC236}">
                      <a16:creationId xmlns:a16="http://schemas.microsoft.com/office/drawing/2014/main" id="{AA2E6AFB-B64A-0F47-A889-468715B276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46" name="Group 956">
                  <a:extLst>
                    <a:ext uri="{FF2B5EF4-FFF2-40B4-BE49-F238E27FC236}">
                      <a16:creationId xmlns:a16="http://schemas.microsoft.com/office/drawing/2014/main" id="{03D5C498-2613-CC40-9A1A-88B8C69DB4AC}"/>
                    </a:ext>
                  </a:extLst>
                </p:cNvPr>
                <p:cNvGrpSpPr>
                  <a:grpSpLocks/>
                </p:cNvGrpSpPr>
                <p:nvPr/>
              </p:nvGrpSpPr>
              <p:grpSpPr bwMode="auto">
                <a:xfrm>
                  <a:off x="4749" y="668"/>
                  <a:ext cx="581" cy="145"/>
                  <a:chOff x="614" y="2568"/>
                  <a:chExt cx="725" cy="139"/>
                </a:xfrm>
              </p:grpSpPr>
              <p:sp>
                <p:nvSpPr>
                  <p:cNvPr id="214571" name="AutoShape 957">
                    <a:extLst>
                      <a:ext uri="{FF2B5EF4-FFF2-40B4-BE49-F238E27FC236}">
                        <a16:creationId xmlns:a16="http://schemas.microsoft.com/office/drawing/2014/main" id="{91B8132F-1C0A-5A4C-88EE-B1FD03A61C5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2" name="AutoShape 958">
                    <a:extLst>
                      <a:ext uri="{FF2B5EF4-FFF2-40B4-BE49-F238E27FC236}">
                        <a16:creationId xmlns:a16="http://schemas.microsoft.com/office/drawing/2014/main" id="{AC41DB90-C49E-1142-883C-9F64F283D5D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47" name="Rectangle 959">
                  <a:extLst>
                    <a:ext uri="{FF2B5EF4-FFF2-40B4-BE49-F238E27FC236}">
                      <a16:creationId xmlns:a16="http://schemas.microsoft.com/office/drawing/2014/main" id="{3BFF5039-4721-2E4D-8E36-FCFE445AFDF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48" name="Group 960">
                  <a:extLst>
                    <a:ext uri="{FF2B5EF4-FFF2-40B4-BE49-F238E27FC236}">
                      <a16:creationId xmlns:a16="http://schemas.microsoft.com/office/drawing/2014/main" id="{01CD9547-2890-C74D-A640-EC13991ECC83}"/>
                    </a:ext>
                  </a:extLst>
                </p:cNvPr>
                <p:cNvGrpSpPr>
                  <a:grpSpLocks/>
                </p:cNvGrpSpPr>
                <p:nvPr/>
              </p:nvGrpSpPr>
              <p:grpSpPr bwMode="auto">
                <a:xfrm>
                  <a:off x="4747" y="994"/>
                  <a:ext cx="581" cy="134"/>
                  <a:chOff x="614" y="2568"/>
                  <a:chExt cx="725" cy="139"/>
                </a:xfrm>
              </p:grpSpPr>
              <p:sp>
                <p:nvSpPr>
                  <p:cNvPr id="214569" name="AutoShape 961">
                    <a:extLst>
                      <a:ext uri="{FF2B5EF4-FFF2-40B4-BE49-F238E27FC236}">
                        <a16:creationId xmlns:a16="http://schemas.microsoft.com/office/drawing/2014/main" id="{4E7C2351-B99F-FE48-8432-49883E0F2A2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0" name="AutoShape 962">
                    <a:extLst>
                      <a:ext uri="{FF2B5EF4-FFF2-40B4-BE49-F238E27FC236}">
                        <a16:creationId xmlns:a16="http://schemas.microsoft.com/office/drawing/2014/main" id="{70A705C3-0630-7743-85C8-3F5D10E564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49" name="Rectangle 963">
                  <a:extLst>
                    <a:ext uri="{FF2B5EF4-FFF2-40B4-BE49-F238E27FC236}">
                      <a16:creationId xmlns:a16="http://schemas.microsoft.com/office/drawing/2014/main" id="{4226CB1D-275D-024A-955F-6BC17F69C5A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0" name="Rectangle 964">
                  <a:extLst>
                    <a:ext uri="{FF2B5EF4-FFF2-40B4-BE49-F238E27FC236}">
                      <a16:creationId xmlns:a16="http://schemas.microsoft.com/office/drawing/2014/main" id="{3F11C6D0-E545-8C46-8D2B-C6F5E282E68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51" name="Group 965">
                  <a:extLst>
                    <a:ext uri="{FF2B5EF4-FFF2-40B4-BE49-F238E27FC236}">
                      <a16:creationId xmlns:a16="http://schemas.microsoft.com/office/drawing/2014/main" id="{6E742B3E-C6CE-9A42-9D1F-7A80FD035971}"/>
                    </a:ext>
                  </a:extLst>
                </p:cNvPr>
                <p:cNvGrpSpPr>
                  <a:grpSpLocks/>
                </p:cNvGrpSpPr>
                <p:nvPr/>
              </p:nvGrpSpPr>
              <p:grpSpPr bwMode="auto">
                <a:xfrm>
                  <a:off x="4735" y="1627"/>
                  <a:ext cx="582" cy="151"/>
                  <a:chOff x="614" y="2568"/>
                  <a:chExt cx="725" cy="139"/>
                </a:xfrm>
              </p:grpSpPr>
              <p:sp>
                <p:nvSpPr>
                  <p:cNvPr id="214567" name="AutoShape 966">
                    <a:extLst>
                      <a:ext uri="{FF2B5EF4-FFF2-40B4-BE49-F238E27FC236}">
                        <a16:creationId xmlns:a16="http://schemas.microsoft.com/office/drawing/2014/main" id="{26E60C4B-5F3A-244E-A71E-59C43916B1E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8" name="AutoShape 967">
                    <a:extLst>
                      <a:ext uri="{FF2B5EF4-FFF2-40B4-BE49-F238E27FC236}">
                        <a16:creationId xmlns:a16="http://schemas.microsoft.com/office/drawing/2014/main" id="{E3EAF3AD-8DFF-2048-882F-E23E3E9F30F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52" name="Freeform 968">
                  <a:extLst>
                    <a:ext uri="{FF2B5EF4-FFF2-40B4-BE49-F238E27FC236}">
                      <a16:creationId xmlns:a16="http://schemas.microsoft.com/office/drawing/2014/main" id="{43AAD801-E54F-A840-B9B9-5106EC5D10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553" name="Group 969">
                  <a:extLst>
                    <a:ext uri="{FF2B5EF4-FFF2-40B4-BE49-F238E27FC236}">
                      <a16:creationId xmlns:a16="http://schemas.microsoft.com/office/drawing/2014/main" id="{284D7B7E-FA9C-4C42-B210-91742B8823E6}"/>
                    </a:ext>
                  </a:extLst>
                </p:cNvPr>
                <p:cNvGrpSpPr>
                  <a:grpSpLocks/>
                </p:cNvGrpSpPr>
                <p:nvPr/>
              </p:nvGrpSpPr>
              <p:grpSpPr bwMode="auto">
                <a:xfrm>
                  <a:off x="4739" y="1327"/>
                  <a:ext cx="582" cy="139"/>
                  <a:chOff x="614" y="2568"/>
                  <a:chExt cx="725" cy="139"/>
                </a:xfrm>
              </p:grpSpPr>
              <p:sp>
                <p:nvSpPr>
                  <p:cNvPr id="214565" name="AutoShape 970">
                    <a:extLst>
                      <a:ext uri="{FF2B5EF4-FFF2-40B4-BE49-F238E27FC236}">
                        <a16:creationId xmlns:a16="http://schemas.microsoft.com/office/drawing/2014/main" id="{8FED6D26-E27C-5D41-88ED-BAD4B53B514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6" name="AutoShape 971">
                    <a:extLst>
                      <a:ext uri="{FF2B5EF4-FFF2-40B4-BE49-F238E27FC236}">
                        <a16:creationId xmlns:a16="http://schemas.microsoft.com/office/drawing/2014/main" id="{C8D2A46A-8F4E-9848-B2B2-4456B9EE1A0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54" name="Rectangle 972">
                  <a:extLst>
                    <a:ext uri="{FF2B5EF4-FFF2-40B4-BE49-F238E27FC236}">
                      <a16:creationId xmlns:a16="http://schemas.microsoft.com/office/drawing/2014/main" id="{67D5ECA4-557C-B845-86F6-AC44D0C0D18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5" name="Freeform 973">
                  <a:extLst>
                    <a:ext uri="{FF2B5EF4-FFF2-40B4-BE49-F238E27FC236}">
                      <a16:creationId xmlns:a16="http://schemas.microsoft.com/office/drawing/2014/main" id="{AF3298E6-C14C-CB46-8F61-E0E59FEADA76}"/>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56" name="Freeform 974">
                  <a:extLst>
                    <a:ext uri="{FF2B5EF4-FFF2-40B4-BE49-F238E27FC236}">
                      <a16:creationId xmlns:a16="http://schemas.microsoft.com/office/drawing/2014/main" id="{A56E4D83-9A3E-544A-BA23-873018E427A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57" name="Oval 975">
                  <a:extLst>
                    <a:ext uri="{FF2B5EF4-FFF2-40B4-BE49-F238E27FC236}">
                      <a16:creationId xmlns:a16="http://schemas.microsoft.com/office/drawing/2014/main" id="{AEF30947-F8A0-194F-B4BA-4AD952BE398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8" name="Freeform 976">
                  <a:extLst>
                    <a:ext uri="{FF2B5EF4-FFF2-40B4-BE49-F238E27FC236}">
                      <a16:creationId xmlns:a16="http://schemas.microsoft.com/office/drawing/2014/main" id="{68DA3ED0-277F-D841-85D5-AA483902579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59" name="AutoShape 977">
                  <a:extLst>
                    <a:ext uri="{FF2B5EF4-FFF2-40B4-BE49-F238E27FC236}">
                      <a16:creationId xmlns:a16="http://schemas.microsoft.com/office/drawing/2014/main" id="{E7834B2A-9B47-1041-9D90-15394F42B2C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0" name="AutoShape 978">
                  <a:extLst>
                    <a:ext uri="{FF2B5EF4-FFF2-40B4-BE49-F238E27FC236}">
                      <a16:creationId xmlns:a16="http://schemas.microsoft.com/office/drawing/2014/main" id="{02F3B69F-9FC0-ED46-95EA-40F27E1D120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1" name="Oval 979">
                  <a:extLst>
                    <a:ext uri="{FF2B5EF4-FFF2-40B4-BE49-F238E27FC236}">
                      <a16:creationId xmlns:a16="http://schemas.microsoft.com/office/drawing/2014/main" id="{4DE57B74-718C-334B-8B94-98CC94D5232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2" name="Oval 980">
                  <a:extLst>
                    <a:ext uri="{FF2B5EF4-FFF2-40B4-BE49-F238E27FC236}">
                      <a16:creationId xmlns:a16="http://schemas.microsoft.com/office/drawing/2014/main" id="{652A99B5-08D3-C64C-96C5-5ECCBF7E110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563" name="Oval 981">
                  <a:extLst>
                    <a:ext uri="{FF2B5EF4-FFF2-40B4-BE49-F238E27FC236}">
                      <a16:creationId xmlns:a16="http://schemas.microsoft.com/office/drawing/2014/main" id="{E9E54174-B84B-9146-8E65-121AE87CE6D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4" name="Rectangle 982">
                  <a:extLst>
                    <a:ext uri="{FF2B5EF4-FFF2-40B4-BE49-F238E27FC236}">
                      <a16:creationId xmlns:a16="http://schemas.microsoft.com/office/drawing/2014/main" id="{704EC13D-5637-0B42-BD20-1DE721BE161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8" name="Group 15">
              <a:extLst>
                <a:ext uri="{FF2B5EF4-FFF2-40B4-BE49-F238E27FC236}">
                  <a16:creationId xmlns:a16="http://schemas.microsoft.com/office/drawing/2014/main" id="{D8E1866F-6854-DA47-9762-C14A87A4DECA}"/>
                </a:ext>
              </a:extLst>
            </p:cNvPr>
            <p:cNvGrpSpPr>
              <a:grpSpLocks/>
            </p:cNvGrpSpPr>
            <p:nvPr/>
          </p:nvGrpSpPr>
          <p:grpSpPr bwMode="auto">
            <a:xfrm>
              <a:off x="7707615" y="4368892"/>
              <a:ext cx="990551" cy="731635"/>
              <a:chOff x="7707615" y="4368892"/>
              <a:chExt cx="990551" cy="731635"/>
            </a:xfrm>
          </p:grpSpPr>
          <p:pic>
            <p:nvPicPr>
              <p:cNvPr id="214439" name="Picture 14">
                <a:extLst>
                  <a:ext uri="{FF2B5EF4-FFF2-40B4-BE49-F238E27FC236}">
                    <a16:creationId xmlns:a16="http://schemas.microsoft.com/office/drawing/2014/main" id="{3BCD9759-5B21-114C-8761-09126950D3C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440" name="Group 249">
                <a:extLst>
                  <a:ext uri="{FF2B5EF4-FFF2-40B4-BE49-F238E27FC236}">
                    <a16:creationId xmlns:a16="http://schemas.microsoft.com/office/drawing/2014/main" id="{545A4638-7D8B-F449-B237-6472B9C5CF2B}"/>
                  </a:ext>
                </a:extLst>
              </p:cNvPr>
              <p:cNvGrpSpPr>
                <a:grpSpLocks/>
              </p:cNvGrpSpPr>
              <p:nvPr/>
            </p:nvGrpSpPr>
            <p:grpSpPr bwMode="auto">
              <a:xfrm flipH="1">
                <a:off x="7707615" y="4368892"/>
                <a:ext cx="225953" cy="395900"/>
                <a:chOff x="4140" y="429"/>
                <a:chExt cx="1425" cy="2396"/>
              </a:xfrm>
            </p:grpSpPr>
            <p:sp>
              <p:nvSpPr>
                <p:cNvPr id="214507" name="Freeform 250">
                  <a:extLst>
                    <a:ext uri="{FF2B5EF4-FFF2-40B4-BE49-F238E27FC236}">
                      <a16:creationId xmlns:a16="http://schemas.microsoft.com/office/drawing/2014/main" id="{FB58D26C-934D-1247-B2AC-3802534B9715}"/>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1" name="Rectangle 251">
                  <a:extLst>
                    <a:ext uri="{FF2B5EF4-FFF2-40B4-BE49-F238E27FC236}">
                      <a16:creationId xmlns:a16="http://schemas.microsoft.com/office/drawing/2014/main" id="{65302C2E-3662-3D47-B457-2ABF58402C16}"/>
                    </a:ext>
                  </a:extLst>
                </p:cNvPr>
                <p:cNvSpPr>
                  <a:spLocks noChangeArrowheads="1"/>
                </p:cNvSpPr>
                <p:nvPr/>
              </p:nvSpPr>
              <p:spPr bwMode="auto">
                <a:xfrm>
                  <a:off x="4204" y="425"/>
                  <a:ext cx="1051" cy="2259"/>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509" name="Freeform 252">
                  <a:extLst>
                    <a:ext uri="{FF2B5EF4-FFF2-40B4-BE49-F238E27FC236}">
                      <a16:creationId xmlns:a16="http://schemas.microsoft.com/office/drawing/2014/main" id="{A431C36B-24D9-1546-B351-A1FE2329624D}"/>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10" name="Freeform 253">
                  <a:extLst>
                    <a:ext uri="{FF2B5EF4-FFF2-40B4-BE49-F238E27FC236}">
                      <a16:creationId xmlns:a16="http://schemas.microsoft.com/office/drawing/2014/main" id="{4383C380-326F-3C48-9ACE-950CF0D017E9}"/>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4" name="Rectangle 254">
                  <a:extLst>
                    <a:ext uri="{FF2B5EF4-FFF2-40B4-BE49-F238E27FC236}">
                      <a16:creationId xmlns:a16="http://schemas.microsoft.com/office/drawing/2014/main" id="{DCE11187-1669-A547-907A-C9F158F5E0D1}"/>
                    </a:ext>
                  </a:extLst>
                </p:cNvPr>
                <p:cNvSpPr>
                  <a:spLocks noChangeArrowheads="1"/>
                </p:cNvSpPr>
                <p:nvPr/>
              </p:nvSpPr>
              <p:spPr bwMode="auto">
                <a:xfrm>
                  <a:off x="4214" y="685"/>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512" name="Group 255">
                  <a:extLst>
                    <a:ext uri="{FF2B5EF4-FFF2-40B4-BE49-F238E27FC236}">
                      <a16:creationId xmlns:a16="http://schemas.microsoft.com/office/drawing/2014/main" id="{990375B8-5CF9-284F-9EF8-6B9193FD690A}"/>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BCE01474-1697-9845-A36F-44B56DC3FB28}"/>
                      </a:ext>
                    </a:extLst>
                  </p:cNvPr>
                  <p:cNvSpPr>
                    <a:spLocks noChangeArrowheads="1"/>
                  </p:cNvSpPr>
                  <p:nvPr/>
                </p:nvSpPr>
                <p:spPr bwMode="auto">
                  <a:xfrm>
                    <a:off x="646" y="2566"/>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01" name="AutoShape 257">
                    <a:extLst>
                      <a:ext uri="{FF2B5EF4-FFF2-40B4-BE49-F238E27FC236}">
                        <a16:creationId xmlns:a16="http://schemas.microsoft.com/office/drawing/2014/main" id="{E67735CE-42B1-0644-8805-47682EB2CEC6}"/>
                      </a:ext>
                    </a:extLst>
                  </p:cNvPr>
                  <p:cNvSpPr>
                    <a:spLocks noChangeArrowheads="1"/>
                  </p:cNvSpPr>
                  <p:nvPr/>
                </p:nvSpPr>
                <p:spPr bwMode="auto">
                  <a:xfrm>
                    <a:off x="659" y="2584"/>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76" name="Rectangle 258">
                  <a:extLst>
                    <a:ext uri="{FF2B5EF4-FFF2-40B4-BE49-F238E27FC236}">
                      <a16:creationId xmlns:a16="http://schemas.microsoft.com/office/drawing/2014/main" id="{D1183BDC-3751-0D40-AF16-7EBEFA471653}"/>
                    </a:ext>
                  </a:extLst>
                </p:cNvPr>
                <p:cNvSpPr>
                  <a:spLocks noChangeArrowheads="1"/>
                </p:cNvSpPr>
                <p:nvPr/>
              </p:nvSpPr>
              <p:spPr bwMode="auto">
                <a:xfrm>
                  <a:off x="4224" y="1012"/>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514" name="Group 259">
                  <a:extLst>
                    <a:ext uri="{FF2B5EF4-FFF2-40B4-BE49-F238E27FC236}">
                      <a16:creationId xmlns:a16="http://schemas.microsoft.com/office/drawing/2014/main" id="{601517E3-C345-9B42-B1E3-85EB550F6D0F}"/>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BBD73B2-30D3-F543-9F93-BB96C0EA4592}"/>
                      </a:ext>
                    </a:extLst>
                  </p:cNvPr>
                  <p:cNvSpPr>
                    <a:spLocks noChangeArrowheads="1"/>
                  </p:cNvSpPr>
                  <p:nvPr/>
                </p:nvSpPr>
                <p:spPr bwMode="auto">
                  <a:xfrm>
                    <a:off x="611" y="2566"/>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9" name="AutoShape 261">
                    <a:extLst>
                      <a:ext uri="{FF2B5EF4-FFF2-40B4-BE49-F238E27FC236}">
                        <a16:creationId xmlns:a16="http://schemas.microsoft.com/office/drawing/2014/main" id="{C15B9CE5-6342-FC47-890E-3DE9B4B6C44D}"/>
                      </a:ext>
                    </a:extLst>
                  </p:cNvPr>
                  <p:cNvSpPr>
                    <a:spLocks noChangeArrowheads="1"/>
                  </p:cNvSpPr>
                  <p:nvPr/>
                </p:nvSpPr>
                <p:spPr bwMode="auto">
                  <a:xfrm>
                    <a:off x="624" y="258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78" name="Rectangle 262">
                  <a:extLst>
                    <a:ext uri="{FF2B5EF4-FFF2-40B4-BE49-F238E27FC236}">
                      <a16:creationId xmlns:a16="http://schemas.microsoft.com/office/drawing/2014/main" id="{08BF4B3F-334E-B84F-BD21-1D8E4CCAE115}"/>
                    </a:ext>
                  </a:extLst>
                </p:cNvPr>
                <p:cNvSpPr>
                  <a:spLocks noChangeArrowheads="1"/>
                </p:cNvSpPr>
                <p:nvPr/>
              </p:nvSpPr>
              <p:spPr bwMode="auto">
                <a:xfrm>
                  <a:off x="4224" y="1358"/>
                  <a:ext cx="591" cy="2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79" name="Rectangle 263">
                  <a:extLst>
                    <a:ext uri="{FF2B5EF4-FFF2-40B4-BE49-F238E27FC236}">
                      <a16:creationId xmlns:a16="http://schemas.microsoft.com/office/drawing/2014/main" id="{66868866-1B9E-2D47-AA03-F94E46A0DCC5}"/>
                    </a:ext>
                  </a:extLst>
                </p:cNvPr>
                <p:cNvSpPr>
                  <a:spLocks noChangeArrowheads="1"/>
                </p:cNvSpPr>
                <p:nvPr/>
              </p:nvSpPr>
              <p:spPr bwMode="auto">
                <a:xfrm>
                  <a:off x="4234" y="1627"/>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517" name="Group 264">
                  <a:extLst>
                    <a:ext uri="{FF2B5EF4-FFF2-40B4-BE49-F238E27FC236}">
                      <a16:creationId xmlns:a16="http://schemas.microsoft.com/office/drawing/2014/main" id="{A0EE9E27-0661-B84B-8F3D-9C8510F42593}"/>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9DCA2718-B1F6-2244-AFCA-B960F4F6BC23}"/>
                      </a:ext>
                    </a:extLst>
                  </p:cNvPr>
                  <p:cNvSpPr>
                    <a:spLocks noChangeArrowheads="1"/>
                  </p:cNvSpPr>
                  <p:nvPr/>
                </p:nvSpPr>
                <p:spPr bwMode="auto">
                  <a:xfrm>
                    <a:off x="614" y="2568"/>
                    <a:ext cx="71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7" name="AutoShape 266">
                    <a:extLst>
                      <a:ext uri="{FF2B5EF4-FFF2-40B4-BE49-F238E27FC236}">
                        <a16:creationId xmlns:a16="http://schemas.microsoft.com/office/drawing/2014/main" id="{9D04F19F-82C7-CD45-B603-E1678F4CA19D}"/>
                      </a:ext>
                    </a:extLst>
                  </p:cNvPr>
                  <p:cNvSpPr>
                    <a:spLocks noChangeArrowheads="1"/>
                  </p:cNvSpPr>
                  <p:nvPr/>
                </p:nvSpPr>
                <p:spPr bwMode="auto">
                  <a:xfrm>
                    <a:off x="626" y="2585"/>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518" name="Freeform 267">
                  <a:extLst>
                    <a:ext uri="{FF2B5EF4-FFF2-40B4-BE49-F238E27FC236}">
                      <a16:creationId xmlns:a16="http://schemas.microsoft.com/office/drawing/2014/main" id="{1B0EF3F8-744F-5343-AEDA-4EA404B50471}"/>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519" name="Group 268">
                  <a:extLst>
                    <a:ext uri="{FF2B5EF4-FFF2-40B4-BE49-F238E27FC236}">
                      <a16:creationId xmlns:a16="http://schemas.microsoft.com/office/drawing/2014/main" id="{6CDE9642-131D-C943-BED9-DE3B0D79D775}"/>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D4492096-351F-1B46-88EC-7C66E8E11228}"/>
                      </a:ext>
                    </a:extLst>
                  </p:cNvPr>
                  <p:cNvSpPr>
                    <a:spLocks noChangeArrowheads="1"/>
                  </p:cNvSpPr>
                  <p:nvPr/>
                </p:nvSpPr>
                <p:spPr bwMode="auto">
                  <a:xfrm>
                    <a:off x="646" y="2541"/>
                    <a:ext cx="698"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5" name="AutoShape 270">
                    <a:extLst>
                      <a:ext uri="{FF2B5EF4-FFF2-40B4-BE49-F238E27FC236}">
                        <a16:creationId xmlns:a16="http://schemas.microsoft.com/office/drawing/2014/main" id="{0EE67903-F639-F641-8C3D-290FEA9FDB21}"/>
                      </a:ext>
                    </a:extLst>
                  </p:cNvPr>
                  <p:cNvSpPr>
                    <a:spLocks noChangeArrowheads="1"/>
                  </p:cNvSpPr>
                  <p:nvPr/>
                </p:nvSpPr>
                <p:spPr bwMode="auto">
                  <a:xfrm>
                    <a:off x="659" y="2560"/>
                    <a:ext cx="661"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83" name="Rectangle 271">
                  <a:extLst>
                    <a:ext uri="{FF2B5EF4-FFF2-40B4-BE49-F238E27FC236}">
                      <a16:creationId xmlns:a16="http://schemas.microsoft.com/office/drawing/2014/main" id="{9B6F5948-7B18-7444-B017-378F820D7D58}"/>
                    </a:ext>
                  </a:extLst>
                </p:cNvPr>
                <p:cNvSpPr>
                  <a:spLocks noChangeArrowheads="1"/>
                </p:cNvSpPr>
                <p:nvPr/>
              </p:nvSpPr>
              <p:spPr bwMode="auto">
                <a:xfrm>
                  <a:off x="5256" y="425"/>
                  <a:ext cx="60" cy="226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521" name="Freeform 272">
                  <a:extLst>
                    <a:ext uri="{FF2B5EF4-FFF2-40B4-BE49-F238E27FC236}">
                      <a16:creationId xmlns:a16="http://schemas.microsoft.com/office/drawing/2014/main" id="{74A0B2B4-82A1-D04F-A6F9-F637E9C3FA4B}"/>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22" name="Freeform 273">
                  <a:extLst>
                    <a:ext uri="{FF2B5EF4-FFF2-40B4-BE49-F238E27FC236}">
                      <a16:creationId xmlns:a16="http://schemas.microsoft.com/office/drawing/2014/main" id="{A674C7C3-A1F0-F047-85E4-D70E3B0FEB30}"/>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6" name="Oval 274">
                  <a:extLst>
                    <a:ext uri="{FF2B5EF4-FFF2-40B4-BE49-F238E27FC236}">
                      <a16:creationId xmlns:a16="http://schemas.microsoft.com/office/drawing/2014/main" id="{3D83778D-962B-794B-AF8F-5038F5E44793}"/>
                    </a:ext>
                  </a:extLst>
                </p:cNvPr>
                <p:cNvSpPr>
                  <a:spLocks noChangeArrowheads="1"/>
                </p:cNvSpPr>
                <p:nvPr/>
              </p:nvSpPr>
              <p:spPr bwMode="auto">
                <a:xfrm>
                  <a:off x="5516" y="2588"/>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524" name="Freeform 275">
                  <a:extLst>
                    <a:ext uri="{FF2B5EF4-FFF2-40B4-BE49-F238E27FC236}">
                      <a16:creationId xmlns:a16="http://schemas.microsoft.com/office/drawing/2014/main" id="{9AADAACB-A17A-6741-B747-5F9F17B9106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8" name="AutoShape 276">
                  <a:extLst>
                    <a:ext uri="{FF2B5EF4-FFF2-40B4-BE49-F238E27FC236}">
                      <a16:creationId xmlns:a16="http://schemas.microsoft.com/office/drawing/2014/main" id="{D1AA7672-D337-5F4D-A5E3-73639F1FAF4F}"/>
                    </a:ext>
                  </a:extLst>
                </p:cNvPr>
                <p:cNvSpPr>
                  <a:spLocks noChangeArrowheads="1"/>
                </p:cNvSpPr>
                <p:nvPr/>
              </p:nvSpPr>
              <p:spPr bwMode="auto">
                <a:xfrm>
                  <a:off x="4144" y="2655"/>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89" name="AutoShape 277">
                  <a:extLst>
                    <a:ext uri="{FF2B5EF4-FFF2-40B4-BE49-F238E27FC236}">
                      <a16:creationId xmlns:a16="http://schemas.microsoft.com/office/drawing/2014/main" id="{DA4DF090-AE22-A54B-B1AD-BCBE6BD640C5}"/>
                    </a:ext>
                  </a:extLst>
                </p:cNvPr>
                <p:cNvSpPr>
                  <a:spLocks noChangeArrowheads="1"/>
                </p:cNvSpPr>
                <p:nvPr/>
              </p:nvSpPr>
              <p:spPr bwMode="auto">
                <a:xfrm>
                  <a:off x="4204" y="2684"/>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0" name="Oval 278">
                  <a:extLst>
                    <a:ext uri="{FF2B5EF4-FFF2-40B4-BE49-F238E27FC236}">
                      <a16:creationId xmlns:a16="http://schemas.microsoft.com/office/drawing/2014/main" id="{F221E6C5-36EF-6C48-A68C-81A3E0969972}"/>
                    </a:ext>
                  </a:extLst>
                </p:cNvPr>
                <p:cNvSpPr>
                  <a:spLocks noChangeArrowheads="1"/>
                </p:cNvSpPr>
                <p:nvPr/>
              </p:nvSpPr>
              <p:spPr bwMode="auto">
                <a:xfrm>
                  <a:off x="4314" y="2357"/>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1" name="Oval 279">
                  <a:extLst>
                    <a:ext uri="{FF2B5EF4-FFF2-40B4-BE49-F238E27FC236}">
                      <a16:creationId xmlns:a16="http://schemas.microsoft.com/office/drawing/2014/main" id="{3FAA8ECB-A278-8346-8C6D-8420A2CC8912}"/>
                    </a:ext>
                  </a:extLst>
                </p:cNvPr>
                <p:cNvSpPr>
                  <a:spLocks noChangeArrowheads="1"/>
                </p:cNvSpPr>
                <p:nvPr/>
              </p:nvSpPr>
              <p:spPr bwMode="auto">
                <a:xfrm>
                  <a:off x="4485" y="2357"/>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992" name="Oval 280">
                  <a:extLst>
                    <a:ext uri="{FF2B5EF4-FFF2-40B4-BE49-F238E27FC236}">
                      <a16:creationId xmlns:a16="http://schemas.microsoft.com/office/drawing/2014/main" id="{BA13D755-DBC5-9940-945C-18BC3EAF8015}"/>
                    </a:ext>
                  </a:extLst>
                </p:cNvPr>
                <p:cNvSpPr>
                  <a:spLocks noChangeArrowheads="1"/>
                </p:cNvSpPr>
                <p:nvPr/>
              </p:nvSpPr>
              <p:spPr bwMode="auto">
                <a:xfrm>
                  <a:off x="4665" y="2357"/>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3" name="Rectangle 281">
                  <a:extLst>
                    <a:ext uri="{FF2B5EF4-FFF2-40B4-BE49-F238E27FC236}">
                      <a16:creationId xmlns:a16="http://schemas.microsoft.com/office/drawing/2014/main" id="{281DE436-01CE-6245-9466-1E760328087F}"/>
                    </a:ext>
                  </a:extLst>
                </p:cNvPr>
                <p:cNvSpPr>
                  <a:spLocks noChangeArrowheads="1"/>
                </p:cNvSpPr>
                <p:nvPr/>
              </p:nvSpPr>
              <p:spPr bwMode="auto">
                <a:xfrm>
                  <a:off x="5065" y="1809"/>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441" name="Group 249">
                <a:extLst>
                  <a:ext uri="{FF2B5EF4-FFF2-40B4-BE49-F238E27FC236}">
                    <a16:creationId xmlns:a16="http://schemas.microsoft.com/office/drawing/2014/main" id="{35F1932C-326D-0146-A9A4-DA9DFE91851A}"/>
                  </a:ext>
                </a:extLst>
              </p:cNvPr>
              <p:cNvGrpSpPr>
                <a:grpSpLocks/>
              </p:cNvGrpSpPr>
              <p:nvPr/>
            </p:nvGrpSpPr>
            <p:grpSpPr bwMode="auto">
              <a:xfrm flipH="1">
                <a:off x="7939866" y="4369199"/>
                <a:ext cx="225953" cy="395900"/>
                <a:chOff x="4140" y="429"/>
                <a:chExt cx="1425" cy="2396"/>
              </a:xfrm>
            </p:grpSpPr>
            <p:sp>
              <p:nvSpPr>
                <p:cNvPr id="214475" name="Freeform 250">
                  <a:extLst>
                    <a:ext uri="{FF2B5EF4-FFF2-40B4-BE49-F238E27FC236}">
                      <a16:creationId xmlns:a16="http://schemas.microsoft.com/office/drawing/2014/main" id="{58CA36AC-C4F2-7143-8A51-7767B09075C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4" name="Rectangle 251">
                  <a:extLst>
                    <a:ext uri="{FF2B5EF4-FFF2-40B4-BE49-F238E27FC236}">
                      <a16:creationId xmlns:a16="http://schemas.microsoft.com/office/drawing/2014/main" id="{5BBE273B-E2F7-D042-A54D-C993852B4D3D}"/>
                    </a:ext>
                  </a:extLst>
                </p:cNvPr>
                <p:cNvSpPr>
                  <a:spLocks noChangeArrowheads="1"/>
                </p:cNvSpPr>
                <p:nvPr/>
              </p:nvSpPr>
              <p:spPr bwMode="auto">
                <a:xfrm>
                  <a:off x="4207" y="404"/>
                  <a:ext cx="1051" cy="230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77" name="Freeform 252">
                  <a:extLst>
                    <a:ext uri="{FF2B5EF4-FFF2-40B4-BE49-F238E27FC236}">
                      <a16:creationId xmlns:a16="http://schemas.microsoft.com/office/drawing/2014/main" id="{C776B47F-7FD8-B441-944A-621470F36FC8}"/>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78" name="Freeform 253">
                  <a:extLst>
                    <a:ext uri="{FF2B5EF4-FFF2-40B4-BE49-F238E27FC236}">
                      <a16:creationId xmlns:a16="http://schemas.microsoft.com/office/drawing/2014/main" id="{8466434E-4A0E-504B-8FE4-D7613363DEE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7" name="Rectangle 254">
                  <a:extLst>
                    <a:ext uri="{FF2B5EF4-FFF2-40B4-BE49-F238E27FC236}">
                      <a16:creationId xmlns:a16="http://schemas.microsoft.com/office/drawing/2014/main" id="{62B93510-50B3-9944-A74E-B4E7B09B0114}"/>
                    </a:ext>
                  </a:extLst>
                </p:cNvPr>
                <p:cNvSpPr>
                  <a:spLocks noChangeArrowheads="1"/>
                </p:cNvSpPr>
                <p:nvPr/>
              </p:nvSpPr>
              <p:spPr bwMode="auto">
                <a:xfrm>
                  <a:off x="4207" y="693"/>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80" name="Group 255">
                  <a:extLst>
                    <a:ext uri="{FF2B5EF4-FFF2-40B4-BE49-F238E27FC236}">
                      <a16:creationId xmlns:a16="http://schemas.microsoft.com/office/drawing/2014/main" id="{BA5EECC9-0945-AB4F-B835-A1970B1AB577}"/>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193AEA28-F13F-C042-82FC-1733A7A6B80B}"/>
                      </a:ext>
                    </a:extLst>
                  </p:cNvPr>
                  <p:cNvSpPr>
                    <a:spLocks noChangeArrowheads="1"/>
                  </p:cNvSpPr>
                  <p:nvPr/>
                </p:nvSpPr>
                <p:spPr bwMode="auto">
                  <a:xfrm>
                    <a:off x="612" y="2564"/>
                    <a:ext cx="725" cy="12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34" name="AutoShape 257">
                    <a:extLst>
                      <a:ext uri="{FF2B5EF4-FFF2-40B4-BE49-F238E27FC236}">
                        <a16:creationId xmlns:a16="http://schemas.microsoft.com/office/drawing/2014/main" id="{78A4EFB8-9EC9-164C-A0D2-6A616DA96AF8}"/>
                      </a:ext>
                    </a:extLst>
                  </p:cNvPr>
                  <p:cNvSpPr>
                    <a:spLocks noChangeArrowheads="1"/>
                  </p:cNvSpPr>
                  <p:nvPr/>
                </p:nvSpPr>
                <p:spPr bwMode="auto">
                  <a:xfrm>
                    <a:off x="625" y="2582"/>
                    <a:ext cx="700" cy="8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09" name="Rectangle 258">
                  <a:extLst>
                    <a:ext uri="{FF2B5EF4-FFF2-40B4-BE49-F238E27FC236}">
                      <a16:creationId xmlns:a16="http://schemas.microsoft.com/office/drawing/2014/main" id="{63FEDA8D-55C8-7F49-BC3C-444A45A9D5C9}"/>
                    </a:ext>
                  </a:extLst>
                </p:cNvPr>
                <p:cNvSpPr>
                  <a:spLocks noChangeArrowheads="1"/>
                </p:cNvSpPr>
                <p:nvPr/>
              </p:nvSpPr>
              <p:spPr bwMode="auto">
                <a:xfrm>
                  <a:off x="4227" y="1019"/>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82" name="Group 259">
                  <a:extLst>
                    <a:ext uri="{FF2B5EF4-FFF2-40B4-BE49-F238E27FC236}">
                      <a16:creationId xmlns:a16="http://schemas.microsoft.com/office/drawing/2014/main" id="{3BEB1F80-FFE7-3546-8E7A-FBF3400E9469}"/>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E38C416B-CFBE-9640-89DC-752097E578BC}"/>
                      </a:ext>
                    </a:extLst>
                  </p:cNvPr>
                  <p:cNvSpPr>
                    <a:spLocks noChangeArrowheads="1"/>
                  </p:cNvSpPr>
                  <p:nvPr/>
                </p:nvSpPr>
                <p:spPr bwMode="auto">
                  <a:xfrm>
                    <a:off x="615" y="2564"/>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32" name="AutoShape 261">
                    <a:extLst>
                      <a:ext uri="{FF2B5EF4-FFF2-40B4-BE49-F238E27FC236}">
                        <a16:creationId xmlns:a16="http://schemas.microsoft.com/office/drawing/2014/main" id="{2D82F72C-6E9D-0B4B-8C62-1153FEA5EAFD}"/>
                      </a:ext>
                    </a:extLst>
                  </p:cNvPr>
                  <p:cNvSpPr>
                    <a:spLocks noChangeArrowheads="1"/>
                  </p:cNvSpPr>
                  <p:nvPr/>
                </p:nvSpPr>
                <p:spPr bwMode="auto">
                  <a:xfrm>
                    <a:off x="627" y="258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11" name="Rectangle 262">
                  <a:extLst>
                    <a:ext uri="{FF2B5EF4-FFF2-40B4-BE49-F238E27FC236}">
                      <a16:creationId xmlns:a16="http://schemas.microsoft.com/office/drawing/2014/main" id="{8CEE0B6A-FBE5-1943-AE4A-4FC25DBD7DB4}"/>
                    </a:ext>
                  </a:extLst>
                </p:cNvPr>
                <p:cNvSpPr>
                  <a:spLocks noChangeArrowheads="1"/>
                </p:cNvSpPr>
                <p:nvPr/>
              </p:nvSpPr>
              <p:spPr bwMode="auto">
                <a:xfrm>
                  <a:off x="4217" y="1356"/>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12" name="Rectangle 263">
                  <a:extLst>
                    <a:ext uri="{FF2B5EF4-FFF2-40B4-BE49-F238E27FC236}">
                      <a16:creationId xmlns:a16="http://schemas.microsoft.com/office/drawing/2014/main" id="{C1C46E5B-0462-424F-BD79-914CF05F284F}"/>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85" name="Group 264">
                  <a:extLst>
                    <a:ext uri="{FF2B5EF4-FFF2-40B4-BE49-F238E27FC236}">
                      <a16:creationId xmlns:a16="http://schemas.microsoft.com/office/drawing/2014/main" id="{9AEA0B16-12AF-D24D-A5C8-F942794D7C92}"/>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B620330-9C28-5D47-9603-8259AB9CF278}"/>
                      </a:ext>
                    </a:extLst>
                  </p:cNvPr>
                  <p:cNvSpPr>
                    <a:spLocks noChangeArrowheads="1"/>
                  </p:cNvSpPr>
                  <p:nvPr/>
                </p:nvSpPr>
                <p:spPr bwMode="auto">
                  <a:xfrm>
                    <a:off x="617" y="2566"/>
                    <a:ext cx="711" cy="14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30" name="AutoShape 266">
                    <a:extLst>
                      <a:ext uri="{FF2B5EF4-FFF2-40B4-BE49-F238E27FC236}">
                        <a16:creationId xmlns:a16="http://schemas.microsoft.com/office/drawing/2014/main" id="{32016C95-9717-D047-94D8-D0E99634C98A}"/>
                      </a:ext>
                    </a:extLst>
                  </p:cNvPr>
                  <p:cNvSpPr>
                    <a:spLocks noChangeArrowheads="1"/>
                  </p:cNvSpPr>
                  <p:nvPr/>
                </p:nvSpPr>
                <p:spPr bwMode="auto">
                  <a:xfrm>
                    <a:off x="630" y="2584"/>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486" name="Freeform 267">
                  <a:extLst>
                    <a:ext uri="{FF2B5EF4-FFF2-40B4-BE49-F238E27FC236}">
                      <a16:creationId xmlns:a16="http://schemas.microsoft.com/office/drawing/2014/main" id="{ADEBFF28-FA5A-7845-B5DE-F597540D1D0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487" name="Group 268">
                  <a:extLst>
                    <a:ext uri="{FF2B5EF4-FFF2-40B4-BE49-F238E27FC236}">
                      <a16:creationId xmlns:a16="http://schemas.microsoft.com/office/drawing/2014/main" id="{6DAFC9B9-83CE-314E-9AA8-06487C5CE302}"/>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8D23CFC1-3A63-3D45-A5BB-EF2A6C7672CB}"/>
                      </a:ext>
                    </a:extLst>
                  </p:cNvPr>
                  <p:cNvSpPr>
                    <a:spLocks noChangeArrowheads="1"/>
                  </p:cNvSpPr>
                  <p:nvPr/>
                </p:nvSpPr>
                <p:spPr bwMode="auto">
                  <a:xfrm>
                    <a:off x="612" y="2568"/>
                    <a:ext cx="761" cy="13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8" name="AutoShape 270">
                    <a:extLst>
                      <a:ext uri="{FF2B5EF4-FFF2-40B4-BE49-F238E27FC236}">
                        <a16:creationId xmlns:a16="http://schemas.microsoft.com/office/drawing/2014/main" id="{E42888F7-E08A-234F-86B9-08D73E97260F}"/>
                      </a:ext>
                    </a:extLst>
                  </p:cNvPr>
                  <p:cNvSpPr>
                    <a:spLocks noChangeArrowheads="1"/>
                  </p:cNvSpPr>
                  <p:nvPr/>
                </p:nvSpPr>
                <p:spPr bwMode="auto">
                  <a:xfrm>
                    <a:off x="625" y="2587"/>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16" name="Rectangle 271">
                  <a:extLst>
                    <a:ext uri="{FF2B5EF4-FFF2-40B4-BE49-F238E27FC236}">
                      <a16:creationId xmlns:a16="http://schemas.microsoft.com/office/drawing/2014/main" id="{965FA2E4-5471-0644-9F81-AFBA51BB9AD0}"/>
                    </a:ext>
                  </a:extLst>
                </p:cNvPr>
                <p:cNvSpPr>
                  <a:spLocks noChangeArrowheads="1"/>
                </p:cNvSpPr>
                <p:nvPr/>
              </p:nvSpPr>
              <p:spPr bwMode="auto">
                <a:xfrm>
                  <a:off x="5248" y="404"/>
                  <a:ext cx="70" cy="231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89" name="Freeform 272">
                  <a:extLst>
                    <a:ext uri="{FF2B5EF4-FFF2-40B4-BE49-F238E27FC236}">
                      <a16:creationId xmlns:a16="http://schemas.microsoft.com/office/drawing/2014/main" id="{4BC223C0-AF49-B545-9700-0FBF226291B5}"/>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90" name="Freeform 273">
                  <a:extLst>
                    <a:ext uri="{FF2B5EF4-FFF2-40B4-BE49-F238E27FC236}">
                      <a16:creationId xmlns:a16="http://schemas.microsoft.com/office/drawing/2014/main" id="{58C61B7B-4AA6-B841-AB95-504F8A45B799}"/>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9" name="Oval 274">
                  <a:extLst>
                    <a:ext uri="{FF2B5EF4-FFF2-40B4-BE49-F238E27FC236}">
                      <a16:creationId xmlns:a16="http://schemas.microsoft.com/office/drawing/2014/main" id="{C784855E-AEB4-7749-814B-13BCBC7768FA}"/>
                    </a:ext>
                  </a:extLst>
                </p:cNvPr>
                <p:cNvSpPr>
                  <a:spLocks noChangeArrowheads="1"/>
                </p:cNvSpPr>
                <p:nvPr/>
              </p:nvSpPr>
              <p:spPr bwMode="auto">
                <a:xfrm>
                  <a:off x="5519" y="2615"/>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92" name="Freeform 275">
                  <a:extLst>
                    <a:ext uri="{FF2B5EF4-FFF2-40B4-BE49-F238E27FC236}">
                      <a16:creationId xmlns:a16="http://schemas.microsoft.com/office/drawing/2014/main" id="{CF4060A2-E54A-BA49-9820-6A1D199513F0}"/>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1" name="AutoShape 276">
                  <a:extLst>
                    <a:ext uri="{FF2B5EF4-FFF2-40B4-BE49-F238E27FC236}">
                      <a16:creationId xmlns:a16="http://schemas.microsoft.com/office/drawing/2014/main" id="{37FC0FC9-727A-EC4C-8EC7-98D9C2A865ED}"/>
                    </a:ext>
                  </a:extLst>
                </p:cNvPr>
                <p:cNvSpPr>
                  <a:spLocks noChangeArrowheads="1"/>
                </p:cNvSpPr>
                <p:nvPr/>
              </p:nvSpPr>
              <p:spPr bwMode="auto">
                <a:xfrm>
                  <a:off x="4137" y="2682"/>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2" name="AutoShape 277">
                  <a:extLst>
                    <a:ext uri="{FF2B5EF4-FFF2-40B4-BE49-F238E27FC236}">
                      <a16:creationId xmlns:a16="http://schemas.microsoft.com/office/drawing/2014/main" id="{72D3770A-F36F-8B4A-8FF8-DACD723511A4}"/>
                    </a:ext>
                  </a:extLst>
                </p:cNvPr>
                <p:cNvSpPr>
                  <a:spLocks noChangeArrowheads="1"/>
                </p:cNvSpPr>
                <p:nvPr/>
              </p:nvSpPr>
              <p:spPr bwMode="auto">
                <a:xfrm>
                  <a:off x="4207" y="2711"/>
                  <a:ext cx="1071" cy="8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3" name="Oval 278">
                  <a:extLst>
                    <a:ext uri="{FF2B5EF4-FFF2-40B4-BE49-F238E27FC236}">
                      <a16:creationId xmlns:a16="http://schemas.microsoft.com/office/drawing/2014/main" id="{E20F98A7-F69B-E74B-8FBF-9EA2B529A3D9}"/>
                    </a:ext>
                  </a:extLst>
                </p:cNvPr>
                <p:cNvSpPr>
                  <a:spLocks noChangeArrowheads="1"/>
                </p:cNvSpPr>
                <p:nvPr/>
              </p:nvSpPr>
              <p:spPr bwMode="auto">
                <a:xfrm>
                  <a:off x="4307" y="2384"/>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4" name="Oval 279">
                  <a:extLst>
                    <a:ext uri="{FF2B5EF4-FFF2-40B4-BE49-F238E27FC236}">
                      <a16:creationId xmlns:a16="http://schemas.microsoft.com/office/drawing/2014/main" id="{4E466273-2ADF-E349-88D5-2B6EEDFA380D}"/>
                    </a:ext>
                  </a:extLst>
                </p:cNvPr>
                <p:cNvSpPr>
                  <a:spLocks noChangeArrowheads="1"/>
                </p:cNvSpPr>
                <p:nvPr/>
              </p:nvSpPr>
              <p:spPr bwMode="auto">
                <a:xfrm>
                  <a:off x="4487" y="2384"/>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025" name="Oval 280">
                  <a:extLst>
                    <a:ext uri="{FF2B5EF4-FFF2-40B4-BE49-F238E27FC236}">
                      <a16:creationId xmlns:a16="http://schemas.microsoft.com/office/drawing/2014/main" id="{A0203193-3C0F-B547-9376-A3747E681834}"/>
                    </a:ext>
                  </a:extLst>
                </p:cNvPr>
                <p:cNvSpPr>
                  <a:spLocks noChangeArrowheads="1"/>
                </p:cNvSpPr>
                <p:nvPr/>
              </p:nvSpPr>
              <p:spPr bwMode="auto">
                <a:xfrm>
                  <a:off x="4658" y="2384"/>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6" name="Rectangle 281">
                  <a:extLst>
                    <a:ext uri="{FF2B5EF4-FFF2-40B4-BE49-F238E27FC236}">
                      <a16:creationId xmlns:a16="http://schemas.microsoft.com/office/drawing/2014/main" id="{622E5CFB-1FD5-FE4F-A8B3-4FDC9A6A1653}"/>
                    </a:ext>
                  </a:extLst>
                </p:cNvPr>
                <p:cNvSpPr>
                  <a:spLocks noChangeArrowheads="1"/>
                </p:cNvSpPr>
                <p:nvPr/>
              </p:nvSpPr>
              <p:spPr bwMode="auto">
                <a:xfrm>
                  <a:off x="5068" y="1836"/>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442" name="Group 249">
                <a:extLst>
                  <a:ext uri="{FF2B5EF4-FFF2-40B4-BE49-F238E27FC236}">
                    <a16:creationId xmlns:a16="http://schemas.microsoft.com/office/drawing/2014/main" id="{76302BE8-DE92-F84D-BCFA-F53FD5F6A917}"/>
                  </a:ext>
                </a:extLst>
              </p:cNvPr>
              <p:cNvGrpSpPr>
                <a:grpSpLocks/>
              </p:cNvGrpSpPr>
              <p:nvPr/>
            </p:nvGrpSpPr>
            <p:grpSpPr bwMode="auto">
              <a:xfrm flipH="1">
                <a:off x="8472213" y="4384408"/>
                <a:ext cx="225953" cy="395900"/>
                <a:chOff x="4140" y="429"/>
                <a:chExt cx="1425" cy="2396"/>
              </a:xfrm>
            </p:grpSpPr>
            <p:sp>
              <p:nvSpPr>
                <p:cNvPr id="214443" name="Freeform 250">
                  <a:extLst>
                    <a:ext uri="{FF2B5EF4-FFF2-40B4-BE49-F238E27FC236}">
                      <a16:creationId xmlns:a16="http://schemas.microsoft.com/office/drawing/2014/main" id="{D05C3500-37E9-8445-8053-751EA81CC7A4}"/>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7" name="Rectangle 251">
                  <a:extLst>
                    <a:ext uri="{FF2B5EF4-FFF2-40B4-BE49-F238E27FC236}">
                      <a16:creationId xmlns:a16="http://schemas.microsoft.com/office/drawing/2014/main" id="{F1AF5770-7B2A-4842-A16F-49B0B3EEAA02}"/>
                    </a:ext>
                  </a:extLst>
                </p:cNvPr>
                <p:cNvSpPr>
                  <a:spLocks noChangeArrowheads="1"/>
                </p:cNvSpPr>
                <p:nvPr/>
              </p:nvSpPr>
              <p:spPr bwMode="auto">
                <a:xfrm>
                  <a:off x="4200" y="428"/>
                  <a:ext cx="1051" cy="2278"/>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45" name="Freeform 252">
                  <a:extLst>
                    <a:ext uri="{FF2B5EF4-FFF2-40B4-BE49-F238E27FC236}">
                      <a16:creationId xmlns:a16="http://schemas.microsoft.com/office/drawing/2014/main" id="{FFEBF131-F741-FD40-99D6-A77188BEF40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46" name="Freeform 253">
                  <a:extLst>
                    <a:ext uri="{FF2B5EF4-FFF2-40B4-BE49-F238E27FC236}">
                      <a16:creationId xmlns:a16="http://schemas.microsoft.com/office/drawing/2014/main" id="{2700696E-48C2-014D-BBFB-F556CF419BF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0" name="Rectangle 254">
                  <a:extLst>
                    <a:ext uri="{FF2B5EF4-FFF2-40B4-BE49-F238E27FC236}">
                      <a16:creationId xmlns:a16="http://schemas.microsoft.com/office/drawing/2014/main" id="{1CF44EC9-2774-004D-9366-64CE185764BC}"/>
                    </a:ext>
                  </a:extLst>
                </p:cNvPr>
                <p:cNvSpPr>
                  <a:spLocks noChangeArrowheads="1"/>
                </p:cNvSpPr>
                <p:nvPr/>
              </p:nvSpPr>
              <p:spPr bwMode="auto">
                <a:xfrm>
                  <a:off x="4210" y="68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48" name="Group 255">
                  <a:extLst>
                    <a:ext uri="{FF2B5EF4-FFF2-40B4-BE49-F238E27FC236}">
                      <a16:creationId xmlns:a16="http://schemas.microsoft.com/office/drawing/2014/main" id="{02FB440A-2D9A-A44D-8E86-4B3A8606E042}"/>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FEBCA26C-A96D-A949-B3AE-6BAA2A834599}"/>
                      </a:ext>
                    </a:extLst>
                  </p:cNvPr>
                  <p:cNvSpPr>
                    <a:spLocks noChangeArrowheads="1"/>
                  </p:cNvSpPr>
                  <p:nvPr/>
                </p:nvSpPr>
                <p:spPr bwMode="auto">
                  <a:xfrm>
                    <a:off x="616" y="2568"/>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7" name="AutoShape 257">
                    <a:extLst>
                      <a:ext uri="{FF2B5EF4-FFF2-40B4-BE49-F238E27FC236}">
                        <a16:creationId xmlns:a16="http://schemas.microsoft.com/office/drawing/2014/main" id="{1C20A722-7739-BA49-8AD3-F5AC8D9C255B}"/>
                      </a:ext>
                    </a:extLst>
                  </p:cNvPr>
                  <p:cNvSpPr>
                    <a:spLocks noChangeArrowheads="1"/>
                  </p:cNvSpPr>
                  <p:nvPr/>
                </p:nvSpPr>
                <p:spPr bwMode="auto">
                  <a:xfrm>
                    <a:off x="629"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42" name="Rectangle 258">
                  <a:extLst>
                    <a:ext uri="{FF2B5EF4-FFF2-40B4-BE49-F238E27FC236}">
                      <a16:creationId xmlns:a16="http://schemas.microsoft.com/office/drawing/2014/main" id="{F691BD7F-A36F-4148-99D4-B21E74B84AF6}"/>
                    </a:ext>
                  </a:extLst>
                </p:cNvPr>
                <p:cNvSpPr>
                  <a:spLocks noChangeArrowheads="1"/>
                </p:cNvSpPr>
                <p:nvPr/>
              </p:nvSpPr>
              <p:spPr bwMode="auto">
                <a:xfrm>
                  <a:off x="4220" y="101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50" name="Group 259">
                  <a:extLst>
                    <a:ext uri="{FF2B5EF4-FFF2-40B4-BE49-F238E27FC236}">
                      <a16:creationId xmlns:a16="http://schemas.microsoft.com/office/drawing/2014/main" id="{B54FA6C1-182C-3F40-8A70-A42ED10A3939}"/>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046347E6-06C0-3F44-8231-155ACC094D47}"/>
                      </a:ext>
                    </a:extLst>
                  </p:cNvPr>
                  <p:cNvSpPr>
                    <a:spLocks noChangeArrowheads="1"/>
                  </p:cNvSpPr>
                  <p:nvPr/>
                </p:nvSpPr>
                <p:spPr bwMode="auto">
                  <a:xfrm>
                    <a:off x="581" y="2569"/>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5" name="AutoShape 261">
                    <a:extLst>
                      <a:ext uri="{FF2B5EF4-FFF2-40B4-BE49-F238E27FC236}">
                        <a16:creationId xmlns:a16="http://schemas.microsoft.com/office/drawing/2014/main" id="{0F1E9FDF-4204-484B-AAB6-9486F6F7582C}"/>
                      </a:ext>
                    </a:extLst>
                  </p:cNvPr>
                  <p:cNvSpPr>
                    <a:spLocks noChangeArrowheads="1"/>
                  </p:cNvSpPr>
                  <p:nvPr/>
                </p:nvSpPr>
                <p:spPr bwMode="auto">
                  <a:xfrm>
                    <a:off x="594" y="2589"/>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44" name="Rectangle 262">
                  <a:extLst>
                    <a:ext uri="{FF2B5EF4-FFF2-40B4-BE49-F238E27FC236}">
                      <a16:creationId xmlns:a16="http://schemas.microsoft.com/office/drawing/2014/main" id="{001938B9-FAA2-6A4D-96CF-0421A182B86E}"/>
                    </a:ext>
                  </a:extLst>
                </p:cNvPr>
                <p:cNvSpPr>
                  <a:spLocks noChangeArrowheads="1"/>
                </p:cNvSpPr>
                <p:nvPr/>
              </p:nvSpPr>
              <p:spPr bwMode="auto">
                <a:xfrm>
                  <a:off x="4220" y="1360"/>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45" name="Rectangle 263">
                  <a:extLst>
                    <a:ext uri="{FF2B5EF4-FFF2-40B4-BE49-F238E27FC236}">
                      <a16:creationId xmlns:a16="http://schemas.microsoft.com/office/drawing/2014/main" id="{9FA949CE-3603-CE44-94FA-7B36697ADD90}"/>
                    </a:ext>
                  </a:extLst>
                </p:cNvPr>
                <p:cNvSpPr>
                  <a:spLocks noChangeArrowheads="1"/>
                </p:cNvSpPr>
                <p:nvPr/>
              </p:nvSpPr>
              <p:spPr bwMode="auto">
                <a:xfrm>
                  <a:off x="4230" y="1648"/>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53" name="Group 264">
                  <a:extLst>
                    <a:ext uri="{FF2B5EF4-FFF2-40B4-BE49-F238E27FC236}">
                      <a16:creationId xmlns:a16="http://schemas.microsoft.com/office/drawing/2014/main" id="{B07280F9-990B-5345-8393-50DC7B9DAF6A}"/>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189DFB0-206B-4045-9998-1808928BEA7C}"/>
                      </a:ext>
                    </a:extLst>
                  </p:cNvPr>
                  <p:cNvSpPr>
                    <a:spLocks noChangeArrowheads="1"/>
                  </p:cNvSpPr>
                  <p:nvPr/>
                </p:nvSpPr>
                <p:spPr bwMode="auto">
                  <a:xfrm>
                    <a:off x="609" y="2570"/>
                    <a:ext cx="686"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3" name="AutoShape 266">
                    <a:extLst>
                      <a:ext uri="{FF2B5EF4-FFF2-40B4-BE49-F238E27FC236}">
                        <a16:creationId xmlns:a16="http://schemas.microsoft.com/office/drawing/2014/main" id="{06A70B14-E14B-B84F-B481-2D76CC0AC332}"/>
                      </a:ext>
                    </a:extLst>
                  </p:cNvPr>
                  <p:cNvSpPr>
                    <a:spLocks noChangeArrowheads="1"/>
                  </p:cNvSpPr>
                  <p:nvPr/>
                </p:nvSpPr>
                <p:spPr bwMode="auto">
                  <a:xfrm>
                    <a:off x="621" y="2588"/>
                    <a:ext cx="649"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454" name="Freeform 267">
                  <a:extLst>
                    <a:ext uri="{FF2B5EF4-FFF2-40B4-BE49-F238E27FC236}">
                      <a16:creationId xmlns:a16="http://schemas.microsoft.com/office/drawing/2014/main" id="{6ADFE9D1-7ACF-4543-9F11-D56CFAC414D7}"/>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455" name="Group 268">
                  <a:extLst>
                    <a:ext uri="{FF2B5EF4-FFF2-40B4-BE49-F238E27FC236}">
                      <a16:creationId xmlns:a16="http://schemas.microsoft.com/office/drawing/2014/main" id="{38C52F42-3A47-9346-9D5C-8E2AC88345A3}"/>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51B35F6C-C7ED-D94A-98D7-E3A65AB24B3C}"/>
                      </a:ext>
                    </a:extLst>
                  </p:cNvPr>
                  <p:cNvSpPr>
                    <a:spLocks noChangeArrowheads="1"/>
                  </p:cNvSpPr>
                  <p:nvPr/>
                </p:nvSpPr>
                <p:spPr bwMode="auto">
                  <a:xfrm>
                    <a:off x="616" y="2543"/>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1" name="AutoShape 270">
                    <a:extLst>
                      <a:ext uri="{FF2B5EF4-FFF2-40B4-BE49-F238E27FC236}">
                        <a16:creationId xmlns:a16="http://schemas.microsoft.com/office/drawing/2014/main" id="{62090D08-8FAA-E54D-AD6A-92AB5A60F216}"/>
                      </a:ext>
                    </a:extLst>
                  </p:cNvPr>
                  <p:cNvSpPr>
                    <a:spLocks noChangeArrowheads="1"/>
                  </p:cNvSpPr>
                  <p:nvPr/>
                </p:nvSpPr>
                <p:spPr bwMode="auto">
                  <a:xfrm>
                    <a:off x="629" y="2582"/>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49" name="Rectangle 271">
                  <a:extLst>
                    <a:ext uri="{FF2B5EF4-FFF2-40B4-BE49-F238E27FC236}">
                      <a16:creationId xmlns:a16="http://schemas.microsoft.com/office/drawing/2014/main" id="{0B1CD020-CC14-4B43-B14F-0B040EFAAEC3}"/>
                    </a:ext>
                  </a:extLst>
                </p:cNvPr>
                <p:cNvSpPr>
                  <a:spLocks noChangeArrowheads="1"/>
                </p:cNvSpPr>
                <p:nvPr/>
              </p:nvSpPr>
              <p:spPr bwMode="auto">
                <a:xfrm>
                  <a:off x="5251" y="428"/>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57" name="Freeform 272">
                  <a:extLst>
                    <a:ext uri="{FF2B5EF4-FFF2-40B4-BE49-F238E27FC236}">
                      <a16:creationId xmlns:a16="http://schemas.microsoft.com/office/drawing/2014/main" id="{210F67FC-77D0-104D-8E65-513959A55A44}"/>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58" name="Freeform 273">
                  <a:extLst>
                    <a:ext uri="{FF2B5EF4-FFF2-40B4-BE49-F238E27FC236}">
                      <a16:creationId xmlns:a16="http://schemas.microsoft.com/office/drawing/2014/main" id="{B18E5213-6144-5849-BAD7-C526BA656AEB}"/>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2" name="Oval 274">
                  <a:extLst>
                    <a:ext uri="{FF2B5EF4-FFF2-40B4-BE49-F238E27FC236}">
                      <a16:creationId xmlns:a16="http://schemas.microsoft.com/office/drawing/2014/main" id="{96F54578-92AC-674A-9F54-751152497819}"/>
                    </a:ext>
                  </a:extLst>
                </p:cNvPr>
                <p:cNvSpPr>
                  <a:spLocks noChangeArrowheads="1"/>
                </p:cNvSpPr>
                <p:nvPr/>
              </p:nvSpPr>
              <p:spPr bwMode="auto">
                <a:xfrm>
                  <a:off x="5512" y="2609"/>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60" name="Freeform 275">
                  <a:extLst>
                    <a:ext uri="{FF2B5EF4-FFF2-40B4-BE49-F238E27FC236}">
                      <a16:creationId xmlns:a16="http://schemas.microsoft.com/office/drawing/2014/main" id="{6E945926-057C-9543-BE63-D75A4488E43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4" name="AutoShape 276">
                  <a:extLst>
                    <a:ext uri="{FF2B5EF4-FFF2-40B4-BE49-F238E27FC236}">
                      <a16:creationId xmlns:a16="http://schemas.microsoft.com/office/drawing/2014/main" id="{53B8A41D-1E4A-8B41-96FD-332302291D71}"/>
                    </a:ext>
                  </a:extLst>
                </p:cNvPr>
                <p:cNvSpPr>
                  <a:spLocks noChangeArrowheads="1"/>
                </p:cNvSpPr>
                <p:nvPr/>
              </p:nvSpPr>
              <p:spPr bwMode="auto">
                <a:xfrm>
                  <a:off x="4140" y="2677"/>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5" name="AutoShape 277">
                  <a:extLst>
                    <a:ext uri="{FF2B5EF4-FFF2-40B4-BE49-F238E27FC236}">
                      <a16:creationId xmlns:a16="http://schemas.microsoft.com/office/drawing/2014/main" id="{8314FB35-6874-FF41-907C-0CEED2848344}"/>
                    </a:ext>
                  </a:extLst>
                </p:cNvPr>
                <p:cNvSpPr>
                  <a:spLocks noChangeArrowheads="1"/>
                </p:cNvSpPr>
                <p:nvPr/>
              </p:nvSpPr>
              <p:spPr bwMode="auto">
                <a:xfrm>
                  <a:off x="4200"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6" name="Oval 278">
                  <a:extLst>
                    <a:ext uri="{FF2B5EF4-FFF2-40B4-BE49-F238E27FC236}">
                      <a16:creationId xmlns:a16="http://schemas.microsoft.com/office/drawing/2014/main" id="{11F0D0AC-C1F8-5048-92EA-442EA334A9DD}"/>
                    </a:ext>
                  </a:extLst>
                </p:cNvPr>
                <p:cNvSpPr>
                  <a:spLocks noChangeArrowheads="1"/>
                </p:cNvSpPr>
                <p:nvPr/>
              </p:nvSpPr>
              <p:spPr bwMode="auto">
                <a:xfrm>
                  <a:off x="4310" y="2379"/>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7" name="Oval 279">
                  <a:extLst>
                    <a:ext uri="{FF2B5EF4-FFF2-40B4-BE49-F238E27FC236}">
                      <a16:creationId xmlns:a16="http://schemas.microsoft.com/office/drawing/2014/main" id="{00582064-967C-584D-9217-EFFA48369DF4}"/>
                    </a:ext>
                  </a:extLst>
                </p:cNvPr>
                <p:cNvSpPr>
                  <a:spLocks noChangeArrowheads="1"/>
                </p:cNvSpPr>
                <p:nvPr/>
              </p:nvSpPr>
              <p:spPr bwMode="auto">
                <a:xfrm>
                  <a:off x="4480" y="2379"/>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058" name="Oval 280">
                  <a:extLst>
                    <a:ext uri="{FF2B5EF4-FFF2-40B4-BE49-F238E27FC236}">
                      <a16:creationId xmlns:a16="http://schemas.microsoft.com/office/drawing/2014/main" id="{38FC02B0-E1F8-0247-8E72-2A07612BE3A5}"/>
                    </a:ext>
                  </a:extLst>
                </p:cNvPr>
                <p:cNvSpPr>
                  <a:spLocks noChangeArrowheads="1"/>
                </p:cNvSpPr>
                <p:nvPr/>
              </p:nvSpPr>
              <p:spPr bwMode="auto">
                <a:xfrm>
                  <a:off x="4661" y="2379"/>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9" name="Rectangle 281">
                  <a:extLst>
                    <a:ext uri="{FF2B5EF4-FFF2-40B4-BE49-F238E27FC236}">
                      <a16:creationId xmlns:a16="http://schemas.microsoft.com/office/drawing/2014/main" id="{1EE28A89-63F5-DF4C-84C8-9A84FAD8FCB3}"/>
                    </a:ext>
                  </a:extLst>
                </p:cNvPr>
                <p:cNvSpPr>
                  <a:spLocks noChangeArrowheads="1"/>
                </p:cNvSpPr>
                <p:nvPr/>
              </p:nvSpPr>
              <p:spPr bwMode="auto">
                <a:xfrm>
                  <a:off x="5061" y="1831"/>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grpSp>
          <p:nvGrpSpPr>
            <p:cNvPr id="214399" name="Group 1068">
              <a:extLst>
                <a:ext uri="{FF2B5EF4-FFF2-40B4-BE49-F238E27FC236}">
                  <a16:creationId xmlns:a16="http://schemas.microsoft.com/office/drawing/2014/main" id="{8E402CA8-533B-1D4A-9CAE-4C31AA1D6632}"/>
                </a:ext>
              </a:extLst>
            </p:cNvPr>
            <p:cNvGrpSpPr>
              <a:grpSpLocks/>
            </p:cNvGrpSpPr>
            <p:nvPr/>
          </p:nvGrpSpPr>
          <p:grpSpPr bwMode="auto">
            <a:xfrm>
              <a:off x="7186941" y="5734675"/>
              <a:ext cx="347753" cy="680208"/>
              <a:chOff x="7923189" y="2486663"/>
              <a:chExt cx="360362" cy="884586"/>
            </a:xfrm>
          </p:grpSpPr>
          <p:pic>
            <p:nvPicPr>
              <p:cNvPr id="214405" name="Picture 3">
                <a:extLst>
                  <a:ext uri="{FF2B5EF4-FFF2-40B4-BE49-F238E27FC236}">
                    <a16:creationId xmlns:a16="http://schemas.microsoft.com/office/drawing/2014/main" id="{32733F9F-7586-5E4F-8834-78697C1804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406" name="Group 950">
                <a:extLst>
                  <a:ext uri="{FF2B5EF4-FFF2-40B4-BE49-F238E27FC236}">
                    <a16:creationId xmlns:a16="http://schemas.microsoft.com/office/drawing/2014/main" id="{278CF83B-2727-E840-82D3-4E01DA472DC3}"/>
                  </a:ext>
                </a:extLst>
              </p:cNvPr>
              <p:cNvGrpSpPr>
                <a:grpSpLocks/>
              </p:cNvGrpSpPr>
              <p:nvPr/>
            </p:nvGrpSpPr>
            <p:grpSpPr bwMode="auto">
              <a:xfrm>
                <a:off x="7923189" y="2890236"/>
                <a:ext cx="227012" cy="481013"/>
                <a:chOff x="4140" y="429"/>
                <a:chExt cx="1425" cy="2396"/>
              </a:xfrm>
            </p:grpSpPr>
            <p:sp>
              <p:nvSpPr>
                <p:cNvPr id="214407" name="Freeform 951">
                  <a:extLst>
                    <a:ext uri="{FF2B5EF4-FFF2-40B4-BE49-F238E27FC236}">
                      <a16:creationId xmlns:a16="http://schemas.microsoft.com/office/drawing/2014/main" id="{8DCEAEB6-8B9F-A743-8291-D894DCB08AB9}"/>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08" name="Rectangle 952">
                  <a:extLst>
                    <a:ext uri="{FF2B5EF4-FFF2-40B4-BE49-F238E27FC236}">
                      <a16:creationId xmlns:a16="http://schemas.microsoft.com/office/drawing/2014/main" id="{0C24C977-81AA-D943-AC95-ECAABC46359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09" name="Freeform 953">
                  <a:extLst>
                    <a:ext uri="{FF2B5EF4-FFF2-40B4-BE49-F238E27FC236}">
                      <a16:creationId xmlns:a16="http://schemas.microsoft.com/office/drawing/2014/main" id="{1AA76C4E-1179-9143-911B-B58CD9E12C9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10" name="Freeform 954">
                  <a:extLst>
                    <a:ext uri="{FF2B5EF4-FFF2-40B4-BE49-F238E27FC236}">
                      <a16:creationId xmlns:a16="http://schemas.microsoft.com/office/drawing/2014/main" id="{1EBF6E83-6A8C-7741-B346-DB75DFBE810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11" name="Rectangle 955">
                  <a:extLst>
                    <a:ext uri="{FF2B5EF4-FFF2-40B4-BE49-F238E27FC236}">
                      <a16:creationId xmlns:a16="http://schemas.microsoft.com/office/drawing/2014/main" id="{3C735847-0E2E-DB49-8559-785F4FF7CBB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2" name="Group 956">
                  <a:extLst>
                    <a:ext uri="{FF2B5EF4-FFF2-40B4-BE49-F238E27FC236}">
                      <a16:creationId xmlns:a16="http://schemas.microsoft.com/office/drawing/2014/main" id="{95902300-E8B5-9B4C-B771-8D658CE50690}"/>
                    </a:ext>
                  </a:extLst>
                </p:cNvPr>
                <p:cNvGrpSpPr>
                  <a:grpSpLocks/>
                </p:cNvGrpSpPr>
                <p:nvPr/>
              </p:nvGrpSpPr>
              <p:grpSpPr bwMode="auto">
                <a:xfrm>
                  <a:off x="4749" y="668"/>
                  <a:ext cx="581" cy="145"/>
                  <a:chOff x="614" y="2568"/>
                  <a:chExt cx="725" cy="139"/>
                </a:xfrm>
              </p:grpSpPr>
              <p:sp>
                <p:nvSpPr>
                  <p:cNvPr id="214437" name="AutoShape 957">
                    <a:extLst>
                      <a:ext uri="{FF2B5EF4-FFF2-40B4-BE49-F238E27FC236}">
                        <a16:creationId xmlns:a16="http://schemas.microsoft.com/office/drawing/2014/main" id="{D9BF973C-286D-6A4C-B74E-31C91AEB4C3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8" name="AutoShape 958">
                    <a:extLst>
                      <a:ext uri="{FF2B5EF4-FFF2-40B4-BE49-F238E27FC236}">
                        <a16:creationId xmlns:a16="http://schemas.microsoft.com/office/drawing/2014/main" id="{8A8F2273-F2F0-8246-8122-C389B0DB028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3" name="Rectangle 959">
                  <a:extLst>
                    <a:ext uri="{FF2B5EF4-FFF2-40B4-BE49-F238E27FC236}">
                      <a16:creationId xmlns:a16="http://schemas.microsoft.com/office/drawing/2014/main" id="{A215A618-2228-1E40-8380-BCFC3634359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4" name="Group 960">
                  <a:extLst>
                    <a:ext uri="{FF2B5EF4-FFF2-40B4-BE49-F238E27FC236}">
                      <a16:creationId xmlns:a16="http://schemas.microsoft.com/office/drawing/2014/main" id="{0CF5AE61-55C9-EE49-B017-931CF03BFE3F}"/>
                    </a:ext>
                  </a:extLst>
                </p:cNvPr>
                <p:cNvGrpSpPr>
                  <a:grpSpLocks/>
                </p:cNvGrpSpPr>
                <p:nvPr/>
              </p:nvGrpSpPr>
              <p:grpSpPr bwMode="auto">
                <a:xfrm>
                  <a:off x="4747" y="994"/>
                  <a:ext cx="581" cy="134"/>
                  <a:chOff x="614" y="2568"/>
                  <a:chExt cx="725" cy="139"/>
                </a:xfrm>
              </p:grpSpPr>
              <p:sp>
                <p:nvSpPr>
                  <p:cNvPr id="214435" name="AutoShape 961">
                    <a:extLst>
                      <a:ext uri="{FF2B5EF4-FFF2-40B4-BE49-F238E27FC236}">
                        <a16:creationId xmlns:a16="http://schemas.microsoft.com/office/drawing/2014/main" id="{51E98649-DA5D-F84C-9475-9029C4F2012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6" name="AutoShape 962">
                    <a:extLst>
                      <a:ext uri="{FF2B5EF4-FFF2-40B4-BE49-F238E27FC236}">
                        <a16:creationId xmlns:a16="http://schemas.microsoft.com/office/drawing/2014/main" id="{56E6C1E0-4B5B-C042-ADE7-0B89FAB8E07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5" name="Rectangle 963">
                  <a:extLst>
                    <a:ext uri="{FF2B5EF4-FFF2-40B4-BE49-F238E27FC236}">
                      <a16:creationId xmlns:a16="http://schemas.microsoft.com/office/drawing/2014/main" id="{97B4E582-7B38-FE4A-946C-21FE3ADE65F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16" name="Rectangle 964">
                  <a:extLst>
                    <a:ext uri="{FF2B5EF4-FFF2-40B4-BE49-F238E27FC236}">
                      <a16:creationId xmlns:a16="http://schemas.microsoft.com/office/drawing/2014/main" id="{2EF7FE66-E052-6E4B-A967-C146A6E59C0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7" name="Group 965">
                  <a:extLst>
                    <a:ext uri="{FF2B5EF4-FFF2-40B4-BE49-F238E27FC236}">
                      <a16:creationId xmlns:a16="http://schemas.microsoft.com/office/drawing/2014/main" id="{9AAE0792-8C21-B647-8993-E880A752C0F4}"/>
                    </a:ext>
                  </a:extLst>
                </p:cNvPr>
                <p:cNvGrpSpPr>
                  <a:grpSpLocks/>
                </p:cNvGrpSpPr>
                <p:nvPr/>
              </p:nvGrpSpPr>
              <p:grpSpPr bwMode="auto">
                <a:xfrm>
                  <a:off x="4735" y="1627"/>
                  <a:ext cx="582" cy="151"/>
                  <a:chOff x="614" y="2568"/>
                  <a:chExt cx="725" cy="139"/>
                </a:xfrm>
              </p:grpSpPr>
              <p:sp>
                <p:nvSpPr>
                  <p:cNvPr id="214433" name="AutoShape 966">
                    <a:extLst>
                      <a:ext uri="{FF2B5EF4-FFF2-40B4-BE49-F238E27FC236}">
                        <a16:creationId xmlns:a16="http://schemas.microsoft.com/office/drawing/2014/main" id="{E27A401E-0185-E04D-9EE8-F250AB0DA8F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4" name="AutoShape 967">
                    <a:extLst>
                      <a:ext uri="{FF2B5EF4-FFF2-40B4-BE49-F238E27FC236}">
                        <a16:creationId xmlns:a16="http://schemas.microsoft.com/office/drawing/2014/main" id="{688D841D-D13F-5246-A020-C0FBA68E25B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8" name="Freeform 968">
                  <a:extLst>
                    <a:ext uri="{FF2B5EF4-FFF2-40B4-BE49-F238E27FC236}">
                      <a16:creationId xmlns:a16="http://schemas.microsoft.com/office/drawing/2014/main" id="{40C4AE9E-8D37-8549-92CC-40854D242C4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419" name="Group 969">
                  <a:extLst>
                    <a:ext uri="{FF2B5EF4-FFF2-40B4-BE49-F238E27FC236}">
                      <a16:creationId xmlns:a16="http://schemas.microsoft.com/office/drawing/2014/main" id="{B0E06361-773E-594D-8BA8-A6BFEF56DAE7}"/>
                    </a:ext>
                  </a:extLst>
                </p:cNvPr>
                <p:cNvGrpSpPr>
                  <a:grpSpLocks/>
                </p:cNvGrpSpPr>
                <p:nvPr/>
              </p:nvGrpSpPr>
              <p:grpSpPr bwMode="auto">
                <a:xfrm>
                  <a:off x="4739" y="1327"/>
                  <a:ext cx="582" cy="139"/>
                  <a:chOff x="614" y="2568"/>
                  <a:chExt cx="725" cy="139"/>
                </a:xfrm>
              </p:grpSpPr>
              <p:sp>
                <p:nvSpPr>
                  <p:cNvPr id="214431" name="AutoShape 970">
                    <a:extLst>
                      <a:ext uri="{FF2B5EF4-FFF2-40B4-BE49-F238E27FC236}">
                        <a16:creationId xmlns:a16="http://schemas.microsoft.com/office/drawing/2014/main" id="{A254F874-2C1A-A94F-B104-6B11A3B3FFF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2" name="AutoShape 971">
                    <a:extLst>
                      <a:ext uri="{FF2B5EF4-FFF2-40B4-BE49-F238E27FC236}">
                        <a16:creationId xmlns:a16="http://schemas.microsoft.com/office/drawing/2014/main" id="{63C57A66-FE2A-9B49-AC7A-28FE9BBFE9B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20" name="Rectangle 972">
                  <a:extLst>
                    <a:ext uri="{FF2B5EF4-FFF2-40B4-BE49-F238E27FC236}">
                      <a16:creationId xmlns:a16="http://schemas.microsoft.com/office/drawing/2014/main" id="{41FC7717-503B-234E-8D7D-9022259F569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1" name="Freeform 973">
                  <a:extLst>
                    <a:ext uri="{FF2B5EF4-FFF2-40B4-BE49-F238E27FC236}">
                      <a16:creationId xmlns:a16="http://schemas.microsoft.com/office/drawing/2014/main" id="{D2714405-2380-B44B-99CA-B0213CFA7F7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22" name="Freeform 974">
                  <a:extLst>
                    <a:ext uri="{FF2B5EF4-FFF2-40B4-BE49-F238E27FC236}">
                      <a16:creationId xmlns:a16="http://schemas.microsoft.com/office/drawing/2014/main" id="{9F8F4988-F695-454E-9D54-EBC8E0AFDB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23" name="Oval 975">
                  <a:extLst>
                    <a:ext uri="{FF2B5EF4-FFF2-40B4-BE49-F238E27FC236}">
                      <a16:creationId xmlns:a16="http://schemas.microsoft.com/office/drawing/2014/main" id="{A24C5B25-D627-3649-8F12-A567A24A9B7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4" name="Freeform 976">
                  <a:extLst>
                    <a:ext uri="{FF2B5EF4-FFF2-40B4-BE49-F238E27FC236}">
                      <a16:creationId xmlns:a16="http://schemas.microsoft.com/office/drawing/2014/main" id="{2F3F0CC0-1CC5-834C-90FF-5DEC703CFCF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25" name="AutoShape 977">
                  <a:extLst>
                    <a:ext uri="{FF2B5EF4-FFF2-40B4-BE49-F238E27FC236}">
                      <a16:creationId xmlns:a16="http://schemas.microsoft.com/office/drawing/2014/main" id="{9E9EBBD6-ABA3-CE41-873E-E25C8CD3C53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6" name="AutoShape 978">
                  <a:extLst>
                    <a:ext uri="{FF2B5EF4-FFF2-40B4-BE49-F238E27FC236}">
                      <a16:creationId xmlns:a16="http://schemas.microsoft.com/office/drawing/2014/main" id="{DE66A82D-7F89-BA46-94BF-C440B325B83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7" name="Oval 979">
                  <a:extLst>
                    <a:ext uri="{FF2B5EF4-FFF2-40B4-BE49-F238E27FC236}">
                      <a16:creationId xmlns:a16="http://schemas.microsoft.com/office/drawing/2014/main" id="{8093C79D-2479-684D-9E42-329DA6A61D9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8" name="Oval 980">
                  <a:extLst>
                    <a:ext uri="{FF2B5EF4-FFF2-40B4-BE49-F238E27FC236}">
                      <a16:creationId xmlns:a16="http://schemas.microsoft.com/office/drawing/2014/main" id="{C0BC531C-6E59-9446-B664-FDD8EBABB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429" name="Oval 981">
                  <a:extLst>
                    <a:ext uri="{FF2B5EF4-FFF2-40B4-BE49-F238E27FC236}">
                      <a16:creationId xmlns:a16="http://schemas.microsoft.com/office/drawing/2014/main" id="{E9ED9C0E-3190-1C40-93DB-19A88E9CD08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0" name="Rectangle 982">
                  <a:extLst>
                    <a:ext uri="{FF2B5EF4-FFF2-40B4-BE49-F238E27FC236}">
                      <a16:creationId xmlns:a16="http://schemas.microsoft.com/office/drawing/2014/main" id="{541C1A9C-C313-D944-991B-F15BF1E1A46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400" name="Group 3">
              <a:extLst>
                <a:ext uri="{FF2B5EF4-FFF2-40B4-BE49-F238E27FC236}">
                  <a16:creationId xmlns:a16="http://schemas.microsoft.com/office/drawing/2014/main" id="{324EDE22-2FBE-CD4B-87F5-3AFE46AE84BA}"/>
                </a:ext>
              </a:extLst>
            </p:cNvPr>
            <p:cNvGrpSpPr>
              <a:grpSpLocks/>
            </p:cNvGrpSpPr>
            <p:nvPr/>
          </p:nvGrpSpPr>
          <p:grpSpPr bwMode="auto">
            <a:xfrm>
              <a:off x="439215" y="4827099"/>
              <a:ext cx="875523" cy="506826"/>
              <a:chOff x="439215" y="4827099"/>
              <a:chExt cx="875523" cy="506826"/>
            </a:xfrm>
          </p:grpSpPr>
          <p:grpSp>
            <p:nvGrpSpPr>
              <p:cNvPr id="214401" name="Group 418">
                <a:extLst>
                  <a:ext uri="{FF2B5EF4-FFF2-40B4-BE49-F238E27FC236}">
                    <a16:creationId xmlns:a16="http://schemas.microsoft.com/office/drawing/2014/main" id="{5EBBB6C8-77B2-BA46-8116-9CC4F54F5332}"/>
                  </a:ext>
                </a:extLst>
              </p:cNvPr>
              <p:cNvGrpSpPr>
                <a:grpSpLocks/>
              </p:cNvGrpSpPr>
              <p:nvPr/>
            </p:nvGrpSpPr>
            <p:grpSpPr bwMode="auto">
              <a:xfrm>
                <a:off x="439215" y="4827099"/>
                <a:ext cx="875523" cy="506826"/>
                <a:chOff x="2889" y="1631"/>
                <a:chExt cx="980" cy="743"/>
              </a:xfrm>
            </p:grpSpPr>
            <p:sp>
              <p:nvSpPr>
                <p:cNvPr id="214403" name="Rectangle 419">
                  <a:extLst>
                    <a:ext uri="{FF2B5EF4-FFF2-40B4-BE49-F238E27FC236}">
                      <a16:creationId xmlns:a16="http://schemas.microsoft.com/office/drawing/2014/main" id="{2E581D98-6885-D344-B42F-A717F5B85044}"/>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49" name="AutoShape 420">
                  <a:extLst>
                    <a:ext uri="{FF2B5EF4-FFF2-40B4-BE49-F238E27FC236}">
                      <a16:creationId xmlns:a16="http://schemas.microsoft.com/office/drawing/2014/main" id="{7543A277-20B6-4B4B-88B3-775CB6CE92FC}"/>
                    </a:ext>
                  </a:extLst>
                </p:cNvPr>
                <p:cNvSpPr>
                  <a:spLocks noChangeArrowheads="1"/>
                </p:cNvSpPr>
                <p:nvPr/>
              </p:nvSpPr>
              <p:spPr bwMode="auto">
                <a:xfrm>
                  <a:off x="2889" y="1631"/>
                  <a:ext cx="976"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CCFF"/>
                    </a:solidFill>
                    <a:effectLst/>
                    <a:uLnTx/>
                    <a:uFillTx/>
                    <a:latin typeface="Arial" charset="0"/>
                    <a:ea typeface="ＭＳ Ｐゴシック" charset="0"/>
                    <a:cs typeface="ＭＳ Ｐゴシック" charset="0"/>
                  </a:endParaRPr>
                </a:p>
              </p:txBody>
            </p:sp>
          </p:grpSp>
          <p:pic>
            <p:nvPicPr>
              <p:cNvPr id="214402" name="Picture 9">
                <a:extLst>
                  <a:ext uri="{FF2B5EF4-FFF2-40B4-BE49-F238E27FC236}">
                    <a16:creationId xmlns:a16="http://schemas.microsoft.com/office/drawing/2014/main" id="{84AFFF33-43DD-D448-9B8B-7C7762B494CB}"/>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9" name="Group 8">
            <a:extLst>
              <a:ext uri="{FF2B5EF4-FFF2-40B4-BE49-F238E27FC236}">
                <a16:creationId xmlns:a16="http://schemas.microsoft.com/office/drawing/2014/main" id="{663E03E5-A035-FA4B-96FB-1DB1173EACF5}"/>
              </a:ext>
            </a:extLst>
          </p:cNvPr>
          <p:cNvGrpSpPr>
            <a:grpSpLocks/>
          </p:cNvGrpSpPr>
          <p:nvPr/>
        </p:nvGrpSpPr>
        <p:grpSpPr bwMode="auto">
          <a:xfrm>
            <a:off x="1949451" y="1181101"/>
            <a:ext cx="8258175" cy="5427663"/>
            <a:chOff x="425291" y="1016574"/>
            <a:chExt cx="8258951" cy="5427438"/>
          </a:xfrm>
        </p:grpSpPr>
        <p:grpSp>
          <p:nvGrpSpPr>
            <p:cNvPr id="214030" name="Group 7">
              <a:extLst>
                <a:ext uri="{FF2B5EF4-FFF2-40B4-BE49-F238E27FC236}">
                  <a16:creationId xmlns:a16="http://schemas.microsoft.com/office/drawing/2014/main" id="{A4AF4A7E-AAF4-534C-ABAC-8465AF89D6B5}"/>
                </a:ext>
              </a:extLst>
            </p:cNvPr>
            <p:cNvGrpSpPr>
              <a:grpSpLocks/>
            </p:cNvGrpSpPr>
            <p:nvPr/>
          </p:nvGrpSpPr>
          <p:grpSpPr bwMode="auto">
            <a:xfrm>
              <a:off x="861857" y="1488950"/>
              <a:ext cx="7326607" cy="4955062"/>
              <a:chOff x="861857" y="1488950"/>
              <a:chExt cx="7326607" cy="4955062"/>
            </a:xfrm>
          </p:grpSpPr>
          <p:cxnSp>
            <p:nvCxnSpPr>
              <p:cNvPr id="214383" name="Straight Connector 6">
                <a:extLst>
                  <a:ext uri="{FF2B5EF4-FFF2-40B4-BE49-F238E27FC236}">
                    <a16:creationId xmlns:a16="http://schemas.microsoft.com/office/drawing/2014/main" id="{9512D778-123C-7140-9209-CBA6A43BC19E}"/>
                  </a:ext>
                </a:extLst>
              </p:cNvPr>
              <p:cNvCxnSpPr>
                <a:cxnSpLocks noChangeShapeType="1"/>
                <a:stCxn id="214402" idx="2"/>
              </p:cNvCxnSpPr>
              <p:nvPr/>
            </p:nvCxnSpPr>
            <p:spPr bwMode="auto">
              <a:xfrm flipH="1" flipV="1">
                <a:off x="861857" y="2766634"/>
                <a:ext cx="24132" cy="237025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4" name="Straight Connector 786">
                <a:extLst>
                  <a:ext uri="{FF2B5EF4-FFF2-40B4-BE49-F238E27FC236}">
                    <a16:creationId xmlns:a16="http://schemas.microsoft.com/office/drawing/2014/main" id="{B2301258-B27E-2F44-9382-9A623C4D7000}"/>
                  </a:ext>
                </a:extLst>
              </p:cNvPr>
              <p:cNvCxnSpPr>
                <a:cxnSpLocks noChangeShapeType="1"/>
                <a:stCxn id="214712" idx="2"/>
              </p:cNvCxnSpPr>
              <p:nvPr/>
            </p:nvCxnSpPr>
            <p:spPr bwMode="auto">
              <a:xfrm flipV="1">
                <a:off x="1769891" y="1936350"/>
                <a:ext cx="381" cy="24137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5" name="Straight Connector 787">
                <a:extLst>
                  <a:ext uri="{FF2B5EF4-FFF2-40B4-BE49-F238E27FC236}">
                    <a16:creationId xmlns:a16="http://schemas.microsoft.com/office/drawing/2014/main" id="{7B952022-194E-AF45-BA8F-F3BA1517842D}"/>
                  </a:ext>
                </a:extLst>
              </p:cNvPr>
              <p:cNvCxnSpPr>
                <a:cxnSpLocks noChangeShapeType="1"/>
              </p:cNvCxnSpPr>
              <p:nvPr/>
            </p:nvCxnSpPr>
            <p:spPr bwMode="auto">
              <a:xfrm flipV="1">
                <a:off x="2209958" y="325285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6" name="Straight Connector 788">
                <a:extLst>
                  <a:ext uri="{FF2B5EF4-FFF2-40B4-BE49-F238E27FC236}">
                    <a16:creationId xmlns:a16="http://schemas.microsoft.com/office/drawing/2014/main" id="{DA4CF229-090E-D040-A819-79B58CD0D157}"/>
                  </a:ext>
                </a:extLst>
              </p:cNvPr>
              <p:cNvCxnSpPr>
                <a:cxnSpLocks noChangeShapeType="1"/>
              </p:cNvCxnSpPr>
              <p:nvPr/>
            </p:nvCxnSpPr>
            <p:spPr bwMode="auto">
              <a:xfrm flipV="1">
                <a:off x="3314938" y="3904152"/>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7" name="Straight Connector 789">
                <a:extLst>
                  <a:ext uri="{FF2B5EF4-FFF2-40B4-BE49-F238E27FC236}">
                    <a16:creationId xmlns:a16="http://schemas.microsoft.com/office/drawing/2014/main" id="{F1FD2E17-FCFD-7A49-80F1-F0132E422F6F}"/>
                  </a:ext>
                </a:extLst>
              </p:cNvPr>
              <p:cNvCxnSpPr>
                <a:cxnSpLocks noChangeShapeType="1"/>
              </p:cNvCxnSpPr>
              <p:nvPr/>
            </p:nvCxnSpPr>
            <p:spPr bwMode="auto">
              <a:xfrm flipV="1">
                <a:off x="4465279" y="1488950"/>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8" name="Straight Connector 791">
                <a:extLst>
                  <a:ext uri="{FF2B5EF4-FFF2-40B4-BE49-F238E27FC236}">
                    <a16:creationId xmlns:a16="http://schemas.microsoft.com/office/drawing/2014/main" id="{F2AA9CB3-A15F-6A4F-BD49-8C86FD328DF0}"/>
                  </a:ext>
                </a:extLst>
              </p:cNvPr>
              <p:cNvCxnSpPr>
                <a:cxnSpLocks noChangeShapeType="1"/>
              </p:cNvCxnSpPr>
              <p:nvPr/>
            </p:nvCxnSpPr>
            <p:spPr bwMode="auto">
              <a:xfrm flipV="1">
                <a:off x="5162011" y="356135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9" name="Straight Connector 967">
                <a:extLst>
                  <a:ext uri="{FF2B5EF4-FFF2-40B4-BE49-F238E27FC236}">
                    <a16:creationId xmlns:a16="http://schemas.microsoft.com/office/drawing/2014/main" id="{1A84D6ED-7888-4649-8F9A-6F97B339F199}"/>
                  </a:ext>
                </a:extLst>
              </p:cNvPr>
              <p:cNvCxnSpPr>
                <a:cxnSpLocks noChangeShapeType="1"/>
              </p:cNvCxnSpPr>
              <p:nvPr/>
            </p:nvCxnSpPr>
            <p:spPr bwMode="auto">
              <a:xfrm flipV="1">
                <a:off x="6130907" y="177844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0" name="Straight Connector 1067">
                <a:extLst>
                  <a:ext uri="{FF2B5EF4-FFF2-40B4-BE49-F238E27FC236}">
                    <a16:creationId xmlns:a16="http://schemas.microsoft.com/office/drawing/2014/main" id="{6E0210E8-9E52-B64F-AB77-2FE66D785BB6}"/>
                  </a:ext>
                </a:extLst>
              </p:cNvPr>
              <p:cNvCxnSpPr>
                <a:cxnSpLocks noChangeShapeType="1"/>
              </p:cNvCxnSpPr>
              <p:nvPr/>
            </p:nvCxnSpPr>
            <p:spPr bwMode="auto">
              <a:xfrm flipV="1">
                <a:off x="8188464" y="238403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1" name="Straight Connector 1103">
                <a:extLst>
                  <a:ext uri="{FF2B5EF4-FFF2-40B4-BE49-F238E27FC236}">
                    <a16:creationId xmlns:a16="http://schemas.microsoft.com/office/drawing/2014/main" id="{4BD7FE31-973D-2149-85C0-0E13ED55A48A}"/>
                  </a:ext>
                </a:extLst>
              </p:cNvPr>
              <p:cNvCxnSpPr>
                <a:cxnSpLocks noChangeShapeType="1"/>
              </p:cNvCxnSpPr>
              <p:nvPr/>
            </p:nvCxnSpPr>
            <p:spPr bwMode="auto">
              <a:xfrm flipV="1">
                <a:off x="7267323" y="388000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14031" name="Group 1104">
              <a:extLst>
                <a:ext uri="{FF2B5EF4-FFF2-40B4-BE49-F238E27FC236}">
                  <a16:creationId xmlns:a16="http://schemas.microsoft.com/office/drawing/2014/main" id="{765F4DA0-16C7-9A4A-BC15-42B419D784ED}"/>
                </a:ext>
              </a:extLst>
            </p:cNvPr>
            <p:cNvGrpSpPr>
              <a:grpSpLocks/>
            </p:cNvGrpSpPr>
            <p:nvPr/>
          </p:nvGrpSpPr>
          <p:grpSpPr bwMode="auto">
            <a:xfrm>
              <a:off x="425291" y="1016574"/>
              <a:ext cx="8258951" cy="2901368"/>
              <a:chOff x="439215" y="3555216"/>
              <a:chExt cx="8258951" cy="2901368"/>
            </a:xfrm>
          </p:grpSpPr>
          <p:grpSp>
            <p:nvGrpSpPr>
              <p:cNvPr id="214032" name="Group 1105">
                <a:extLst>
                  <a:ext uri="{FF2B5EF4-FFF2-40B4-BE49-F238E27FC236}">
                    <a16:creationId xmlns:a16="http://schemas.microsoft.com/office/drawing/2014/main" id="{E694307B-217B-FB40-81BB-A309B6A9FADA}"/>
                  </a:ext>
                </a:extLst>
              </p:cNvPr>
              <p:cNvGrpSpPr>
                <a:grpSpLocks/>
              </p:cNvGrpSpPr>
              <p:nvPr/>
            </p:nvGrpSpPr>
            <p:grpSpPr bwMode="auto">
              <a:xfrm>
                <a:off x="1678362" y="3855145"/>
                <a:ext cx="347753" cy="680208"/>
                <a:chOff x="7923189" y="2486663"/>
                <a:chExt cx="360362" cy="884586"/>
              </a:xfrm>
            </p:grpSpPr>
            <p:pic>
              <p:nvPicPr>
                <p:cNvPr id="214349" name="Picture 3">
                  <a:extLst>
                    <a:ext uri="{FF2B5EF4-FFF2-40B4-BE49-F238E27FC236}">
                      <a16:creationId xmlns:a16="http://schemas.microsoft.com/office/drawing/2014/main" id="{A5775926-AFE6-1449-9A27-5441A654C9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50" name="Group 950">
                  <a:extLst>
                    <a:ext uri="{FF2B5EF4-FFF2-40B4-BE49-F238E27FC236}">
                      <a16:creationId xmlns:a16="http://schemas.microsoft.com/office/drawing/2014/main" id="{38CC53F0-B414-2E4E-8986-2F7DDC5D0D82}"/>
                    </a:ext>
                  </a:extLst>
                </p:cNvPr>
                <p:cNvGrpSpPr>
                  <a:grpSpLocks/>
                </p:cNvGrpSpPr>
                <p:nvPr/>
              </p:nvGrpSpPr>
              <p:grpSpPr bwMode="auto">
                <a:xfrm>
                  <a:off x="7923189" y="2890236"/>
                  <a:ext cx="227012" cy="481013"/>
                  <a:chOff x="4140" y="429"/>
                  <a:chExt cx="1425" cy="2396"/>
                </a:xfrm>
              </p:grpSpPr>
              <p:sp>
                <p:nvSpPr>
                  <p:cNvPr id="214351" name="Freeform 951">
                    <a:extLst>
                      <a:ext uri="{FF2B5EF4-FFF2-40B4-BE49-F238E27FC236}">
                        <a16:creationId xmlns:a16="http://schemas.microsoft.com/office/drawing/2014/main" id="{1D940CF4-9ED0-F04D-B582-4A54E780ED7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52" name="Rectangle 952">
                    <a:extLst>
                      <a:ext uri="{FF2B5EF4-FFF2-40B4-BE49-F238E27FC236}">
                        <a16:creationId xmlns:a16="http://schemas.microsoft.com/office/drawing/2014/main" id="{5C864C79-25E8-8D48-A1F0-E6D2174CB77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53" name="Freeform 953">
                    <a:extLst>
                      <a:ext uri="{FF2B5EF4-FFF2-40B4-BE49-F238E27FC236}">
                        <a16:creationId xmlns:a16="http://schemas.microsoft.com/office/drawing/2014/main" id="{F9230EA0-40F1-F944-A1C8-C87B9C4B3110}"/>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54" name="Freeform 954">
                    <a:extLst>
                      <a:ext uri="{FF2B5EF4-FFF2-40B4-BE49-F238E27FC236}">
                        <a16:creationId xmlns:a16="http://schemas.microsoft.com/office/drawing/2014/main" id="{F0AB7CF6-089B-1148-BBF7-D843D80D901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55" name="Rectangle 955">
                    <a:extLst>
                      <a:ext uri="{FF2B5EF4-FFF2-40B4-BE49-F238E27FC236}">
                        <a16:creationId xmlns:a16="http://schemas.microsoft.com/office/drawing/2014/main" id="{98CC2FCF-928D-5E48-AEAC-621C4884E8C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56" name="Group 956">
                    <a:extLst>
                      <a:ext uri="{FF2B5EF4-FFF2-40B4-BE49-F238E27FC236}">
                        <a16:creationId xmlns:a16="http://schemas.microsoft.com/office/drawing/2014/main" id="{32064450-79DB-9B42-B425-E4053B0D45F8}"/>
                      </a:ext>
                    </a:extLst>
                  </p:cNvPr>
                  <p:cNvGrpSpPr>
                    <a:grpSpLocks/>
                  </p:cNvGrpSpPr>
                  <p:nvPr/>
                </p:nvGrpSpPr>
                <p:grpSpPr bwMode="auto">
                  <a:xfrm>
                    <a:off x="4749" y="668"/>
                    <a:ext cx="581" cy="145"/>
                    <a:chOff x="614" y="2568"/>
                    <a:chExt cx="725" cy="139"/>
                  </a:xfrm>
                </p:grpSpPr>
                <p:sp>
                  <p:nvSpPr>
                    <p:cNvPr id="214381" name="AutoShape 957">
                      <a:extLst>
                        <a:ext uri="{FF2B5EF4-FFF2-40B4-BE49-F238E27FC236}">
                          <a16:creationId xmlns:a16="http://schemas.microsoft.com/office/drawing/2014/main" id="{81709B80-81CD-484F-90A0-829B27DBF22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82" name="AutoShape 958">
                      <a:extLst>
                        <a:ext uri="{FF2B5EF4-FFF2-40B4-BE49-F238E27FC236}">
                          <a16:creationId xmlns:a16="http://schemas.microsoft.com/office/drawing/2014/main" id="{59C6BA8F-1200-164F-A9AE-4A6580C660B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57" name="Rectangle 959">
                    <a:extLst>
                      <a:ext uri="{FF2B5EF4-FFF2-40B4-BE49-F238E27FC236}">
                        <a16:creationId xmlns:a16="http://schemas.microsoft.com/office/drawing/2014/main" id="{DC21CC66-F586-0442-ABD4-46DA223A4C8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58" name="Group 960">
                    <a:extLst>
                      <a:ext uri="{FF2B5EF4-FFF2-40B4-BE49-F238E27FC236}">
                        <a16:creationId xmlns:a16="http://schemas.microsoft.com/office/drawing/2014/main" id="{522CC6A9-9C0A-A348-B0AE-A15925D12CDB}"/>
                      </a:ext>
                    </a:extLst>
                  </p:cNvPr>
                  <p:cNvGrpSpPr>
                    <a:grpSpLocks/>
                  </p:cNvGrpSpPr>
                  <p:nvPr/>
                </p:nvGrpSpPr>
                <p:grpSpPr bwMode="auto">
                  <a:xfrm>
                    <a:off x="4747" y="994"/>
                    <a:ext cx="581" cy="134"/>
                    <a:chOff x="614" y="2568"/>
                    <a:chExt cx="725" cy="139"/>
                  </a:xfrm>
                </p:grpSpPr>
                <p:sp>
                  <p:nvSpPr>
                    <p:cNvPr id="214379" name="AutoShape 961">
                      <a:extLst>
                        <a:ext uri="{FF2B5EF4-FFF2-40B4-BE49-F238E27FC236}">
                          <a16:creationId xmlns:a16="http://schemas.microsoft.com/office/drawing/2014/main" id="{FB03F716-8759-2347-BC2A-0F6B8586036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80" name="AutoShape 962">
                      <a:extLst>
                        <a:ext uri="{FF2B5EF4-FFF2-40B4-BE49-F238E27FC236}">
                          <a16:creationId xmlns:a16="http://schemas.microsoft.com/office/drawing/2014/main" id="{968FE5C9-C21A-434D-9892-A0B42A53022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59" name="Rectangle 963">
                    <a:extLst>
                      <a:ext uri="{FF2B5EF4-FFF2-40B4-BE49-F238E27FC236}">
                        <a16:creationId xmlns:a16="http://schemas.microsoft.com/office/drawing/2014/main" id="{B266DFC4-3207-8841-9669-94EE2546F3D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0" name="Rectangle 964">
                    <a:extLst>
                      <a:ext uri="{FF2B5EF4-FFF2-40B4-BE49-F238E27FC236}">
                        <a16:creationId xmlns:a16="http://schemas.microsoft.com/office/drawing/2014/main" id="{B4358FEB-66AD-A549-8017-15821E824D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61" name="Group 965">
                    <a:extLst>
                      <a:ext uri="{FF2B5EF4-FFF2-40B4-BE49-F238E27FC236}">
                        <a16:creationId xmlns:a16="http://schemas.microsoft.com/office/drawing/2014/main" id="{A501AB8D-E194-184D-B93F-CE0B3F993719}"/>
                      </a:ext>
                    </a:extLst>
                  </p:cNvPr>
                  <p:cNvGrpSpPr>
                    <a:grpSpLocks/>
                  </p:cNvGrpSpPr>
                  <p:nvPr/>
                </p:nvGrpSpPr>
                <p:grpSpPr bwMode="auto">
                  <a:xfrm>
                    <a:off x="4735" y="1627"/>
                    <a:ext cx="582" cy="151"/>
                    <a:chOff x="614" y="2568"/>
                    <a:chExt cx="725" cy="139"/>
                  </a:xfrm>
                </p:grpSpPr>
                <p:sp>
                  <p:nvSpPr>
                    <p:cNvPr id="214377" name="AutoShape 966">
                      <a:extLst>
                        <a:ext uri="{FF2B5EF4-FFF2-40B4-BE49-F238E27FC236}">
                          <a16:creationId xmlns:a16="http://schemas.microsoft.com/office/drawing/2014/main" id="{6F4F8E69-BE61-B843-B396-7042AFECE11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8" name="AutoShape 967">
                      <a:extLst>
                        <a:ext uri="{FF2B5EF4-FFF2-40B4-BE49-F238E27FC236}">
                          <a16:creationId xmlns:a16="http://schemas.microsoft.com/office/drawing/2014/main" id="{154AE41D-488D-8F44-88B1-F11C857D77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62" name="Freeform 968">
                    <a:extLst>
                      <a:ext uri="{FF2B5EF4-FFF2-40B4-BE49-F238E27FC236}">
                        <a16:creationId xmlns:a16="http://schemas.microsoft.com/office/drawing/2014/main" id="{1B1846C0-35D3-4E43-AED9-CEBA5DFA665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363" name="Group 969">
                    <a:extLst>
                      <a:ext uri="{FF2B5EF4-FFF2-40B4-BE49-F238E27FC236}">
                        <a16:creationId xmlns:a16="http://schemas.microsoft.com/office/drawing/2014/main" id="{BE50C039-2456-0A43-8A8F-7974C27908F9}"/>
                      </a:ext>
                    </a:extLst>
                  </p:cNvPr>
                  <p:cNvGrpSpPr>
                    <a:grpSpLocks/>
                  </p:cNvGrpSpPr>
                  <p:nvPr/>
                </p:nvGrpSpPr>
                <p:grpSpPr bwMode="auto">
                  <a:xfrm>
                    <a:off x="4739" y="1327"/>
                    <a:ext cx="582" cy="139"/>
                    <a:chOff x="614" y="2568"/>
                    <a:chExt cx="725" cy="139"/>
                  </a:xfrm>
                </p:grpSpPr>
                <p:sp>
                  <p:nvSpPr>
                    <p:cNvPr id="214375" name="AutoShape 970">
                      <a:extLst>
                        <a:ext uri="{FF2B5EF4-FFF2-40B4-BE49-F238E27FC236}">
                          <a16:creationId xmlns:a16="http://schemas.microsoft.com/office/drawing/2014/main" id="{D6415243-02B9-604D-8712-065D4F3F992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6" name="AutoShape 971">
                      <a:extLst>
                        <a:ext uri="{FF2B5EF4-FFF2-40B4-BE49-F238E27FC236}">
                          <a16:creationId xmlns:a16="http://schemas.microsoft.com/office/drawing/2014/main" id="{7940FDC4-5E59-1B4D-AC78-6F272DC2CA9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64" name="Rectangle 972">
                    <a:extLst>
                      <a:ext uri="{FF2B5EF4-FFF2-40B4-BE49-F238E27FC236}">
                        <a16:creationId xmlns:a16="http://schemas.microsoft.com/office/drawing/2014/main" id="{B61E69CD-4454-3643-BD20-839CE28043D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5" name="Freeform 973">
                    <a:extLst>
                      <a:ext uri="{FF2B5EF4-FFF2-40B4-BE49-F238E27FC236}">
                        <a16:creationId xmlns:a16="http://schemas.microsoft.com/office/drawing/2014/main" id="{B09FCB36-68EA-6E43-AC71-461A29D5447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66" name="Freeform 974">
                    <a:extLst>
                      <a:ext uri="{FF2B5EF4-FFF2-40B4-BE49-F238E27FC236}">
                        <a16:creationId xmlns:a16="http://schemas.microsoft.com/office/drawing/2014/main" id="{4DF52331-2EAD-5B4B-90D5-064E127358F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67" name="Oval 975">
                    <a:extLst>
                      <a:ext uri="{FF2B5EF4-FFF2-40B4-BE49-F238E27FC236}">
                        <a16:creationId xmlns:a16="http://schemas.microsoft.com/office/drawing/2014/main" id="{BB63952B-4392-CE42-8365-B9FC248F77B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8" name="Freeform 976">
                    <a:extLst>
                      <a:ext uri="{FF2B5EF4-FFF2-40B4-BE49-F238E27FC236}">
                        <a16:creationId xmlns:a16="http://schemas.microsoft.com/office/drawing/2014/main" id="{6CAE91DE-B423-4643-8A87-F427B89F196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69" name="AutoShape 977">
                    <a:extLst>
                      <a:ext uri="{FF2B5EF4-FFF2-40B4-BE49-F238E27FC236}">
                        <a16:creationId xmlns:a16="http://schemas.microsoft.com/office/drawing/2014/main" id="{0D7858BE-3E40-6341-BB59-D191C3AC6112}"/>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0" name="AutoShape 978">
                    <a:extLst>
                      <a:ext uri="{FF2B5EF4-FFF2-40B4-BE49-F238E27FC236}">
                        <a16:creationId xmlns:a16="http://schemas.microsoft.com/office/drawing/2014/main" id="{A852E96A-2320-5744-BC11-26B7E723312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1" name="Oval 979">
                    <a:extLst>
                      <a:ext uri="{FF2B5EF4-FFF2-40B4-BE49-F238E27FC236}">
                        <a16:creationId xmlns:a16="http://schemas.microsoft.com/office/drawing/2014/main" id="{DC96CAF8-19F8-0048-BF8B-8C68ED47B96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2" name="Oval 980">
                    <a:extLst>
                      <a:ext uri="{FF2B5EF4-FFF2-40B4-BE49-F238E27FC236}">
                        <a16:creationId xmlns:a16="http://schemas.microsoft.com/office/drawing/2014/main" id="{AB248E44-3DC8-444A-8C84-7C4F2AF161D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73" name="Oval 981">
                    <a:extLst>
                      <a:ext uri="{FF2B5EF4-FFF2-40B4-BE49-F238E27FC236}">
                        <a16:creationId xmlns:a16="http://schemas.microsoft.com/office/drawing/2014/main" id="{4DBBD334-0E75-8E4F-9DBD-742A7B67A10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4" name="Rectangle 982">
                    <a:extLst>
                      <a:ext uri="{FF2B5EF4-FFF2-40B4-BE49-F238E27FC236}">
                        <a16:creationId xmlns:a16="http://schemas.microsoft.com/office/drawing/2014/main" id="{6D589F8A-DA14-5F4D-AC80-DF0C9F36CD9E}"/>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3" name="Group 1106">
                <a:extLst>
                  <a:ext uri="{FF2B5EF4-FFF2-40B4-BE49-F238E27FC236}">
                    <a16:creationId xmlns:a16="http://schemas.microsoft.com/office/drawing/2014/main" id="{C6C4C3FE-A2CC-F64A-A43C-914F88CFCB0D}"/>
                  </a:ext>
                </a:extLst>
              </p:cNvPr>
              <p:cNvGrpSpPr>
                <a:grpSpLocks/>
              </p:cNvGrpSpPr>
              <p:nvPr/>
            </p:nvGrpSpPr>
            <p:grpSpPr bwMode="auto">
              <a:xfrm>
                <a:off x="3221830" y="5776376"/>
                <a:ext cx="347753" cy="680208"/>
                <a:chOff x="7923189" y="2486663"/>
                <a:chExt cx="360362" cy="884586"/>
              </a:xfrm>
            </p:grpSpPr>
            <p:pic>
              <p:nvPicPr>
                <p:cNvPr id="214315" name="Picture 3">
                  <a:extLst>
                    <a:ext uri="{FF2B5EF4-FFF2-40B4-BE49-F238E27FC236}">
                      <a16:creationId xmlns:a16="http://schemas.microsoft.com/office/drawing/2014/main" id="{260B4362-0575-F74D-954B-5E4CD0D076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16" name="Group 950">
                  <a:extLst>
                    <a:ext uri="{FF2B5EF4-FFF2-40B4-BE49-F238E27FC236}">
                      <a16:creationId xmlns:a16="http://schemas.microsoft.com/office/drawing/2014/main" id="{4A701EFD-908E-364D-8A6D-551B0387068C}"/>
                    </a:ext>
                  </a:extLst>
                </p:cNvPr>
                <p:cNvGrpSpPr>
                  <a:grpSpLocks/>
                </p:cNvGrpSpPr>
                <p:nvPr/>
              </p:nvGrpSpPr>
              <p:grpSpPr bwMode="auto">
                <a:xfrm>
                  <a:off x="7923189" y="2890236"/>
                  <a:ext cx="227012" cy="481013"/>
                  <a:chOff x="4140" y="429"/>
                  <a:chExt cx="1425" cy="2396"/>
                </a:xfrm>
              </p:grpSpPr>
              <p:sp>
                <p:nvSpPr>
                  <p:cNvPr id="214317" name="Freeform 951">
                    <a:extLst>
                      <a:ext uri="{FF2B5EF4-FFF2-40B4-BE49-F238E27FC236}">
                        <a16:creationId xmlns:a16="http://schemas.microsoft.com/office/drawing/2014/main" id="{E6062FE3-75DD-FA43-83DD-1C2B4515115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18" name="Rectangle 952">
                    <a:extLst>
                      <a:ext uri="{FF2B5EF4-FFF2-40B4-BE49-F238E27FC236}">
                        <a16:creationId xmlns:a16="http://schemas.microsoft.com/office/drawing/2014/main" id="{FF82ADFA-572F-C74B-A1C4-568A9EB8F6B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9" name="Freeform 953">
                    <a:extLst>
                      <a:ext uri="{FF2B5EF4-FFF2-40B4-BE49-F238E27FC236}">
                        <a16:creationId xmlns:a16="http://schemas.microsoft.com/office/drawing/2014/main" id="{49B35CCA-6F24-A84D-9C1D-1CF611C6753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20" name="Freeform 954">
                    <a:extLst>
                      <a:ext uri="{FF2B5EF4-FFF2-40B4-BE49-F238E27FC236}">
                        <a16:creationId xmlns:a16="http://schemas.microsoft.com/office/drawing/2014/main" id="{350BEFC5-5530-DA47-85B7-6B72F157437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21" name="Rectangle 955">
                    <a:extLst>
                      <a:ext uri="{FF2B5EF4-FFF2-40B4-BE49-F238E27FC236}">
                        <a16:creationId xmlns:a16="http://schemas.microsoft.com/office/drawing/2014/main" id="{2B66742B-4655-114F-9D78-84F2EB77D5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2" name="Group 956">
                    <a:extLst>
                      <a:ext uri="{FF2B5EF4-FFF2-40B4-BE49-F238E27FC236}">
                        <a16:creationId xmlns:a16="http://schemas.microsoft.com/office/drawing/2014/main" id="{D095D206-B97B-754E-9B61-548F2005901D}"/>
                      </a:ext>
                    </a:extLst>
                  </p:cNvPr>
                  <p:cNvGrpSpPr>
                    <a:grpSpLocks/>
                  </p:cNvGrpSpPr>
                  <p:nvPr/>
                </p:nvGrpSpPr>
                <p:grpSpPr bwMode="auto">
                  <a:xfrm>
                    <a:off x="4749" y="668"/>
                    <a:ext cx="581" cy="145"/>
                    <a:chOff x="614" y="2568"/>
                    <a:chExt cx="725" cy="139"/>
                  </a:xfrm>
                </p:grpSpPr>
                <p:sp>
                  <p:nvSpPr>
                    <p:cNvPr id="214347" name="AutoShape 957">
                      <a:extLst>
                        <a:ext uri="{FF2B5EF4-FFF2-40B4-BE49-F238E27FC236}">
                          <a16:creationId xmlns:a16="http://schemas.microsoft.com/office/drawing/2014/main" id="{794C0100-9908-FA4D-B12F-68EB92D1E14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8" name="AutoShape 958">
                      <a:extLst>
                        <a:ext uri="{FF2B5EF4-FFF2-40B4-BE49-F238E27FC236}">
                          <a16:creationId xmlns:a16="http://schemas.microsoft.com/office/drawing/2014/main" id="{4934E9C0-E5CC-BE4F-8C87-255B6859F86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3" name="Rectangle 959">
                    <a:extLst>
                      <a:ext uri="{FF2B5EF4-FFF2-40B4-BE49-F238E27FC236}">
                        <a16:creationId xmlns:a16="http://schemas.microsoft.com/office/drawing/2014/main" id="{24141002-9948-3047-847B-82F4D74779C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4" name="Group 960">
                    <a:extLst>
                      <a:ext uri="{FF2B5EF4-FFF2-40B4-BE49-F238E27FC236}">
                        <a16:creationId xmlns:a16="http://schemas.microsoft.com/office/drawing/2014/main" id="{45C5223C-B1C1-714C-8C0B-28BA6D604329}"/>
                      </a:ext>
                    </a:extLst>
                  </p:cNvPr>
                  <p:cNvGrpSpPr>
                    <a:grpSpLocks/>
                  </p:cNvGrpSpPr>
                  <p:nvPr/>
                </p:nvGrpSpPr>
                <p:grpSpPr bwMode="auto">
                  <a:xfrm>
                    <a:off x="4747" y="994"/>
                    <a:ext cx="581" cy="134"/>
                    <a:chOff x="614" y="2568"/>
                    <a:chExt cx="725" cy="139"/>
                  </a:xfrm>
                </p:grpSpPr>
                <p:sp>
                  <p:nvSpPr>
                    <p:cNvPr id="214345" name="AutoShape 961">
                      <a:extLst>
                        <a:ext uri="{FF2B5EF4-FFF2-40B4-BE49-F238E27FC236}">
                          <a16:creationId xmlns:a16="http://schemas.microsoft.com/office/drawing/2014/main" id="{18BA5F5B-4712-BA47-B5BF-3B42631D02C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6" name="AutoShape 962">
                      <a:extLst>
                        <a:ext uri="{FF2B5EF4-FFF2-40B4-BE49-F238E27FC236}">
                          <a16:creationId xmlns:a16="http://schemas.microsoft.com/office/drawing/2014/main" id="{E3013E6F-78BE-AF4E-9314-F26F3E9ACC5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5" name="Rectangle 963">
                    <a:extLst>
                      <a:ext uri="{FF2B5EF4-FFF2-40B4-BE49-F238E27FC236}">
                        <a16:creationId xmlns:a16="http://schemas.microsoft.com/office/drawing/2014/main" id="{F88C31A1-A785-4448-8EC5-94B27B8EFFD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26" name="Rectangle 964">
                    <a:extLst>
                      <a:ext uri="{FF2B5EF4-FFF2-40B4-BE49-F238E27FC236}">
                        <a16:creationId xmlns:a16="http://schemas.microsoft.com/office/drawing/2014/main" id="{41590F59-952A-7746-A258-659BCB0F058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7" name="Group 965">
                    <a:extLst>
                      <a:ext uri="{FF2B5EF4-FFF2-40B4-BE49-F238E27FC236}">
                        <a16:creationId xmlns:a16="http://schemas.microsoft.com/office/drawing/2014/main" id="{529AF34E-4521-2B40-AB73-3D5A5FBB4CC7}"/>
                      </a:ext>
                    </a:extLst>
                  </p:cNvPr>
                  <p:cNvGrpSpPr>
                    <a:grpSpLocks/>
                  </p:cNvGrpSpPr>
                  <p:nvPr/>
                </p:nvGrpSpPr>
                <p:grpSpPr bwMode="auto">
                  <a:xfrm>
                    <a:off x="4735" y="1627"/>
                    <a:ext cx="582" cy="151"/>
                    <a:chOff x="614" y="2568"/>
                    <a:chExt cx="725" cy="139"/>
                  </a:xfrm>
                </p:grpSpPr>
                <p:sp>
                  <p:nvSpPr>
                    <p:cNvPr id="214343" name="AutoShape 966">
                      <a:extLst>
                        <a:ext uri="{FF2B5EF4-FFF2-40B4-BE49-F238E27FC236}">
                          <a16:creationId xmlns:a16="http://schemas.microsoft.com/office/drawing/2014/main" id="{22C6E18A-60A4-6D43-9F16-EA1672E694AE}"/>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4" name="AutoShape 967">
                      <a:extLst>
                        <a:ext uri="{FF2B5EF4-FFF2-40B4-BE49-F238E27FC236}">
                          <a16:creationId xmlns:a16="http://schemas.microsoft.com/office/drawing/2014/main" id="{9AB8339A-C61F-3049-8F4C-42B6C6B2E38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8" name="Freeform 968">
                    <a:extLst>
                      <a:ext uri="{FF2B5EF4-FFF2-40B4-BE49-F238E27FC236}">
                        <a16:creationId xmlns:a16="http://schemas.microsoft.com/office/drawing/2014/main" id="{3209BB09-C9CD-4F47-96FA-4B0B6A43FFD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329" name="Group 969">
                    <a:extLst>
                      <a:ext uri="{FF2B5EF4-FFF2-40B4-BE49-F238E27FC236}">
                        <a16:creationId xmlns:a16="http://schemas.microsoft.com/office/drawing/2014/main" id="{14AA97B1-880D-F54A-98BB-64F7E784FB3B}"/>
                      </a:ext>
                    </a:extLst>
                  </p:cNvPr>
                  <p:cNvGrpSpPr>
                    <a:grpSpLocks/>
                  </p:cNvGrpSpPr>
                  <p:nvPr/>
                </p:nvGrpSpPr>
                <p:grpSpPr bwMode="auto">
                  <a:xfrm>
                    <a:off x="4739" y="1327"/>
                    <a:ext cx="582" cy="139"/>
                    <a:chOff x="614" y="2568"/>
                    <a:chExt cx="725" cy="139"/>
                  </a:xfrm>
                </p:grpSpPr>
                <p:sp>
                  <p:nvSpPr>
                    <p:cNvPr id="214341" name="AutoShape 970">
                      <a:extLst>
                        <a:ext uri="{FF2B5EF4-FFF2-40B4-BE49-F238E27FC236}">
                          <a16:creationId xmlns:a16="http://schemas.microsoft.com/office/drawing/2014/main" id="{810C0E7D-2C0F-7946-B5EC-3F5BE880F86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2" name="AutoShape 971">
                      <a:extLst>
                        <a:ext uri="{FF2B5EF4-FFF2-40B4-BE49-F238E27FC236}">
                          <a16:creationId xmlns:a16="http://schemas.microsoft.com/office/drawing/2014/main" id="{8110FF09-5F65-0D49-949E-0E03D49B695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30" name="Rectangle 972">
                    <a:extLst>
                      <a:ext uri="{FF2B5EF4-FFF2-40B4-BE49-F238E27FC236}">
                        <a16:creationId xmlns:a16="http://schemas.microsoft.com/office/drawing/2014/main" id="{39EA80F1-CF65-4746-AA93-FAA23F9CA03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1" name="Freeform 973">
                    <a:extLst>
                      <a:ext uri="{FF2B5EF4-FFF2-40B4-BE49-F238E27FC236}">
                        <a16:creationId xmlns:a16="http://schemas.microsoft.com/office/drawing/2014/main" id="{6F140D38-80A8-6142-8321-2AF77C7739A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32" name="Freeform 974">
                    <a:extLst>
                      <a:ext uri="{FF2B5EF4-FFF2-40B4-BE49-F238E27FC236}">
                        <a16:creationId xmlns:a16="http://schemas.microsoft.com/office/drawing/2014/main" id="{B90ADC71-0ED5-0B4B-81EA-EE6B208CBD5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33" name="Oval 975">
                    <a:extLst>
                      <a:ext uri="{FF2B5EF4-FFF2-40B4-BE49-F238E27FC236}">
                        <a16:creationId xmlns:a16="http://schemas.microsoft.com/office/drawing/2014/main" id="{8C70E236-91DA-4947-82CE-2F7A8813F70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4" name="Freeform 976">
                    <a:extLst>
                      <a:ext uri="{FF2B5EF4-FFF2-40B4-BE49-F238E27FC236}">
                        <a16:creationId xmlns:a16="http://schemas.microsoft.com/office/drawing/2014/main" id="{5373FF10-13C3-3D41-AA0C-1430B0347B5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35" name="AutoShape 977">
                    <a:extLst>
                      <a:ext uri="{FF2B5EF4-FFF2-40B4-BE49-F238E27FC236}">
                        <a16:creationId xmlns:a16="http://schemas.microsoft.com/office/drawing/2014/main" id="{50EFEF24-2F6A-174B-8DB4-1DEA100A6BC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6" name="AutoShape 978">
                    <a:extLst>
                      <a:ext uri="{FF2B5EF4-FFF2-40B4-BE49-F238E27FC236}">
                        <a16:creationId xmlns:a16="http://schemas.microsoft.com/office/drawing/2014/main" id="{943AAD1B-8287-8B48-8A05-3445EDA1521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7" name="Oval 979">
                    <a:extLst>
                      <a:ext uri="{FF2B5EF4-FFF2-40B4-BE49-F238E27FC236}">
                        <a16:creationId xmlns:a16="http://schemas.microsoft.com/office/drawing/2014/main" id="{48CF1179-A3EC-E447-B856-F8B70CDCE5F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8" name="Oval 980">
                    <a:extLst>
                      <a:ext uri="{FF2B5EF4-FFF2-40B4-BE49-F238E27FC236}">
                        <a16:creationId xmlns:a16="http://schemas.microsoft.com/office/drawing/2014/main" id="{CBC38746-9958-7741-A37C-513EE869719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39" name="Oval 981">
                    <a:extLst>
                      <a:ext uri="{FF2B5EF4-FFF2-40B4-BE49-F238E27FC236}">
                        <a16:creationId xmlns:a16="http://schemas.microsoft.com/office/drawing/2014/main" id="{134AF8DB-AD09-5347-A5D0-35B528D6BDF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0" name="Rectangle 982">
                    <a:extLst>
                      <a:ext uri="{FF2B5EF4-FFF2-40B4-BE49-F238E27FC236}">
                        <a16:creationId xmlns:a16="http://schemas.microsoft.com/office/drawing/2014/main" id="{0F2B3047-45DC-0649-A004-526EEF70429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4" name="Group 1108">
                <a:extLst>
                  <a:ext uri="{FF2B5EF4-FFF2-40B4-BE49-F238E27FC236}">
                    <a16:creationId xmlns:a16="http://schemas.microsoft.com/office/drawing/2014/main" id="{C9F6364A-00DB-0D4A-A004-57E8EAD7B8DC}"/>
                  </a:ext>
                </a:extLst>
              </p:cNvPr>
              <p:cNvGrpSpPr>
                <a:grpSpLocks/>
              </p:cNvGrpSpPr>
              <p:nvPr/>
            </p:nvGrpSpPr>
            <p:grpSpPr bwMode="auto">
              <a:xfrm>
                <a:off x="4387291" y="3555216"/>
                <a:ext cx="347753" cy="680208"/>
                <a:chOff x="7923189" y="2486663"/>
                <a:chExt cx="360362" cy="884586"/>
              </a:xfrm>
            </p:grpSpPr>
            <p:pic>
              <p:nvPicPr>
                <p:cNvPr id="214281" name="Picture 3">
                  <a:extLst>
                    <a:ext uri="{FF2B5EF4-FFF2-40B4-BE49-F238E27FC236}">
                      <a16:creationId xmlns:a16="http://schemas.microsoft.com/office/drawing/2014/main" id="{A3A1807C-874F-704F-B03F-29975291B2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82" name="Group 950">
                  <a:extLst>
                    <a:ext uri="{FF2B5EF4-FFF2-40B4-BE49-F238E27FC236}">
                      <a16:creationId xmlns:a16="http://schemas.microsoft.com/office/drawing/2014/main" id="{F3528668-B597-9440-80E1-2A3F2EBAD6BE}"/>
                    </a:ext>
                  </a:extLst>
                </p:cNvPr>
                <p:cNvGrpSpPr>
                  <a:grpSpLocks/>
                </p:cNvGrpSpPr>
                <p:nvPr/>
              </p:nvGrpSpPr>
              <p:grpSpPr bwMode="auto">
                <a:xfrm>
                  <a:off x="7923189" y="2890236"/>
                  <a:ext cx="227012" cy="481013"/>
                  <a:chOff x="4140" y="429"/>
                  <a:chExt cx="1425" cy="2396"/>
                </a:xfrm>
              </p:grpSpPr>
              <p:sp>
                <p:nvSpPr>
                  <p:cNvPr id="214283" name="Freeform 951">
                    <a:extLst>
                      <a:ext uri="{FF2B5EF4-FFF2-40B4-BE49-F238E27FC236}">
                        <a16:creationId xmlns:a16="http://schemas.microsoft.com/office/drawing/2014/main" id="{4F8C89E0-A80B-274B-B34C-74AB11788FC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84" name="Rectangle 952">
                    <a:extLst>
                      <a:ext uri="{FF2B5EF4-FFF2-40B4-BE49-F238E27FC236}">
                        <a16:creationId xmlns:a16="http://schemas.microsoft.com/office/drawing/2014/main" id="{30A156CA-8A00-764A-8009-1728BB3757B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85" name="Freeform 953">
                    <a:extLst>
                      <a:ext uri="{FF2B5EF4-FFF2-40B4-BE49-F238E27FC236}">
                        <a16:creationId xmlns:a16="http://schemas.microsoft.com/office/drawing/2014/main" id="{3D9F74DA-52B3-F84E-A304-BB0AC72DBA0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86" name="Freeform 954">
                    <a:extLst>
                      <a:ext uri="{FF2B5EF4-FFF2-40B4-BE49-F238E27FC236}">
                        <a16:creationId xmlns:a16="http://schemas.microsoft.com/office/drawing/2014/main" id="{DACC5686-4AAE-5E4D-86E2-D29729FE67C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87" name="Rectangle 955">
                    <a:extLst>
                      <a:ext uri="{FF2B5EF4-FFF2-40B4-BE49-F238E27FC236}">
                        <a16:creationId xmlns:a16="http://schemas.microsoft.com/office/drawing/2014/main" id="{6ABA95F7-1195-B046-8531-1594709526F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88" name="Group 956">
                    <a:extLst>
                      <a:ext uri="{FF2B5EF4-FFF2-40B4-BE49-F238E27FC236}">
                        <a16:creationId xmlns:a16="http://schemas.microsoft.com/office/drawing/2014/main" id="{EFCB0AF3-5CB1-CE47-A2B2-A324FB60CFF7}"/>
                      </a:ext>
                    </a:extLst>
                  </p:cNvPr>
                  <p:cNvGrpSpPr>
                    <a:grpSpLocks/>
                  </p:cNvGrpSpPr>
                  <p:nvPr/>
                </p:nvGrpSpPr>
                <p:grpSpPr bwMode="auto">
                  <a:xfrm>
                    <a:off x="4749" y="668"/>
                    <a:ext cx="581" cy="145"/>
                    <a:chOff x="614" y="2568"/>
                    <a:chExt cx="725" cy="139"/>
                  </a:xfrm>
                </p:grpSpPr>
                <p:sp>
                  <p:nvSpPr>
                    <p:cNvPr id="214313" name="AutoShape 957">
                      <a:extLst>
                        <a:ext uri="{FF2B5EF4-FFF2-40B4-BE49-F238E27FC236}">
                          <a16:creationId xmlns:a16="http://schemas.microsoft.com/office/drawing/2014/main" id="{69C9C0B6-E55A-1147-8ED0-6C5ED23187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4" name="AutoShape 958">
                      <a:extLst>
                        <a:ext uri="{FF2B5EF4-FFF2-40B4-BE49-F238E27FC236}">
                          <a16:creationId xmlns:a16="http://schemas.microsoft.com/office/drawing/2014/main" id="{B9C7CE90-766D-D34B-BC12-9F8A2EFADF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89" name="Rectangle 959">
                    <a:extLst>
                      <a:ext uri="{FF2B5EF4-FFF2-40B4-BE49-F238E27FC236}">
                        <a16:creationId xmlns:a16="http://schemas.microsoft.com/office/drawing/2014/main" id="{AD6F9820-F116-E449-8826-CDCC64ACADF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90" name="Group 960">
                    <a:extLst>
                      <a:ext uri="{FF2B5EF4-FFF2-40B4-BE49-F238E27FC236}">
                        <a16:creationId xmlns:a16="http://schemas.microsoft.com/office/drawing/2014/main" id="{9A4A5380-AFD4-534F-BD55-D4516EB4FF6B}"/>
                      </a:ext>
                    </a:extLst>
                  </p:cNvPr>
                  <p:cNvGrpSpPr>
                    <a:grpSpLocks/>
                  </p:cNvGrpSpPr>
                  <p:nvPr/>
                </p:nvGrpSpPr>
                <p:grpSpPr bwMode="auto">
                  <a:xfrm>
                    <a:off x="4747" y="994"/>
                    <a:ext cx="581" cy="134"/>
                    <a:chOff x="614" y="2568"/>
                    <a:chExt cx="725" cy="139"/>
                  </a:xfrm>
                </p:grpSpPr>
                <p:sp>
                  <p:nvSpPr>
                    <p:cNvPr id="214311" name="AutoShape 961">
                      <a:extLst>
                        <a:ext uri="{FF2B5EF4-FFF2-40B4-BE49-F238E27FC236}">
                          <a16:creationId xmlns:a16="http://schemas.microsoft.com/office/drawing/2014/main" id="{413FB5AF-FF28-2D43-A246-2D572D14072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2" name="AutoShape 962">
                      <a:extLst>
                        <a:ext uri="{FF2B5EF4-FFF2-40B4-BE49-F238E27FC236}">
                          <a16:creationId xmlns:a16="http://schemas.microsoft.com/office/drawing/2014/main" id="{5D02AF92-9E92-9D43-8B73-8DA98C78AEF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1" name="Rectangle 963">
                    <a:extLst>
                      <a:ext uri="{FF2B5EF4-FFF2-40B4-BE49-F238E27FC236}">
                        <a16:creationId xmlns:a16="http://schemas.microsoft.com/office/drawing/2014/main" id="{CA29BD30-39BE-2640-9DD0-2BA29821811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92" name="Rectangle 964">
                    <a:extLst>
                      <a:ext uri="{FF2B5EF4-FFF2-40B4-BE49-F238E27FC236}">
                        <a16:creationId xmlns:a16="http://schemas.microsoft.com/office/drawing/2014/main" id="{ADE677C4-76C2-2F46-A31A-14A89CDF639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93" name="Group 965">
                    <a:extLst>
                      <a:ext uri="{FF2B5EF4-FFF2-40B4-BE49-F238E27FC236}">
                        <a16:creationId xmlns:a16="http://schemas.microsoft.com/office/drawing/2014/main" id="{B5FB862D-6A37-8442-87D7-9A4494C38FFF}"/>
                      </a:ext>
                    </a:extLst>
                  </p:cNvPr>
                  <p:cNvGrpSpPr>
                    <a:grpSpLocks/>
                  </p:cNvGrpSpPr>
                  <p:nvPr/>
                </p:nvGrpSpPr>
                <p:grpSpPr bwMode="auto">
                  <a:xfrm>
                    <a:off x="4735" y="1627"/>
                    <a:ext cx="582" cy="151"/>
                    <a:chOff x="614" y="2568"/>
                    <a:chExt cx="725" cy="139"/>
                  </a:xfrm>
                </p:grpSpPr>
                <p:sp>
                  <p:nvSpPr>
                    <p:cNvPr id="214309" name="AutoShape 966">
                      <a:extLst>
                        <a:ext uri="{FF2B5EF4-FFF2-40B4-BE49-F238E27FC236}">
                          <a16:creationId xmlns:a16="http://schemas.microsoft.com/office/drawing/2014/main" id="{E3E4AD67-2B88-5947-BC94-A1E8FAC64E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0" name="AutoShape 967">
                      <a:extLst>
                        <a:ext uri="{FF2B5EF4-FFF2-40B4-BE49-F238E27FC236}">
                          <a16:creationId xmlns:a16="http://schemas.microsoft.com/office/drawing/2014/main" id="{CCE8A02D-264B-5849-B019-CD128319179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4" name="Freeform 968">
                    <a:extLst>
                      <a:ext uri="{FF2B5EF4-FFF2-40B4-BE49-F238E27FC236}">
                        <a16:creationId xmlns:a16="http://schemas.microsoft.com/office/drawing/2014/main" id="{2CDE6799-D43D-FE44-BA3B-576A7A042E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295" name="Group 969">
                    <a:extLst>
                      <a:ext uri="{FF2B5EF4-FFF2-40B4-BE49-F238E27FC236}">
                        <a16:creationId xmlns:a16="http://schemas.microsoft.com/office/drawing/2014/main" id="{AD225CAB-2CD6-CE43-B805-2745BBEA106A}"/>
                      </a:ext>
                    </a:extLst>
                  </p:cNvPr>
                  <p:cNvGrpSpPr>
                    <a:grpSpLocks/>
                  </p:cNvGrpSpPr>
                  <p:nvPr/>
                </p:nvGrpSpPr>
                <p:grpSpPr bwMode="auto">
                  <a:xfrm>
                    <a:off x="4739" y="1327"/>
                    <a:ext cx="582" cy="139"/>
                    <a:chOff x="614" y="2568"/>
                    <a:chExt cx="725" cy="139"/>
                  </a:xfrm>
                </p:grpSpPr>
                <p:sp>
                  <p:nvSpPr>
                    <p:cNvPr id="214307" name="AutoShape 970">
                      <a:extLst>
                        <a:ext uri="{FF2B5EF4-FFF2-40B4-BE49-F238E27FC236}">
                          <a16:creationId xmlns:a16="http://schemas.microsoft.com/office/drawing/2014/main" id="{D3B68CF7-3D65-2844-8F1C-A0A1F4D3CB3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8" name="AutoShape 971">
                      <a:extLst>
                        <a:ext uri="{FF2B5EF4-FFF2-40B4-BE49-F238E27FC236}">
                          <a16:creationId xmlns:a16="http://schemas.microsoft.com/office/drawing/2014/main" id="{71270FBB-F117-5541-80F9-D59579D8E5D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6" name="Rectangle 972">
                    <a:extLst>
                      <a:ext uri="{FF2B5EF4-FFF2-40B4-BE49-F238E27FC236}">
                        <a16:creationId xmlns:a16="http://schemas.microsoft.com/office/drawing/2014/main" id="{F84536D9-5E62-524F-8348-FF69B6286E4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97" name="Freeform 973">
                    <a:extLst>
                      <a:ext uri="{FF2B5EF4-FFF2-40B4-BE49-F238E27FC236}">
                        <a16:creationId xmlns:a16="http://schemas.microsoft.com/office/drawing/2014/main" id="{4337C0C8-AE7B-034F-9062-77AD15C80A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98" name="Freeform 974">
                    <a:extLst>
                      <a:ext uri="{FF2B5EF4-FFF2-40B4-BE49-F238E27FC236}">
                        <a16:creationId xmlns:a16="http://schemas.microsoft.com/office/drawing/2014/main" id="{EE05D2CE-39EC-5242-9BAE-F9B03F56AB3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99" name="Oval 975">
                    <a:extLst>
                      <a:ext uri="{FF2B5EF4-FFF2-40B4-BE49-F238E27FC236}">
                        <a16:creationId xmlns:a16="http://schemas.microsoft.com/office/drawing/2014/main" id="{E377548E-77E8-844A-A40D-31E0E5735047}"/>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0" name="Freeform 976">
                    <a:extLst>
                      <a:ext uri="{FF2B5EF4-FFF2-40B4-BE49-F238E27FC236}">
                        <a16:creationId xmlns:a16="http://schemas.microsoft.com/office/drawing/2014/main" id="{71625FD5-75AD-7B4E-A150-6BDAF574D4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01" name="AutoShape 977">
                    <a:extLst>
                      <a:ext uri="{FF2B5EF4-FFF2-40B4-BE49-F238E27FC236}">
                        <a16:creationId xmlns:a16="http://schemas.microsoft.com/office/drawing/2014/main" id="{10B4DE7F-36E8-294B-9FE8-B3CF7FD7C71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2" name="AutoShape 978">
                    <a:extLst>
                      <a:ext uri="{FF2B5EF4-FFF2-40B4-BE49-F238E27FC236}">
                        <a16:creationId xmlns:a16="http://schemas.microsoft.com/office/drawing/2014/main" id="{DFFED938-1D43-CE4A-9C14-0FFD74D4124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3" name="Oval 979">
                    <a:extLst>
                      <a:ext uri="{FF2B5EF4-FFF2-40B4-BE49-F238E27FC236}">
                        <a16:creationId xmlns:a16="http://schemas.microsoft.com/office/drawing/2014/main" id="{B3AACB26-D561-E943-88B5-B31586D61A7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4" name="Oval 980">
                    <a:extLst>
                      <a:ext uri="{FF2B5EF4-FFF2-40B4-BE49-F238E27FC236}">
                        <a16:creationId xmlns:a16="http://schemas.microsoft.com/office/drawing/2014/main" id="{CD643D1D-8A9A-4843-A1AB-9ACE79E1779D}"/>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05" name="Oval 981">
                    <a:extLst>
                      <a:ext uri="{FF2B5EF4-FFF2-40B4-BE49-F238E27FC236}">
                        <a16:creationId xmlns:a16="http://schemas.microsoft.com/office/drawing/2014/main" id="{4C3E8424-6FC2-194A-8AEE-595A3DEC0F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6" name="Rectangle 982">
                    <a:extLst>
                      <a:ext uri="{FF2B5EF4-FFF2-40B4-BE49-F238E27FC236}">
                        <a16:creationId xmlns:a16="http://schemas.microsoft.com/office/drawing/2014/main" id="{154139AE-AE74-B04A-90C3-E6017A9484C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5" name="Group 1109">
                <a:extLst>
                  <a:ext uri="{FF2B5EF4-FFF2-40B4-BE49-F238E27FC236}">
                    <a16:creationId xmlns:a16="http://schemas.microsoft.com/office/drawing/2014/main" id="{79500CAF-5FA7-4647-96EF-1CF1E649751B}"/>
                  </a:ext>
                </a:extLst>
              </p:cNvPr>
              <p:cNvGrpSpPr>
                <a:grpSpLocks/>
              </p:cNvGrpSpPr>
              <p:nvPr/>
            </p:nvGrpSpPr>
            <p:grpSpPr bwMode="auto">
              <a:xfrm>
                <a:off x="5084012" y="5612511"/>
                <a:ext cx="347767" cy="680207"/>
                <a:chOff x="7923189" y="2486664"/>
                <a:chExt cx="360377" cy="884585"/>
              </a:xfrm>
            </p:grpSpPr>
            <p:pic>
              <p:nvPicPr>
                <p:cNvPr id="214247" name="Picture 3">
                  <a:extLst>
                    <a:ext uri="{FF2B5EF4-FFF2-40B4-BE49-F238E27FC236}">
                      <a16:creationId xmlns:a16="http://schemas.microsoft.com/office/drawing/2014/main" id="{97CFF1D3-1264-8245-9548-CCE6B76618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48" name="Group 950">
                  <a:extLst>
                    <a:ext uri="{FF2B5EF4-FFF2-40B4-BE49-F238E27FC236}">
                      <a16:creationId xmlns:a16="http://schemas.microsoft.com/office/drawing/2014/main" id="{72842E99-C142-F741-BC93-319E787290F6}"/>
                    </a:ext>
                  </a:extLst>
                </p:cNvPr>
                <p:cNvGrpSpPr>
                  <a:grpSpLocks/>
                </p:cNvGrpSpPr>
                <p:nvPr/>
              </p:nvGrpSpPr>
              <p:grpSpPr bwMode="auto">
                <a:xfrm>
                  <a:off x="7923189" y="2890236"/>
                  <a:ext cx="227012" cy="481013"/>
                  <a:chOff x="4140" y="429"/>
                  <a:chExt cx="1425" cy="2396"/>
                </a:xfrm>
              </p:grpSpPr>
              <p:sp>
                <p:nvSpPr>
                  <p:cNvPr id="214249" name="Freeform 951">
                    <a:extLst>
                      <a:ext uri="{FF2B5EF4-FFF2-40B4-BE49-F238E27FC236}">
                        <a16:creationId xmlns:a16="http://schemas.microsoft.com/office/drawing/2014/main" id="{B6BBC861-7F3D-1748-8F5D-8744BBAA529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50" name="Rectangle 952">
                    <a:extLst>
                      <a:ext uri="{FF2B5EF4-FFF2-40B4-BE49-F238E27FC236}">
                        <a16:creationId xmlns:a16="http://schemas.microsoft.com/office/drawing/2014/main" id="{FE2BB6FC-1678-1C4A-8B91-6ACB8F3A764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51" name="Freeform 953">
                    <a:extLst>
                      <a:ext uri="{FF2B5EF4-FFF2-40B4-BE49-F238E27FC236}">
                        <a16:creationId xmlns:a16="http://schemas.microsoft.com/office/drawing/2014/main" id="{D4877522-C30A-6A4E-BDF2-9EBC91A9532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52" name="Freeform 954">
                    <a:extLst>
                      <a:ext uri="{FF2B5EF4-FFF2-40B4-BE49-F238E27FC236}">
                        <a16:creationId xmlns:a16="http://schemas.microsoft.com/office/drawing/2014/main" id="{2D8D9AC1-ED2B-4140-809E-75563A228F2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53" name="Rectangle 955">
                    <a:extLst>
                      <a:ext uri="{FF2B5EF4-FFF2-40B4-BE49-F238E27FC236}">
                        <a16:creationId xmlns:a16="http://schemas.microsoft.com/office/drawing/2014/main" id="{FB6CD6F9-5B37-E446-A6C5-4530910CF3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4" name="Group 956">
                    <a:extLst>
                      <a:ext uri="{FF2B5EF4-FFF2-40B4-BE49-F238E27FC236}">
                        <a16:creationId xmlns:a16="http://schemas.microsoft.com/office/drawing/2014/main" id="{73C799E3-BCAA-AD4C-AABE-9AF87F583809}"/>
                      </a:ext>
                    </a:extLst>
                  </p:cNvPr>
                  <p:cNvGrpSpPr>
                    <a:grpSpLocks/>
                  </p:cNvGrpSpPr>
                  <p:nvPr/>
                </p:nvGrpSpPr>
                <p:grpSpPr bwMode="auto">
                  <a:xfrm>
                    <a:off x="4749" y="668"/>
                    <a:ext cx="581" cy="145"/>
                    <a:chOff x="614" y="2568"/>
                    <a:chExt cx="725" cy="139"/>
                  </a:xfrm>
                </p:grpSpPr>
                <p:sp>
                  <p:nvSpPr>
                    <p:cNvPr id="214279" name="AutoShape 957">
                      <a:extLst>
                        <a:ext uri="{FF2B5EF4-FFF2-40B4-BE49-F238E27FC236}">
                          <a16:creationId xmlns:a16="http://schemas.microsoft.com/office/drawing/2014/main" id="{F10E0493-3CBE-C944-B5E2-5D308BC1837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80" name="AutoShape 958">
                      <a:extLst>
                        <a:ext uri="{FF2B5EF4-FFF2-40B4-BE49-F238E27FC236}">
                          <a16:creationId xmlns:a16="http://schemas.microsoft.com/office/drawing/2014/main" id="{FE1810D1-C12A-134B-B953-93C2046460E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55" name="Rectangle 959">
                    <a:extLst>
                      <a:ext uri="{FF2B5EF4-FFF2-40B4-BE49-F238E27FC236}">
                        <a16:creationId xmlns:a16="http://schemas.microsoft.com/office/drawing/2014/main" id="{C40FF08A-AD54-104E-B3B3-BAEC79FEA7B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6" name="Group 960">
                    <a:extLst>
                      <a:ext uri="{FF2B5EF4-FFF2-40B4-BE49-F238E27FC236}">
                        <a16:creationId xmlns:a16="http://schemas.microsoft.com/office/drawing/2014/main" id="{2BDCA173-503C-D54F-A46B-61365379BAC6}"/>
                      </a:ext>
                    </a:extLst>
                  </p:cNvPr>
                  <p:cNvGrpSpPr>
                    <a:grpSpLocks/>
                  </p:cNvGrpSpPr>
                  <p:nvPr/>
                </p:nvGrpSpPr>
                <p:grpSpPr bwMode="auto">
                  <a:xfrm>
                    <a:off x="4747" y="994"/>
                    <a:ext cx="581" cy="134"/>
                    <a:chOff x="614" y="2568"/>
                    <a:chExt cx="725" cy="139"/>
                  </a:xfrm>
                </p:grpSpPr>
                <p:sp>
                  <p:nvSpPr>
                    <p:cNvPr id="214277" name="AutoShape 961">
                      <a:extLst>
                        <a:ext uri="{FF2B5EF4-FFF2-40B4-BE49-F238E27FC236}">
                          <a16:creationId xmlns:a16="http://schemas.microsoft.com/office/drawing/2014/main" id="{B0D24083-1748-6544-BE6B-7954F96C1E0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8" name="AutoShape 962">
                      <a:extLst>
                        <a:ext uri="{FF2B5EF4-FFF2-40B4-BE49-F238E27FC236}">
                          <a16:creationId xmlns:a16="http://schemas.microsoft.com/office/drawing/2014/main" id="{B0025021-1822-D04A-AFCE-1E7C4EB263D9}"/>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57" name="Rectangle 963">
                    <a:extLst>
                      <a:ext uri="{FF2B5EF4-FFF2-40B4-BE49-F238E27FC236}">
                        <a16:creationId xmlns:a16="http://schemas.microsoft.com/office/drawing/2014/main" id="{3B6FC2C1-B3FF-5A4E-B03E-F700F824B5C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58" name="Rectangle 964">
                    <a:extLst>
                      <a:ext uri="{FF2B5EF4-FFF2-40B4-BE49-F238E27FC236}">
                        <a16:creationId xmlns:a16="http://schemas.microsoft.com/office/drawing/2014/main" id="{10E96F8E-43D3-E845-A3CD-5D4A119FDF0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9" name="Group 965">
                    <a:extLst>
                      <a:ext uri="{FF2B5EF4-FFF2-40B4-BE49-F238E27FC236}">
                        <a16:creationId xmlns:a16="http://schemas.microsoft.com/office/drawing/2014/main" id="{22B128C3-B26E-2244-8A6A-36A0148B5570}"/>
                      </a:ext>
                    </a:extLst>
                  </p:cNvPr>
                  <p:cNvGrpSpPr>
                    <a:grpSpLocks/>
                  </p:cNvGrpSpPr>
                  <p:nvPr/>
                </p:nvGrpSpPr>
                <p:grpSpPr bwMode="auto">
                  <a:xfrm>
                    <a:off x="4735" y="1627"/>
                    <a:ext cx="582" cy="151"/>
                    <a:chOff x="614" y="2568"/>
                    <a:chExt cx="725" cy="139"/>
                  </a:xfrm>
                </p:grpSpPr>
                <p:sp>
                  <p:nvSpPr>
                    <p:cNvPr id="214275" name="AutoShape 966">
                      <a:extLst>
                        <a:ext uri="{FF2B5EF4-FFF2-40B4-BE49-F238E27FC236}">
                          <a16:creationId xmlns:a16="http://schemas.microsoft.com/office/drawing/2014/main" id="{0A28496D-9572-1F4A-87C7-282B91B0648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6" name="AutoShape 967">
                      <a:extLst>
                        <a:ext uri="{FF2B5EF4-FFF2-40B4-BE49-F238E27FC236}">
                          <a16:creationId xmlns:a16="http://schemas.microsoft.com/office/drawing/2014/main" id="{51F6E259-52E5-2E4B-9144-E9922B9DA3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60" name="Freeform 968">
                    <a:extLst>
                      <a:ext uri="{FF2B5EF4-FFF2-40B4-BE49-F238E27FC236}">
                        <a16:creationId xmlns:a16="http://schemas.microsoft.com/office/drawing/2014/main" id="{A12E5778-902E-D940-981E-F04DF8F1E4F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261" name="Group 969">
                    <a:extLst>
                      <a:ext uri="{FF2B5EF4-FFF2-40B4-BE49-F238E27FC236}">
                        <a16:creationId xmlns:a16="http://schemas.microsoft.com/office/drawing/2014/main" id="{7259CC91-0F9B-8E40-805D-8E8BD01AC6AF}"/>
                      </a:ext>
                    </a:extLst>
                  </p:cNvPr>
                  <p:cNvGrpSpPr>
                    <a:grpSpLocks/>
                  </p:cNvGrpSpPr>
                  <p:nvPr/>
                </p:nvGrpSpPr>
                <p:grpSpPr bwMode="auto">
                  <a:xfrm>
                    <a:off x="4739" y="1327"/>
                    <a:ext cx="582" cy="139"/>
                    <a:chOff x="614" y="2568"/>
                    <a:chExt cx="725" cy="139"/>
                  </a:xfrm>
                </p:grpSpPr>
                <p:sp>
                  <p:nvSpPr>
                    <p:cNvPr id="214273" name="AutoShape 970">
                      <a:extLst>
                        <a:ext uri="{FF2B5EF4-FFF2-40B4-BE49-F238E27FC236}">
                          <a16:creationId xmlns:a16="http://schemas.microsoft.com/office/drawing/2014/main" id="{2650EFD0-82ED-0B4F-8595-9CE7EC88BB7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4" name="AutoShape 971">
                      <a:extLst>
                        <a:ext uri="{FF2B5EF4-FFF2-40B4-BE49-F238E27FC236}">
                          <a16:creationId xmlns:a16="http://schemas.microsoft.com/office/drawing/2014/main" id="{94CD0936-D758-4946-8371-16324765439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62" name="Rectangle 972">
                    <a:extLst>
                      <a:ext uri="{FF2B5EF4-FFF2-40B4-BE49-F238E27FC236}">
                        <a16:creationId xmlns:a16="http://schemas.microsoft.com/office/drawing/2014/main" id="{D8CD3297-903E-7741-A6C1-D675C50F111D}"/>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3" name="Freeform 973">
                    <a:extLst>
                      <a:ext uri="{FF2B5EF4-FFF2-40B4-BE49-F238E27FC236}">
                        <a16:creationId xmlns:a16="http://schemas.microsoft.com/office/drawing/2014/main" id="{DE88E5C8-6504-3D43-A3AF-BCAEB9EF61D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64" name="Freeform 974">
                    <a:extLst>
                      <a:ext uri="{FF2B5EF4-FFF2-40B4-BE49-F238E27FC236}">
                        <a16:creationId xmlns:a16="http://schemas.microsoft.com/office/drawing/2014/main" id="{13651564-7FC1-114F-A269-35AF401187D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65" name="Oval 975">
                    <a:extLst>
                      <a:ext uri="{FF2B5EF4-FFF2-40B4-BE49-F238E27FC236}">
                        <a16:creationId xmlns:a16="http://schemas.microsoft.com/office/drawing/2014/main" id="{7DA4DF9E-ECB3-7E46-833F-E5EBA92F636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6" name="Freeform 976">
                    <a:extLst>
                      <a:ext uri="{FF2B5EF4-FFF2-40B4-BE49-F238E27FC236}">
                        <a16:creationId xmlns:a16="http://schemas.microsoft.com/office/drawing/2014/main" id="{21EAEFF3-18DC-8240-82B0-822E1C61F2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67" name="AutoShape 977">
                    <a:extLst>
                      <a:ext uri="{FF2B5EF4-FFF2-40B4-BE49-F238E27FC236}">
                        <a16:creationId xmlns:a16="http://schemas.microsoft.com/office/drawing/2014/main" id="{83B2DF90-F16A-F041-96D7-F74087DDBD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8" name="AutoShape 978">
                    <a:extLst>
                      <a:ext uri="{FF2B5EF4-FFF2-40B4-BE49-F238E27FC236}">
                        <a16:creationId xmlns:a16="http://schemas.microsoft.com/office/drawing/2014/main" id="{93DB74E5-66C8-F84B-9C34-549CF6B8090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9" name="Oval 979">
                    <a:extLst>
                      <a:ext uri="{FF2B5EF4-FFF2-40B4-BE49-F238E27FC236}">
                        <a16:creationId xmlns:a16="http://schemas.microsoft.com/office/drawing/2014/main" id="{306BC6AF-90F0-DE49-84C3-478A9F811A8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0" name="Oval 980">
                    <a:extLst>
                      <a:ext uri="{FF2B5EF4-FFF2-40B4-BE49-F238E27FC236}">
                        <a16:creationId xmlns:a16="http://schemas.microsoft.com/office/drawing/2014/main" id="{DBA7E1CD-72BA-A74B-A79F-5F0C3C1D51B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71" name="Oval 981">
                    <a:extLst>
                      <a:ext uri="{FF2B5EF4-FFF2-40B4-BE49-F238E27FC236}">
                        <a16:creationId xmlns:a16="http://schemas.microsoft.com/office/drawing/2014/main" id="{A858F6A7-0B30-634A-AB04-2846C73E02B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2" name="Rectangle 982">
                    <a:extLst>
                      <a:ext uri="{FF2B5EF4-FFF2-40B4-BE49-F238E27FC236}">
                        <a16:creationId xmlns:a16="http://schemas.microsoft.com/office/drawing/2014/main" id="{A884C742-05FC-D449-B87E-20D6EB1BF626}"/>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6" name="Group 1110">
                <a:extLst>
                  <a:ext uri="{FF2B5EF4-FFF2-40B4-BE49-F238E27FC236}">
                    <a16:creationId xmlns:a16="http://schemas.microsoft.com/office/drawing/2014/main" id="{7748FFC1-6505-D84E-8A46-6E1765165767}"/>
                  </a:ext>
                </a:extLst>
              </p:cNvPr>
              <p:cNvGrpSpPr>
                <a:grpSpLocks/>
              </p:cNvGrpSpPr>
              <p:nvPr/>
            </p:nvGrpSpPr>
            <p:grpSpPr bwMode="auto">
              <a:xfrm>
                <a:off x="6068038" y="3829780"/>
                <a:ext cx="347753" cy="680208"/>
                <a:chOff x="7923189" y="2486663"/>
                <a:chExt cx="360362" cy="884586"/>
              </a:xfrm>
            </p:grpSpPr>
            <p:pic>
              <p:nvPicPr>
                <p:cNvPr id="214213" name="Picture 3">
                  <a:extLst>
                    <a:ext uri="{FF2B5EF4-FFF2-40B4-BE49-F238E27FC236}">
                      <a16:creationId xmlns:a16="http://schemas.microsoft.com/office/drawing/2014/main" id="{ABC25986-660B-5847-9BBD-97EA30CB5C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14" name="Group 950">
                  <a:extLst>
                    <a:ext uri="{FF2B5EF4-FFF2-40B4-BE49-F238E27FC236}">
                      <a16:creationId xmlns:a16="http://schemas.microsoft.com/office/drawing/2014/main" id="{09ADFF19-D42B-274E-B947-2C947C83CD60}"/>
                    </a:ext>
                  </a:extLst>
                </p:cNvPr>
                <p:cNvGrpSpPr>
                  <a:grpSpLocks/>
                </p:cNvGrpSpPr>
                <p:nvPr/>
              </p:nvGrpSpPr>
              <p:grpSpPr bwMode="auto">
                <a:xfrm>
                  <a:off x="7923189" y="2890236"/>
                  <a:ext cx="227012" cy="481013"/>
                  <a:chOff x="4140" y="429"/>
                  <a:chExt cx="1425" cy="2396"/>
                </a:xfrm>
              </p:grpSpPr>
              <p:sp>
                <p:nvSpPr>
                  <p:cNvPr id="214215" name="Freeform 951">
                    <a:extLst>
                      <a:ext uri="{FF2B5EF4-FFF2-40B4-BE49-F238E27FC236}">
                        <a16:creationId xmlns:a16="http://schemas.microsoft.com/office/drawing/2014/main" id="{F6F1BBF9-CEB3-B044-A2A9-F8FA8C3CCE9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16" name="Rectangle 952">
                    <a:extLst>
                      <a:ext uri="{FF2B5EF4-FFF2-40B4-BE49-F238E27FC236}">
                        <a16:creationId xmlns:a16="http://schemas.microsoft.com/office/drawing/2014/main" id="{09112957-C741-3442-BBDD-D1D4AFE5563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7" name="Freeform 953">
                    <a:extLst>
                      <a:ext uri="{FF2B5EF4-FFF2-40B4-BE49-F238E27FC236}">
                        <a16:creationId xmlns:a16="http://schemas.microsoft.com/office/drawing/2014/main" id="{948A7F61-6A49-B84E-8FE3-C2913BC08D8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18" name="Freeform 954">
                    <a:extLst>
                      <a:ext uri="{FF2B5EF4-FFF2-40B4-BE49-F238E27FC236}">
                        <a16:creationId xmlns:a16="http://schemas.microsoft.com/office/drawing/2014/main" id="{11F797E0-1F9F-0248-B693-00BED7B54B4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19" name="Rectangle 955">
                    <a:extLst>
                      <a:ext uri="{FF2B5EF4-FFF2-40B4-BE49-F238E27FC236}">
                        <a16:creationId xmlns:a16="http://schemas.microsoft.com/office/drawing/2014/main" id="{BF7037DF-06D3-C448-981B-3FA7E3F2F41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0" name="Group 956">
                    <a:extLst>
                      <a:ext uri="{FF2B5EF4-FFF2-40B4-BE49-F238E27FC236}">
                        <a16:creationId xmlns:a16="http://schemas.microsoft.com/office/drawing/2014/main" id="{320F532F-1FD5-324C-965F-509FBF3D8008}"/>
                      </a:ext>
                    </a:extLst>
                  </p:cNvPr>
                  <p:cNvGrpSpPr>
                    <a:grpSpLocks/>
                  </p:cNvGrpSpPr>
                  <p:nvPr/>
                </p:nvGrpSpPr>
                <p:grpSpPr bwMode="auto">
                  <a:xfrm>
                    <a:off x="4749" y="668"/>
                    <a:ext cx="581" cy="145"/>
                    <a:chOff x="614" y="2568"/>
                    <a:chExt cx="725" cy="139"/>
                  </a:xfrm>
                </p:grpSpPr>
                <p:sp>
                  <p:nvSpPr>
                    <p:cNvPr id="214245" name="AutoShape 957">
                      <a:extLst>
                        <a:ext uri="{FF2B5EF4-FFF2-40B4-BE49-F238E27FC236}">
                          <a16:creationId xmlns:a16="http://schemas.microsoft.com/office/drawing/2014/main" id="{5B4E4266-75AA-C346-9D72-3EC64F7BCC2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6" name="AutoShape 958">
                      <a:extLst>
                        <a:ext uri="{FF2B5EF4-FFF2-40B4-BE49-F238E27FC236}">
                          <a16:creationId xmlns:a16="http://schemas.microsoft.com/office/drawing/2014/main" id="{5C2A8678-470A-D14D-8326-54A99A27932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1" name="Rectangle 959">
                    <a:extLst>
                      <a:ext uri="{FF2B5EF4-FFF2-40B4-BE49-F238E27FC236}">
                        <a16:creationId xmlns:a16="http://schemas.microsoft.com/office/drawing/2014/main" id="{C7E6DF36-E2BA-EB40-ABAB-B9988840CF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2" name="Group 960">
                    <a:extLst>
                      <a:ext uri="{FF2B5EF4-FFF2-40B4-BE49-F238E27FC236}">
                        <a16:creationId xmlns:a16="http://schemas.microsoft.com/office/drawing/2014/main" id="{27E13843-ADCA-B941-8223-B780FF090BBD}"/>
                      </a:ext>
                    </a:extLst>
                  </p:cNvPr>
                  <p:cNvGrpSpPr>
                    <a:grpSpLocks/>
                  </p:cNvGrpSpPr>
                  <p:nvPr/>
                </p:nvGrpSpPr>
                <p:grpSpPr bwMode="auto">
                  <a:xfrm>
                    <a:off x="4747" y="994"/>
                    <a:ext cx="581" cy="134"/>
                    <a:chOff x="614" y="2568"/>
                    <a:chExt cx="725" cy="139"/>
                  </a:xfrm>
                </p:grpSpPr>
                <p:sp>
                  <p:nvSpPr>
                    <p:cNvPr id="214243" name="AutoShape 961">
                      <a:extLst>
                        <a:ext uri="{FF2B5EF4-FFF2-40B4-BE49-F238E27FC236}">
                          <a16:creationId xmlns:a16="http://schemas.microsoft.com/office/drawing/2014/main" id="{3A88802A-218E-6A43-8006-F9DFD9473E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4" name="AutoShape 962">
                      <a:extLst>
                        <a:ext uri="{FF2B5EF4-FFF2-40B4-BE49-F238E27FC236}">
                          <a16:creationId xmlns:a16="http://schemas.microsoft.com/office/drawing/2014/main" id="{E3BC9762-8582-B543-A290-B7E012B3DE1C}"/>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3" name="Rectangle 963">
                    <a:extLst>
                      <a:ext uri="{FF2B5EF4-FFF2-40B4-BE49-F238E27FC236}">
                        <a16:creationId xmlns:a16="http://schemas.microsoft.com/office/drawing/2014/main" id="{18D446BB-3758-B64F-AFB6-C6D63C87DC2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24" name="Rectangle 964">
                    <a:extLst>
                      <a:ext uri="{FF2B5EF4-FFF2-40B4-BE49-F238E27FC236}">
                        <a16:creationId xmlns:a16="http://schemas.microsoft.com/office/drawing/2014/main" id="{0D90F07F-4335-1541-9F09-82C67F4CCB8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5" name="Group 965">
                    <a:extLst>
                      <a:ext uri="{FF2B5EF4-FFF2-40B4-BE49-F238E27FC236}">
                        <a16:creationId xmlns:a16="http://schemas.microsoft.com/office/drawing/2014/main" id="{2407C1B8-E962-4A46-8C66-95D2FDC29599}"/>
                      </a:ext>
                    </a:extLst>
                  </p:cNvPr>
                  <p:cNvGrpSpPr>
                    <a:grpSpLocks/>
                  </p:cNvGrpSpPr>
                  <p:nvPr/>
                </p:nvGrpSpPr>
                <p:grpSpPr bwMode="auto">
                  <a:xfrm>
                    <a:off x="4735" y="1627"/>
                    <a:ext cx="582" cy="151"/>
                    <a:chOff x="614" y="2568"/>
                    <a:chExt cx="725" cy="139"/>
                  </a:xfrm>
                </p:grpSpPr>
                <p:sp>
                  <p:nvSpPr>
                    <p:cNvPr id="214241" name="AutoShape 966">
                      <a:extLst>
                        <a:ext uri="{FF2B5EF4-FFF2-40B4-BE49-F238E27FC236}">
                          <a16:creationId xmlns:a16="http://schemas.microsoft.com/office/drawing/2014/main" id="{101187E0-8B6E-0D4C-A9B1-796C031E993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2" name="AutoShape 967">
                      <a:extLst>
                        <a:ext uri="{FF2B5EF4-FFF2-40B4-BE49-F238E27FC236}">
                          <a16:creationId xmlns:a16="http://schemas.microsoft.com/office/drawing/2014/main" id="{69EEDBBF-3734-0D45-818E-E7C9C46F56F6}"/>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6" name="Freeform 968">
                    <a:extLst>
                      <a:ext uri="{FF2B5EF4-FFF2-40B4-BE49-F238E27FC236}">
                        <a16:creationId xmlns:a16="http://schemas.microsoft.com/office/drawing/2014/main" id="{A5530117-CC03-0D49-8D2C-6E0DFC16605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227" name="Group 969">
                    <a:extLst>
                      <a:ext uri="{FF2B5EF4-FFF2-40B4-BE49-F238E27FC236}">
                        <a16:creationId xmlns:a16="http://schemas.microsoft.com/office/drawing/2014/main" id="{532C73EC-136D-4241-8A77-C694C3FECEA5}"/>
                      </a:ext>
                    </a:extLst>
                  </p:cNvPr>
                  <p:cNvGrpSpPr>
                    <a:grpSpLocks/>
                  </p:cNvGrpSpPr>
                  <p:nvPr/>
                </p:nvGrpSpPr>
                <p:grpSpPr bwMode="auto">
                  <a:xfrm>
                    <a:off x="4739" y="1327"/>
                    <a:ext cx="582" cy="139"/>
                    <a:chOff x="614" y="2568"/>
                    <a:chExt cx="725" cy="139"/>
                  </a:xfrm>
                </p:grpSpPr>
                <p:sp>
                  <p:nvSpPr>
                    <p:cNvPr id="214239" name="AutoShape 970">
                      <a:extLst>
                        <a:ext uri="{FF2B5EF4-FFF2-40B4-BE49-F238E27FC236}">
                          <a16:creationId xmlns:a16="http://schemas.microsoft.com/office/drawing/2014/main" id="{CBB41D50-1420-0049-AC87-B48CAE8A76C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0" name="AutoShape 971">
                      <a:extLst>
                        <a:ext uri="{FF2B5EF4-FFF2-40B4-BE49-F238E27FC236}">
                          <a16:creationId xmlns:a16="http://schemas.microsoft.com/office/drawing/2014/main" id="{5B8A5878-2927-0E43-AE85-BB07D0B0AE2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8" name="Rectangle 972">
                    <a:extLst>
                      <a:ext uri="{FF2B5EF4-FFF2-40B4-BE49-F238E27FC236}">
                        <a16:creationId xmlns:a16="http://schemas.microsoft.com/office/drawing/2014/main" id="{8181E321-7960-AD44-B079-E65314895EB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29" name="Freeform 973">
                    <a:extLst>
                      <a:ext uri="{FF2B5EF4-FFF2-40B4-BE49-F238E27FC236}">
                        <a16:creationId xmlns:a16="http://schemas.microsoft.com/office/drawing/2014/main" id="{FC8A041C-7EAD-D241-ACC2-EDD4AF353AD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30" name="Freeform 974">
                    <a:extLst>
                      <a:ext uri="{FF2B5EF4-FFF2-40B4-BE49-F238E27FC236}">
                        <a16:creationId xmlns:a16="http://schemas.microsoft.com/office/drawing/2014/main" id="{2ACB0CEA-4401-574E-BA0A-F79EED9E9D0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31" name="Oval 975">
                    <a:extLst>
                      <a:ext uri="{FF2B5EF4-FFF2-40B4-BE49-F238E27FC236}">
                        <a16:creationId xmlns:a16="http://schemas.microsoft.com/office/drawing/2014/main" id="{E2BD881E-E4C4-7246-9F00-ED506F4A417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2" name="Freeform 976">
                    <a:extLst>
                      <a:ext uri="{FF2B5EF4-FFF2-40B4-BE49-F238E27FC236}">
                        <a16:creationId xmlns:a16="http://schemas.microsoft.com/office/drawing/2014/main" id="{BF653734-CBF6-C84D-84D3-9D1F48894C7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33" name="AutoShape 977">
                    <a:extLst>
                      <a:ext uri="{FF2B5EF4-FFF2-40B4-BE49-F238E27FC236}">
                        <a16:creationId xmlns:a16="http://schemas.microsoft.com/office/drawing/2014/main" id="{83BF0E8E-08CF-AE46-8057-3595A68B41B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4" name="AutoShape 978">
                    <a:extLst>
                      <a:ext uri="{FF2B5EF4-FFF2-40B4-BE49-F238E27FC236}">
                        <a16:creationId xmlns:a16="http://schemas.microsoft.com/office/drawing/2014/main" id="{2F6CACC1-3107-5E44-9CE0-423267340AE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5" name="Oval 979">
                    <a:extLst>
                      <a:ext uri="{FF2B5EF4-FFF2-40B4-BE49-F238E27FC236}">
                        <a16:creationId xmlns:a16="http://schemas.microsoft.com/office/drawing/2014/main" id="{DFFDE8C5-5C88-8249-98E5-7A9EA610E3F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6" name="Oval 980">
                    <a:extLst>
                      <a:ext uri="{FF2B5EF4-FFF2-40B4-BE49-F238E27FC236}">
                        <a16:creationId xmlns:a16="http://schemas.microsoft.com/office/drawing/2014/main" id="{AB2A1091-EBDE-2745-871F-8ED6CA4CB04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37" name="Oval 981">
                    <a:extLst>
                      <a:ext uri="{FF2B5EF4-FFF2-40B4-BE49-F238E27FC236}">
                        <a16:creationId xmlns:a16="http://schemas.microsoft.com/office/drawing/2014/main" id="{D14EED52-EE51-384D-967B-FFDDF7702BB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8" name="Rectangle 982">
                    <a:extLst>
                      <a:ext uri="{FF2B5EF4-FFF2-40B4-BE49-F238E27FC236}">
                        <a16:creationId xmlns:a16="http://schemas.microsoft.com/office/drawing/2014/main" id="{1A064D30-C18C-FD48-90BD-D0AC9F8C68B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7" name="Group 1111">
                <a:extLst>
                  <a:ext uri="{FF2B5EF4-FFF2-40B4-BE49-F238E27FC236}">
                    <a16:creationId xmlns:a16="http://schemas.microsoft.com/office/drawing/2014/main" id="{63688B10-3CA2-0C4C-AC5F-5ED101090202}"/>
                  </a:ext>
                </a:extLst>
              </p:cNvPr>
              <p:cNvGrpSpPr>
                <a:grpSpLocks/>
              </p:cNvGrpSpPr>
              <p:nvPr/>
            </p:nvGrpSpPr>
            <p:grpSpPr bwMode="auto">
              <a:xfrm>
                <a:off x="2122838" y="5630065"/>
                <a:ext cx="347753" cy="680208"/>
                <a:chOff x="7923189" y="2486663"/>
                <a:chExt cx="360362" cy="884586"/>
              </a:xfrm>
            </p:grpSpPr>
            <p:pic>
              <p:nvPicPr>
                <p:cNvPr id="214179" name="Picture 3">
                  <a:extLst>
                    <a:ext uri="{FF2B5EF4-FFF2-40B4-BE49-F238E27FC236}">
                      <a16:creationId xmlns:a16="http://schemas.microsoft.com/office/drawing/2014/main" id="{132988F5-D98C-964E-A693-F53D6AC3AF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180" name="Group 950">
                  <a:extLst>
                    <a:ext uri="{FF2B5EF4-FFF2-40B4-BE49-F238E27FC236}">
                      <a16:creationId xmlns:a16="http://schemas.microsoft.com/office/drawing/2014/main" id="{586CC089-82D3-9A44-A61E-3BF74CC99DBE}"/>
                    </a:ext>
                  </a:extLst>
                </p:cNvPr>
                <p:cNvGrpSpPr>
                  <a:grpSpLocks/>
                </p:cNvGrpSpPr>
                <p:nvPr/>
              </p:nvGrpSpPr>
              <p:grpSpPr bwMode="auto">
                <a:xfrm>
                  <a:off x="7923189" y="2890236"/>
                  <a:ext cx="227012" cy="481013"/>
                  <a:chOff x="4140" y="429"/>
                  <a:chExt cx="1425" cy="2396"/>
                </a:xfrm>
              </p:grpSpPr>
              <p:sp>
                <p:nvSpPr>
                  <p:cNvPr id="214181" name="Freeform 951">
                    <a:extLst>
                      <a:ext uri="{FF2B5EF4-FFF2-40B4-BE49-F238E27FC236}">
                        <a16:creationId xmlns:a16="http://schemas.microsoft.com/office/drawing/2014/main" id="{735BC969-3DA1-8343-9917-D0C4A886E90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82" name="Rectangle 952">
                    <a:extLst>
                      <a:ext uri="{FF2B5EF4-FFF2-40B4-BE49-F238E27FC236}">
                        <a16:creationId xmlns:a16="http://schemas.microsoft.com/office/drawing/2014/main" id="{7DF346B4-1DC1-9E48-8B4C-8A9C5671F05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83" name="Freeform 953">
                    <a:extLst>
                      <a:ext uri="{FF2B5EF4-FFF2-40B4-BE49-F238E27FC236}">
                        <a16:creationId xmlns:a16="http://schemas.microsoft.com/office/drawing/2014/main" id="{42E93B7C-838D-DE47-A309-84BDEEDEB6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84" name="Freeform 954">
                    <a:extLst>
                      <a:ext uri="{FF2B5EF4-FFF2-40B4-BE49-F238E27FC236}">
                        <a16:creationId xmlns:a16="http://schemas.microsoft.com/office/drawing/2014/main" id="{C91B187A-F69A-934B-96EC-9CB23566959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85" name="Rectangle 955">
                    <a:extLst>
                      <a:ext uri="{FF2B5EF4-FFF2-40B4-BE49-F238E27FC236}">
                        <a16:creationId xmlns:a16="http://schemas.microsoft.com/office/drawing/2014/main" id="{7D54F33E-54A3-3747-A2F2-0DF233A6F58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86" name="Group 956">
                    <a:extLst>
                      <a:ext uri="{FF2B5EF4-FFF2-40B4-BE49-F238E27FC236}">
                        <a16:creationId xmlns:a16="http://schemas.microsoft.com/office/drawing/2014/main" id="{E25BCAF3-8B48-F44F-B38A-00BFDDE0E5A7}"/>
                      </a:ext>
                    </a:extLst>
                  </p:cNvPr>
                  <p:cNvGrpSpPr>
                    <a:grpSpLocks/>
                  </p:cNvGrpSpPr>
                  <p:nvPr/>
                </p:nvGrpSpPr>
                <p:grpSpPr bwMode="auto">
                  <a:xfrm>
                    <a:off x="4749" y="668"/>
                    <a:ext cx="581" cy="145"/>
                    <a:chOff x="614" y="2568"/>
                    <a:chExt cx="725" cy="139"/>
                  </a:xfrm>
                </p:grpSpPr>
                <p:sp>
                  <p:nvSpPr>
                    <p:cNvPr id="214211" name="AutoShape 957">
                      <a:extLst>
                        <a:ext uri="{FF2B5EF4-FFF2-40B4-BE49-F238E27FC236}">
                          <a16:creationId xmlns:a16="http://schemas.microsoft.com/office/drawing/2014/main" id="{EAA3E11F-E9E6-7F47-B84A-569C5EFFB41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2" name="AutoShape 958">
                      <a:extLst>
                        <a:ext uri="{FF2B5EF4-FFF2-40B4-BE49-F238E27FC236}">
                          <a16:creationId xmlns:a16="http://schemas.microsoft.com/office/drawing/2014/main" id="{3424F322-3055-9748-A32E-3A4C8AD6B6A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87" name="Rectangle 959">
                    <a:extLst>
                      <a:ext uri="{FF2B5EF4-FFF2-40B4-BE49-F238E27FC236}">
                        <a16:creationId xmlns:a16="http://schemas.microsoft.com/office/drawing/2014/main" id="{3BE15F0A-93E1-104C-8671-F23F447BD6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88" name="Group 960">
                    <a:extLst>
                      <a:ext uri="{FF2B5EF4-FFF2-40B4-BE49-F238E27FC236}">
                        <a16:creationId xmlns:a16="http://schemas.microsoft.com/office/drawing/2014/main" id="{A783FCB0-DD9C-E043-A9BE-DE3BA81EE40C}"/>
                      </a:ext>
                    </a:extLst>
                  </p:cNvPr>
                  <p:cNvGrpSpPr>
                    <a:grpSpLocks/>
                  </p:cNvGrpSpPr>
                  <p:nvPr/>
                </p:nvGrpSpPr>
                <p:grpSpPr bwMode="auto">
                  <a:xfrm>
                    <a:off x="4747" y="994"/>
                    <a:ext cx="581" cy="134"/>
                    <a:chOff x="614" y="2568"/>
                    <a:chExt cx="725" cy="139"/>
                  </a:xfrm>
                </p:grpSpPr>
                <p:sp>
                  <p:nvSpPr>
                    <p:cNvPr id="214209" name="AutoShape 961">
                      <a:extLst>
                        <a:ext uri="{FF2B5EF4-FFF2-40B4-BE49-F238E27FC236}">
                          <a16:creationId xmlns:a16="http://schemas.microsoft.com/office/drawing/2014/main" id="{9BFDA089-AD73-5C4E-8637-F85428CB4B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0" name="AutoShape 962">
                      <a:extLst>
                        <a:ext uri="{FF2B5EF4-FFF2-40B4-BE49-F238E27FC236}">
                          <a16:creationId xmlns:a16="http://schemas.microsoft.com/office/drawing/2014/main" id="{022F2AF4-C3ED-A34D-BF89-32D8E4B29C3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89" name="Rectangle 963">
                    <a:extLst>
                      <a:ext uri="{FF2B5EF4-FFF2-40B4-BE49-F238E27FC236}">
                        <a16:creationId xmlns:a16="http://schemas.microsoft.com/office/drawing/2014/main" id="{53EB4C46-F9E2-2949-8E19-5915942260B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0" name="Rectangle 964">
                    <a:extLst>
                      <a:ext uri="{FF2B5EF4-FFF2-40B4-BE49-F238E27FC236}">
                        <a16:creationId xmlns:a16="http://schemas.microsoft.com/office/drawing/2014/main" id="{40B67C1C-F7A7-C34D-A50E-7B7A644787B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91" name="Group 965">
                    <a:extLst>
                      <a:ext uri="{FF2B5EF4-FFF2-40B4-BE49-F238E27FC236}">
                        <a16:creationId xmlns:a16="http://schemas.microsoft.com/office/drawing/2014/main" id="{D11D60DC-5FDB-EB4A-B6B0-53EB69C6906C}"/>
                      </a:ext>
                    </a:extLst>
                  </p:cNvPr>
                  <p:cNvGrpSpPr>
                    <a:grpSpLocks/>
                  </p:cNvGrpSpPr>
                  <p:nvPr/>
                </p:nvGrpSpPr>
                <p:grpSpPr bwMode="auto">
                  <a:xfrm>
                    <a:off x="4735" y="1627"/>
                    <a:ext cx="582" cy="151"/>
                    <a:chOff x="614" y="2568"/>
                    <a:chExt cx="725" cy="139"/>
                  </a:xfrm>
                </p:grpSpPr>
                <p:sp>
                  <p:nvSpPr>
                    <p:cNvPr id="214207" name="AutoShape 966">
                      <a:extLst>
                        <a:ext uri="{FF2B5EF4-FFF2-40B4-BE49-F238E27FC236}">
                          <a16:creationId xmlns:a16="http://schemas.microsoft.com/office/drawing/2014/main" id="{39F66139-0570-A64A-B903-3E36DEEDD85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8" name="AutoShape 967">
                      <a:extLst>
                        <a:ext uri="{FF2B5EF4-FFF2-40B4-BE49-F238E27FC236}">
                          <a16:creationId xmlns:a16="http://schemas.microsoft.com/office/drawing/2014/main" id="{12F74A89-FB2F-644A-8EB0-4EFD2315F3F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92" name="Freeform 968">
                    <a:extLst>
                      <a:ext uri="{FF2B5EF4-FFF2-40B4-BE49-F238E27FC236}">
                        <a16:creationId xmlns:a16="http://schemas.microsoft.com/office/drawing/2014/main" id="{0FBA322F-0E08-4543-92E2-49872882FE8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193" name="Group 969">
                    <a:extLst>
                      <a:ext uri="{FF2B5EF4-FFF2-40B4-BE49-F238E27FC236}">
                        <a16:creationId xmlns:a16="http://schemas.microsoft.com/office/drawing/2014/main" id="{22727495-0D9C-9D4B-B500-20A9C656C199}"/>
                      </a:ext>
                    </a:extLst>
                  </p:cNvPr>
                  <p:cNvGrpSpPr>
                    <a:grpSpLocks/>
                  </p:cNvGrpSpPr>
                  <p:nvPr/>
                </p:nvGrpSpPr>
                <p:grpSpPr bwMode="auto">
                  <a:xfrm>
                    <a:off x="4739" y="1327"/>
                    <a:ext cx="582" cy="139"/>
                    <a:chOff x="614" y="2568"/>
                    <a:chExt cx="725" cy="139"/>
                  </a:xfrm>
                </p:grpSpPr>
                <p:sp>
                  <p:nvSpPr>
                    <p:cNvPr id="214205" name="AutoShape 970">
                      <a:extLst>
                        <a:ext uri="{FF2B5EF4-FFF2-40B4-BE49-F238E27FC236}">
                          <a16:creationId xmlns:a16="http://schemas.microsoft.com/office/drawing/2014/main" id="{F6C374DA-8DDA-D241-8C36-76384B99E59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6" name="AutoShape 971">
                      <a:extLst>
                        <a:ext uri="{FF2B5EF4-FFF2-40B4-BE49-F238E27FC236}">
                          <a16:creationId xmlns:a16="http://schemas.microsoft.com/office/drawing/2014/main" id="{6606F760-8794-F14F-B69C-88C19D6630F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94" name="Rectangle 972">
                    <a:extLst>
                      <a:ext uri="{FF2B5EF4-FFF2-40B4-BE49-F238E27FC236}">
                        <a16:creationId xmlns:a16="http://schemas.microsoft.com/office/drawing/2014/main" id="{8B5209F5-0805-1E4B-BB7D-AF2A65A1B17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5" name="Freeform 973">
                    <a:extLst>
                      <a:ext uri="{FF2B5EF4-FFF2-40B4-BE49-F238E27FC236}">
                        <a16:creationId xmlns:a16="http://schemas.microsoft.com/office/drawing/2014/main" id="{6FE19D70-F2B7-E046-8A9D-89EB8A576F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96" name="Freeform 974">
                    <a:extLst>
                      <a:ext uri="{FF2B5EF4-FFF2-40B4-BE49-F238E27FC236}">
                        <a16:creationId xmlns:a16="http://schemas.microsoft.com/office/drawing/2014/main" id="{9F039815-24B8-0F47-B17E-E8DA8E1413C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97" name="Oval 975">
                    <a:extLst>
                      <a:ext uri="{FF2B5EF4-FFF2-40B4-BE49-F238E27FC236}">
                        <a16:creationId xmlns:a16="http://schemas.microsoft.com/office/drawing/2014/main" id="{DBE12ABE-7884-C14B-B6EF-9986B9699F7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8" name="Freeform 976">
                    <a:extLst>
                      <a:ext uri="{FF2B5EF4-FFF2-40B4-BE49-F238E27FC236}">
                        <a16:creationId xmlns:a16="http://schemas.microsoft.com/office/drawing/2014/main" id="{693D7F73-DD2C-E74A-B9EF-4B3BE246569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99" name="AutoShape 977">
                    <a:extLst>
                      <a:ext uri="{FF2B5EF4-FFF2-40B4-BE49-F238E27FC236}">
                        <a16:creationId xmlns:a16="http://schemas.microsoft.com/office/drawing/2014/main" id="{A59830E7-CF51-584A-B0B9-FDD9E66B5C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0" name="AutoShape 978">
                    <a:extLst>
                      <a:ext uri="{FF2B5EF4-FFF2-40B4-BE49-F238E27FC236}">
                        <a16:creationId xmlns:a16="http://schemas.microsoft.com/office/drawing/2014/main" id="{CF4E38DF-02D7-4941-9B02-C6CDB640092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1" name="Oval 979">
                    <a:extLst>
                      <a:ext uri="{FF2B5EF4-FFF2-40B4-BE49-F238E27FC236}">
                        <a16:creationId xmlns:a16="http://schemas.microsoft.com/office/drawing/2014/main" id="{59495E51-586A-C34D-89B7-AEA0D72D460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2" name="Oval 980">
                    <a:extLst>
                      <a:ext uri="{FF2B5EF4-FFF2-40B4-BE49-F238E27FC236}">
                        <a16:creationId xmlns:a16="http://schemas.microsoft.com/office/drawing/2014/main" id="{20C8E197-143F-5345-AEF8-54327DCA1F1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03" name="Oval 981">
                    <a:extLst>
                      <a:ext uri="{FF2B5EF4-FFF2-40B4-BE49-F238E27FC236}">
                        <a16:creationId xmlns:a16="http://schemas.microsoft.com/office/drawing/2014/main" id="{5E9B1C72-A47D-B74A-9E0A-78BB6D7F36B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4" name="Rectangle 982">
                    <a:extLst>
                      <a:ext uri="{FF2B5EF4-FFF2-40B4-BE49-F238E27FC236}">
                        <a16:creationId xmlns:a16="http://schemas.microsoft.com/office/drawing/2014/main" id="{7B16A707-B72C-7E4C-81A5-597858293B9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8" name="Group 1115">
                <a:extLst>
                  <a:ext uri="{FF2B5EF4-FFF2-40B4-BE49-F238E27FC236}">
                    <a16:creationId xmlns:a16="http://schemas.microsoft.com/office/drawing/2014/main" id="{501AC210-7162-A14B-B03B-E46C8F9FA764}"/>
                  </a:ext>
                </a:extLst>
              </p:cNvPr>
              <p:cNvGrpSpPr>
                <a:grpSpLocks/>
              </p:cNvGrpSpPr>
              <p:nvPr/>
            </p:nvGrpSpPr>
            <p:grpSpPr bwMode="auto">
              <a:xfrm>
                <a:off x="7707615" y="4368892"/>
                <a:ext cx="990551" cy="731635"/>
                <a:chOff x="7707615" y="4368892"/>
                <a:chExt cx="990551" cy="731635"/>
              </a:xfrm>
            </p:grpSpPr>
            <p:pic>
              <p:nvPicPr>
                <p:cNvPr id="214079" name="Picture 1159">
                  <a:extLst>
                    <a:ext uri="{FF2B5EF4-FFF2-40B4-BE49-F238E27FC236}">
                      <a16:creationId xmlns:a16="http://schemas.microsoft.com/office/drawing/2014/main" id="{3EEA3963-4E11-E242-A3D8-6FF58800B9F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080" name="Group 249">
                  <a:extLst>
                    <a:ext uri="{FF2B5EF4-FFF2-40B4-BE49-F238E27FC236}">
                      <a16:creationId xmlns:a16="http://schemas.microsoft.com/office/drawing/2014/main" id="{559CEC6E-1FFA-E24A-8417-DBCCEC6705DF}"/>
                    </a:ext>
                  </a:extLst>
                </p:cNvPr>
                <p:cNvGrpSpPr>
                  <a:grpSpLocks/>
                </p:cNvGrpSpPr>
                <p:nvPr/>
              </p:nvGrpSpPr>
              <p:grpSpPr bwMode="auto">
                <a:xfrm flipH="1">
                  <a:off x="7707615" y="4368892"/>
                  <a:ext cx="225953" cy="395900"/>
                  <a:chOff x="4140" y="429"/>
                  <a:chExt cx="1425" cy="2396"/>
                </a:xfrm>
              </p:grpSpPr>
              <p:sp>
                <p:nvSpPr>
                  <p:cNvPr id="214147" name="Freeform 250">
                    <a:extLst>
                      <a:ext uri="{FF2B5EF4-FFF2-40B4-BE49-F238E27FC236}">
                        <a16:creationId xmlns:a16="http://schemas.microsoft.com/office/drawing/2014/main" id="{32FA948E-BFDC-B344-900D-B39BB398DADD}"/>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9" name="Rectangle 251">
                    <a:extLst>
                      <a:ext uri="{FF2B5EF4-FFF2-40B4-BE49-F238E27FC236}">
                        <a16:creationId xmlns:a16="http://schemas.microsoft.com/office/drawing/2014/main" id="{4FCCA3B9-9C41-D24C-ABFE-36C6E3EF2236}"/>
                      </a:ext>
                    </a:extLst>
                  </p:cNvPr>
                  <p:cNvSpPr>
                    <a:spLocks noChangeArrowheads="1"/>
                  </p:cNvSpPr>
                  <p:nvPr/>
                </p:nvSpPr>
                <p:spPr bwMode="auto">
                  <a:xfrm>
                    <a:off x="4204" y="433"/>
                    <a:ext cx="1051"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49" name="Freeform 252">
                    <a:extLst>
                      <a:ext uri="{FF2B5EF4-FFF2-40B4-BE49-F238E27FC236}">
                        <a16:creationId xmlns:a16="http://schemas.microsoft.com/office/drawing/2014/main" id="{0E66DCD0-CA20-9449-8805-8E4E75E914C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50" name="Freeform 253">
                    <a:extLst>
                      <a:ext uri="{FF2B5EF4-FFF2-40B4-BE49-F238E27FC236}">
                        <a16:creationId xmlns:a16="http://schemas.microsoft.com/office/drawing/2014/main" id="{552E8F95-7D3D-484E-A134-00B9CE9C936F}"/>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32" name="Rectangle 254">
                    <a:extLst>
                      <a:ext uri="{FF2B5EF4-FFF2-40B4-BE49-F238E27FC236}">
                        <a16:creationId xmlns:a16="http://schemas.microsoft.com/office/drawing/2014/main" id="{6C418519-1151-E347-A6E2-34F8090973CB}"/>
                      </a:ext>
                    </a:extLst>
                  </p:cNvPr>
                  <p:cNvSpPr>
                    <a:spLocks noChangeArrowheads="1"/>
                  </p:cNvSpPr>
                  <p:nvPr/>
                </p:nvSpPr>
                <p:spPr bwMode="auto">
                  <a:xfrm>
                    <a:off x="4214" y="692"/>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52" name="Group 255">
                    <a:extLst>
                      <a:ext uri="{FF2B5EF4-FFF2-40B4-BE49-F238E27FC236}">
                        <a16:creationId xmlns:a16="http://schemas.microsoft.com/office/drawing/2014/main" id="{B8D238DD-2FFA-2543-83C3-50D63420FD61}"/>
                      </a:ext>
                    </a:extLst>
                  </p:cNvPr>
                  <p:cNvGrpSpPr>
                    <a:grpSpLocks/>
                  </p:cNvGrpSpPr>
                  <p:nvPr/>
                </p:nvGrpSpPr>
                <p:grpSpPr bwMode="auto">
                  <a:xfrm>
                    <a:off x="4749" y="668"/>
                    <a:ext cx="581" cy="145"/>
                    <a:chOff x="614" y="2568"/>
                    <a:chExt cx="725" cy="139"/>
                  </a:xfrm>
                </p:grpSpPr>
                <p:sp>
                  <p:nvSpPr>
                    <p:cNvPr id="1258" name="AutoShape 256">
                      <a:extLst>
                        <a:ext uri="{FF2B5EF4-FFF2-40B4-BE49-F238E27FC236}">
                          <a16:creationId xmlns:a16="http://schemas.microsoft.com/office/drawing/2014/main" id="{0E9DD485-9924-C24F-BF12-406FB2731D0D}"/>
                        </a:ext>
                      </a:extLst>
                    </p:cNvPr>
                    <p:cNvSpPr>
                      <a:spLocks noChangeArrowheads="1"/>
                    </p:cNvSpPr>
                    <p:nvPr/>
                  </p:nvSpPr>
                  <p:spPr bwMode="auto">
                    <a:xfrm>
                      <a:off x="646" y="2591"/>
                      <a:ext cx="725" cy="12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9" name="AutoShape 257">
                      <a:extLst>
                        <a:ext uri="{FF2B5EF4-FFF2-40B4-BE49-F238E27FC236}">
                          <a16:creationId xmlns:a16="http://schemas.microsoft.com/office/drawing/2014/main" id="{A6F81680-4F96-A241-AB5A-DD079EBF4A16}"/>
                        </a:ext>
                      </a:extLst>
                    </p:cNvPr>
                    <p:cNvSpPr>
                      <a:spLocks noChangeArrowheads="1"/>
                    </p:cNvSpPr>
                    <p:nvPr/>
                  </p:nvSpPr>
                  <p:spPr bwMode="auto">
                    <a:xfrm>
                      <a:off x="659" y="2591"/>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34" name="Rectangle 258">
                    <a:extLst>
                      <a:ext uri="{FF2B5EF4-FFF2-40B4-BE49-F238E27FC236}">
                        <a16:creationId xmlns:a16="http://schemas.microsoft.com/office/drawing/2014/main" id="{909C5B8C-1CD5-DC4E-9EDC-4D57F2F469AE}"/>
                      </a:ext>
                    </a:extLst>
                  </p:cNvPr>
                  <p:cNvSpPr>
                    <a:spLocks noChangeArrowheads="1"/>
                  </p:cNvSpPr>
                  <p:nvPr/>
                </p:nvSpPr>
                <p:spPr bwMode="auto">
                  <a:xfrm>
                    <a:off x="4224" y="1019"/>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54" name="Group 259">
                    <a:extLst>
                      <a:ext uri="{FF2B5EF4-FFF2-40B4-BE49-F238E27FC236}">
                        <a16:creationId xmlns:a16="http://schemas.microsoft.com/office/drawing/2014/main" id="{FEAC3470-AE01-DB49-BFFF-0A595B7C6433}"/>
                      </a:ext>
                    </a:extLst>
                  </p:cNvPr>
                  <p:cNvGrpSpPr>
                    <a:grpSpLocks/>
                  </p:cNvGrpSpPr>
                  <p:nvPr/>
                </p:nvGrpSpPr>
                <p:grpSpPr bwMode="auto">
                  <a:xfrm>
                    <a:off x="4747" y="994"/>
                    <a:ext cx="581" cy="134"/>
                    <a:chOff x="614" y="2568"/>
                    <a:chExt cx="725" cy="139"/>
                  </a:xfrm>
                </p:grpSpPr>
                <p:sp>
                  <p:nvSpPr>
                    <p:cNvPr id="1256" name="AutoShape 260">
                      <a:extLst>
                        <a:ext uri="{FF2B5EF4-FFF2-40B4-BE49-F238E27FC236}">
                          <a16:creationId xmlns:a16="http://schemas.microsoft.com/office/drawing/2014/main" id="{BB1F31AD-F226-A343-9747-498C2BD918E5}"/>
                        </a:ext>
                      </a:extLst>
                    </p:cNvPr>
                    <p:cNvSpPr>
                      <a:spLocks noChangeArrowheads="1"/>
                    </p:cNvSpPr>
                    <p:nvPr/>
                  </p:nvSpPr>
                  <p:spPr bwMode="auto">
                    <a:xfrm>
                      <a:off x="611" y="2594"/>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7" name="AutoShape 261">
                      <a:extLst>
                        <a:ext uri="{FF2B5EF4-FFF2-40B4-BE49-F238E27FC236}">
                          <a16:creationId xmlns:a16="http://schemas.microsoft.com/office/drawing/2014/main" id="{6B06EB69-6CFD-B043-99AC-DA0DC48E6E24}"/>
                        </a:ext>
                      </a:extLst>
                    </p:cNvPr>
                    <p:cNvSpPr>
                      <a:spLocks noChangeArrowheads="1"/>
                    </p:cNvSpPr>
                    <p:nvPr/>
                  </p:nvSpPr>
                  <p:spPr bwMode="auto">
                    <a:xfrm>
                      <a:off x="624" y="261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36" name="Rectangle 262">
                    <a:extLst>
                      <a:ext uri="{FF2B5EF4-FFF2-40B4-BE49-F238E27FC236}">
                        <a16:creationId xmlns:a16="http://schemas.microsoft.com/office/drawing/2014/main" id="{C309DAA6-4E33-CE47-BD8F-34A00B3F9273}"/>
                      </a:ext>
                    </a:extLst>
                  </p:cNvPr>
                  <p:cNvSpPr>
                    <a:spLocks noChangeArrowheads="1"/>
                  </p:cNvSpPr>
                  <p:nvPr/>
                </p:nvSpPr>
                <p:spPr bwMode="auto">
                  <a:xfrm>
                    <a:off x="4224" y="1365"/>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37" name="Rectangle 263">
                    <a:extLst>
                      <a:ext uri="{FF2B5EF4-FFF2-40B4-BE49-F238E27FC236}">
                        <a16:creationId xmlns:a16="http://schemas.microsoft.com/office/drawing/2014/main" id="{31FE18AD-88FB-7249-A1E2-F59F36B1E9EE}"/>
                      </a:ext>
                    </a:extLst>
                  </p:cNvPr>
                  <p:cNvSpPr>
                    <a:spLocks noChangeArrowheads="1"/>
                  </p:cNvSpPr>
                  <p:nvPr/>
                </p:nvSpPr>
                <p:spPr bwMode="auto">
                  <a:xfrm>
                    <a:off x="4234" y="1653"/>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57" name="Group 264">
                    <a:extLst>
                      <a:ext uri="{FF2B5EF4-FFF2-40B4-BE49-F238E27FC236}">
                        <a16:creationId xmlns:a16="http://schemas.microsoft.com/office/drawing/2014/main" id="{C781639A-B9E3-1F41-A1F2-2D6BC714369D}"/>
                      </a:ext>
                    </a:extLst>
                  </p:cNvPr>
                  <p:cNvGrpSpPr>
                    <a:grpSpLocks/>
                  </p:cNvGrpSpPr>
                  <p:nvPr/>
                </p:nvGrpSpPr>
                <p:grpSpPr bwMode="auto">
                  <a:xfrm>
                    <a:off x="4735" y="1627"/>
                    <a:ext cx="582" cy="151"/>
                    <a:chOff x="614" y="2568"/>
                    <a:chExt cx="725" cy="139"/>
                  </a:xfrm>
                </p:grpSpPr>
                <p:sp>
                  <p:nvSpPr>
                    <p:cNvPr id="1254" name="AutoShape 265">
                      <a:extLst>
                        <a:ext uri="{FF2B5EF4-FFF2-40B4-BE49-F238E27FC236}">
                          <a16:creationId xmlns:a16="http://schemas.microsoft.com/office/drawing/2014/main" id="{F3B27AEF-462F-714A-925E-CD57B30D2A37}"/>
                        </a:ext>
                      </a:extLst>
                    </p:cNvPr>
                    <p:cNvSpPr>
                      <a:spLocks noChangeArrowheads="1"/>
                    </p:cNvSpPr>
                    <p:nvPr/>
                  </p:nvSpPr>
                  <p:spPr bwMode="auto">
                    <a:xfrm>
                      <a:off x="614" y="2592"/>
                      <a:ext cx="71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5" name="AutoShape 266">
                      <a:extLst>
                        <a:ext uri="{FF2B5EF4-FFF2-40B4-BE49-F238E27FC236}">
                          <a16:creationId xmlns:a16="http://schemas.microsoft.com/office/drawing/2014/main" id="{3DCA27E7-F791-C542-9A1B-4C168AFF853D}"/>
                        </a:ext>
                      </a:extLst>
                    </p:cNvPr>
                    <p:cNvSpPr>
                      <a:spLocks noChangeArrowheads="1"/>
                    </p:cNvSpPr>
                    <p:nvPr/>
                  </p:nvSpPr>
                  <p:spPr bwMode="auto">
                    <a:xfrm>
                      <a:off x="626" y="2610"/>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158" name="Freeform 267">
                    <a:extLst>
                      <a:ext uri="{FF2B5EF4-FFF2-40B4-BE49-F238E27FC236}">
                        <a16:creationId xmlns:a16="http://schemas.microsoft.com/office/drawing/2014/main" id="{AECDB4C9-5621-594D-AECC-69FC51E6FAB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159" name="Group 268">
                    <a:extLst>
                      <a:ext uri="{FF2B5EF4-FFF2-40B4-BE49-F238E27FC236}">
                        <a16:creationId xmlns:a16="http://schemas.microsoft.com/office/drawing/2014/main" id="{530F28CF-4DEF-CE42-BCA2-AB61FC970C19}"/>
                      </a:ext>
                    </a:extLst>
                  </p:cNvPr>
                  <p:cNvGrpSpPr>
                    <a:grpSpLocks/>
                  </p:cNvGrpSpPr>
                  <p:nvPr/>
                </p:nvGrpSpPr>
                <p:grpSpPr bwMode="auto">
                  <a:xfrm>
                    <a:off x="4739" y="1327"/>
                    <a:ext cx="582" cy="139"/>
                    <a:chOff x="614" y="2568"/>
                    <a:chExt cx="725" cy="139"/>
                  </a:xfrm>
                </p:grpSpPr>
                <p:sp>
                  <p:nvSpPr>
                    <p:cNvPr id="1252" name="AutoShape 269">
                      <a:extLst>
                        <a:ext uri="{FF2B5EF4-FFF2-40B4-BE49-F238E27FC236}">
                          <a16:creationId xmlns:a16="http://schemas.microsoft.com/office/drawing/2014/main" id="{E3D43DA1-A342-2141-803A-DA7E4021571C}"/>
                        </a:ext>
                      </a:extLst>
                    </p:cNvPr>
                    <p:cNvSpPr>
                      <a:spLocks noChangeArrowheads="1"/>
                    </p:cNvSpPr>
                    <p:nvPr/>
                  </p:nvSpPr>
                  <p:spPr bwMode="auto">
                    <a:xfrm>
                      <a:off x="646" y="2568"/>
                      <a:ext cx="698"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3" name="AutoShape 270">
                      <a:extLst>
                        <a:ext uri="{FF2B5EF4-FFF2-40B4-BE49-F238E27FC236}">
                          <a16:creationId xmlns:a16="http://schemas.microsoft.com/office/drawing/2014/main" id="{0B518669-996F-A040-AA1A-27FF078C0598}"/>
                        </a:ext>
                      </a:extLst>
                    </p:cNvPr>
                    <p:cNvSpPr>
                      <a:spLocks noChangeArrowheads="1"/>
                    </p:cNvSpPr>
                    <p:nvPr/>
                  </p:nvSpPr>
                  <p:spPr bwMode="auto">
                    <a:xfrm>
                      <a:off x="659" y="2587"/>
                      <a:ext cx="661"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41" name="Rectangle 271">
                    <a:extLst>
                      <a:ext uri="{FF2B5EF4-FFF2-40B4-BE49-F238E27FC236}">
                        <a16:creationId xmlns:a16="http://schemas.microsoft.com/office/drawing/2014/main" id="{96F43160-19A6-3545-87F1-FA06C63970DD}"/>
                      </a:ext>
                    </a:extLst>
                  </p:cNvPr>
                  <p:cNvSpPr>
                    <a:spLocks noChangeArrowheads="1"/>
                  </p:cNvSpPr>
                  <p:nvPr/>
                </p:nvSpPr>
                <p:spPr bwMode="auto">
                  <a:xfrm>
                    <a:off x="5255" y="433"/>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61" name="Freeform 272">
                    <a:extLst>
                      <a:ext uri="{FF2B5EF4-FFF2-40B4-BE49-F238E27FC236}">
                        <a16:creationId xmlns:a16="http://schemas.microsoft.com/office/drawing/2014/main" id="{7428AD33-7871-0D4F-8C8D-5C6B9723A247}"/>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62" name="Freeform 273">
                    <a:extLst>
                      <a:ext uri="{FF2B5EF4-FFF2-40B4-BE49-F238E27FC236}">
                        <a16:creationId xmlns:a16="http://schemas.microsoft.com/office/drawing/2014/main" id="{CBE613F3-A88D-8D43-AC9A-847B88C8ECE8}"/>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4" name="Oval 274">
                    <a:extLst>
                      <a:ext uri="{FF2B5EF4-FFF2-40B4-BE49-F238E27FC236}">
                        <a16:creationId xmlns:a16="http://schemas.microsoft.com/office/drawing/2014/main" id="{D866BE52-F00D-CE45-88F2-C6143416B4FE}"/>
                      </a:ext>
                    </a:extLst>
                  </p:cNvPr>
                  <p:cNvSpPr>
                    <a:spLocks noChangeArrowheads="1"/>
                  </p:cNvSpPr>
                  <p:nvPr/>
                </p:nvSpPr>
                <p:spPr bwMode="auto">
                  <a:xfrm>
                    <a:off x="5516" y="2614"/>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64" name="Freeform 275">
                    <a:extLst>
                      <a:ext uri="{FF2B5EF4-FFF2-40B4-BE49-F238E27FC236}">
                        <a16:creationId xmlns:a16="http://schemas.microsoft.com/office/drawing/2014/main" id="{F99F046E-BDF2-CB4B-A95C-91E1BB5C68FA}"/>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6" name="AutoShape 276">
                    <a:extLst>
                      <a:ext uri="{FF2B5EF4-FFF2-40B4-BE49-F238E27FC236}">
                        <a16:creationId xmlns:a16="http://schemas.microsoft.com/office/drawing/2014/main" id="{CBEBD2C6-CFED-CB4F-BC79-868C395F7F0F}"/>
                      </a:ext>
                    </a:extLst>
                  </p:cNvPr>
                  <p:cNvSpPr>
                    <a:spLocks noChangeArrowheads="1"/>
                  </p:cNvSpPr>
                  <p:nvPr/>
                </p:nvSpPr>
                <p:spPr bwMode="auto">
                  <a:xfrm>
                    <a:off x="4144" y="2681"/>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47" name="AutoShape 277">
                    <a:extLst>
                      <a:ext uri="{FF2B5EF4-FFF2-40B4-BE49-F238E27FC236}">
                        <a16:creationId xmlns:a16="http://schemas.microsoft.com/office/drawing/2014/main" id="{A37F0F82-C20D-E844-B043-F3B6AB4529EA}"/>
                      </a:ext>
                    </a:extLst>
                  </p:cNvPr>
                  <p:cNvSpPr>
                    <a:spLocks noChangeArrowheads="1"/>
                  </p:cNvSpPr>
                  <p:nvPr/>
                </p:nvSpPr>
                <p:spPr bwMode="auto">
                  <a:xfrm>
                    <a:off x="4204" y="2710"/>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48" name="Oval 278">
                    <a:extLst>
                      <a:ext uri="{FF2B5EF4-FFF2-40B4-BE49-F238E27FC236}">
                        <a16:creationId xmlns:a16="http://schemas.microsoft.com/office/drawing/2014/main" id="{866EC59D-6138-6449-9AC8-0E4557B2BF77}"/>
                      </a:ext>
                    </a:extLst>
                  </p:cNvPr>
                  <p:cNvSpPr>
                    <a:spLocks noChangeArrowheads="1"/>
                  </p:cNvSpPr>
                  <p:nvPr/>
                </p:nvSpPr>
                <p:spPr bwMode="auto">
                  <a:xfrm>
                    <a:off x="4314" y="2383"/>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49" name="Oval 279">
                    <a:extLst>
                      <a:ext uri="{FF2B5EF4-FFF2-40B4-BE49-F238E27FC236}">
                        <a16:creationId xmlns:a16="http://schemas.microsoft.com/office/drawing/2014/main" id="{B51FB6EE-FDF7-6241-A083-5351AB12DE4D}"/>
                      </a:ext>
                    </a:extLst>
                  </p:cNvPr>
                  <p:cNvSpPr>
                    <a:spLocks noChangeArrowheads="1"/>
                  </p:cNvSpPr>
                  <p:nvPr/>
                </p:nvSpPr>
                <p:spPr bwMode="auto">
                  <a:xfrm>
                    <a:off x="4485" y="2383"/>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250" name="Oval 280">
                    <a:extLst>
                      <a:ext uri="{FF2B5EF4-FFF2-40B4-BE49-F238E27FC236}">
                        <a16:creationId xmlns:a16="http://schemas.microsoft.com/office/drawing/2014/main" id="{89A59A8D-6CEC-464D-9BD7-09E40E86396B}"/>
                      </a:ext>
                    </a:extLst>
                  </p:cNvPr>
                  <p:cNvSpPr>
                    <a:spLocks noChangeArrowheads="1"/>
                  </p:cNvSpPr>
                  <p:nvPr/>
                </p:nvSpPr>
                <p:spPr bwMode="auto">
                  <a:xfrm>
                    <a:off x="4665" y="2383"/>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1" name="Rectangle 281">
                    <a:extLst>
                      <a:ext uri="{FF2B5EF4-FFF2-40B4-BE49-F238E27FC236}">
                        <a16:creationId xmlns:a16="http://schemas.microsoft.com/office/drawing/2014/main" id="{F0E1C006-B779-004D-B275-AD7CC5F63B35}"/>
                      </a:ext>
                    </a:extLst>
                  </p:cNvPr>
                  <p:cNvSpPr>
                    <a:spLocks noChangeArrowheads="1"/>
                  </p:cNvSpPr>
                  <p:nvPr/>
                </p:nvSpPr>
                <p:spPr bwMode="auto">
                  <a:xfrm>
                    <a:off x="5065" y="1836"/>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081" name="Group 249">
                  <a:extLst>
                    <a:ext uri="{FF2B5EF4-FFF2-40B4-BE49-F238E27FC236}">
                      <a16:creationId xmlns:a16="http://schemas.microsoft.com/office/drawing/2014/main" id="{4BE2179E-774D-C843-8DB9-3E128788BA1A}"/>
                    </a:ext>
                  </a:extLst>
                </p:cNvPr>
                <p:cNvGrpSpPr>
                  <a:grpSpLocks/>
                </p:cNvGrpSpPr>
                <p:nvPr/>
              </p:nvGrpSpPr>
              <p:grpSpPr bwMode="auto">
                <a:xfrm flipH="1">
                  <a:off x="7939866" y="4369199"/>
                  <a:ext cx="225953" cy="395900"/>
                  <a:chOff x="4140" y="429"/>
                  <a:chExt cx="1425" cy="2396"/>
                </a:xfrm>
              </p:grpSpPr>
              <p:sp>
                <p:nvSpPr>
                  <p:cNvPr id="214115" name="Freeform 250">
                    <a:extLst>
                      <a:ext uri="{FF2B5EF4-FFF2-40B4-BE49-F238E27FC236}">
                        <a16:creationId xmlns:a16="http://schemas.microsoft.com/office/drawing/2014/main" id="{E86DD0C5-E60F-9A40-83F4-23079F91A732}"/>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7" name="Rectangle 251">
                    <a:extLst>
                      <a:ext uri="{FF2B5EF4-FFF2-40B4-BE49-F238E27FC236}">
                        <a16:creationId xmlns:a16="http://schemas.microsoft.com/office/drawing/2014/main" id="{031F551E-F66E-DC4F-BB0F-BDFD2A986289}"/>
                      </a:ext>
                    </a:extLst>
                  </p:cNvPr>
                  <p:cNvSpPr>
                    <a:spLocks noChangeArrowheads="1"/>
                  </p:cNvSpPr>
                  <p:nvPr/>
                </p:nvSpPr>
                <p:spPr bwMode="auto">
                  <a:xfrm>
                    <a:off x="4207" y="431"/>
                    <a:ext cx="1051" cy="230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17" name="Freeform 252">
                    <a:extLst>
                      <a:ext uri="{FF2B5EF4-FFF2-40B4-BE49-F238E27FC236}">
                        <a16:creationId xmlns:a16="http://schemas.microsoft.com/office/drawing/2014/main" id="{1F094852-FE6A-254E-AE59-F164949D4AA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18" name="Freeform 253">
                    <a:extLst>
                      <a:ext uri="{FF2B5EF4-FFF2-40B4-BE49-F238E27FC236}">
                        <a16:creationId xmlns:a16="http://schemas.microsoft.com/office/drawing/2014/main" id="{3822EE13-4CE8-5A4B-98E2-B96B4A93D31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0" name="Rectangle 254">
                    <a:extLst>
                      <a:ext uri="{FF2B5EF4-FFF2-40B4-BE49-F238E27FC236}">
                        <a16:creationId xmlns:a16="http://schemas.microsoft.com/office/drawing/2014/main" id="{6FBE4BF3-9A08-A740-B0C7-5B153A1D2061}"/>
                      </a:ext>
                    </a:extLst>
                  </p:cNvPr>
                  <p:cNvSpPr>
                    <a:spLocks noChangeArrowheads="1"/>
                  </p:cNvSpPr>
                  <p:nvPr/>
                </p:nvSpPr>
                <p:spPr bwMode="auto">
                  <a:xfrm>
                    <a:off x="4207" y="700"/>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20" name="Group 255">
                    <a:extLst>
                      <a:ext uri="{FF2B5EF4-FFF2-40B4-BE49-F238E27FC236}">
                        <a16:creationId xmlns:a16="http://schemas.microsoft.com/office/drawing/2014/main" id="{A6B07E4C-BDA4-6642-AD5B-6D4DA9F720FE}"/>
                      </a:ext>
                    </a:extLst>
                  </p:cNvPr>
                  <p:cNvGrpSpPr>
                    <a:grpSpLocks/>
                  </p:cNvGrpSpPr>
                  <p:nvPr/>
                </p:nvGrpSpPr>
                <p:grpSpPr bwMode="auto">
                  <a:xfrm>
                    <a:off x="4749" y="668"/>
                    <a:ext cx="581" cy="145"/>
                    <a:chOff x="614" y="2568"/>
                    <a:chExt cx="725" cy="139"/>
                  </a:xfrm>
                </p:grpSpPr>
                <p:sp>
                  <p:nvSpPr>
                    <p:cNvPr id="1226" name="AutoShape 256">
                      <a:extLst>
                        <a:ext uri="{FF2B5EF4-FFF2-40B4-BE49-F238E27FC236}">
                          <a16:creationId xmlns:a16="http://schemas.microsoft.com/office/drawing/2014/main" id="{3B0846A9-93AE-0645-B4F6-DB72AF66C37D}"/>
                        </a:ext>
                      </a:extLst>
                    </p:cNvPr>
                    <p:cNvSpPr>
                      <a:spLocks noChangeArrowheads="1"/>
                    </p:cNvSpPr>
                    <p:nvPr/>
                  </p:nvSpPr>
                  <p:spPr bwMode="auto">
                    <a:xfrm>
                      <a:off x="612" y="2571"/>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7" name="AutoShape 257">
                      <a:extLst>
                        <a:ext uri="{FF2B5EF4-FFF2-40B4-BE49-F238E27FC236}">
                          <a16:creationId xmlns:a16="http://schemas.microsoft.com/office/drawing/2014/main" id="{CFA1723B-8474-2146-8074-8959E0A1E69A}"/>
                        </a:ext>
                      </a:extLst>
                    </p:cNvPr>
                    <p:cNvSpPr>
                      <a:spLocks noChangeArrowheads="1"/>
                    </p:cNvSpPr>
                    <p:nvPr/>
                  </p:nvSpPr>
                  <p:spPr bwMode="auto">
                    <a:xfrm>
                      <a:off x="625"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02" name="Rectangle 258">
                    <a:extLst>
                      <a:ext uri="{FF2B5EF4-FFF2-40B4-BE49-F238E27FC236}">
                        <a16:creationId xmlns:a16="http://schemas.microsoft.com/office/drawing/2014/main" id="{4282B151-2830-FD44-B601-645CB35CE814}"/>
                      </a:ext>
                    </a:extLst>
                  </p:cNvPr>
                  <p:cNvSpPr>
                    <a:spLocks noChangeArrowheads="1"/>
                  </p:cNvSpPr>
                  <p:nvPr/>
                </p:nvSpPr>
                <p:spPr bwMode="auto">
                  <a:xfrm>
                    <a:off x="4227" y="1027"/>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22" name="Group 259">
                    <a:extLst>
                      <a:ext uri="{FF2B5EF4-FFF2-40B4-BE49-F238E27FC236}">
                        <a16:creationId xmlns:a16="http://schemas.microsoft.com/office/drawing/2014/main" id="{DF984A29-56B5-3740-8843-115A75B2B377}"/>
                      </a:ext>
                    </a:extLst>
                  </p:cNvPr>
                  <p:cNvGrpSpPr>
                    <a:grpSpLocks/>
                  </p:cNvGrpSpPr>
                  <p:nvPr/>
                </p:nvGrpSpPr>
                <p:grpSpPr bwMode="auto">
                  <a:xfrm>
                    <a:off x="4747" y="994"/>
                    <a:ext cx="581" cy="134"/>
                    <a:chOff x="614" y="2568"/>
                    <a:chExt cx="725" cy="139"/>
                  </a:xfrm>
                </p:grpSpPr>
                <p:sp>
                  <p:nvSpPr>
                    <p:cNvPr id="1224" name="AutoShape 260">
                      <a:extLst>
                        <a:ext uri="{FF2B5EF4-FFF2-40B4-BE49-F238E27FC236}">
                          <a16:creationId xmlns:a16="http://schemas.microsoft.com/office/drawing/2014/main" id="{1687555E-AB34-AE42-8C5B-D8AC6B95F4AA}"/>
                        </a:ext>
                      </a:extLst>
                    </p:cNvPr>
                    <p:cNvSpPr>
                      <a:spLocks noChangeArrowheads="1"/>
                    </p:cNvSpPr>
                    <p:nvPr/>
                  </p:nvSpPr>
                  <p:spPr bwMode="auto">
                    <a:xfrm>
                      <a:off x="615" y="2572"/>
                      <a:ext cx="725" cy="14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5" name="AutoShape 261">
                      <a:extLst>
                        <a:ext uri="{FF2B5EF4-FFF2-40B4-BE49-F238E27FC236}">
                          <a16:creationId xmlns:a16="http://schemas.microsoft.com/office/drawing/2014/main" id="{B24778EA-690F-FF4C-9E9B-C5A20C24F113}"/>
                        </a:ext>
                      </a:extLst>
                    </p:cNvPr>
                    <p:cNvSpPr>
                      <a:spLocks noChangeArrowheads="1"/>
                    </p:cNvSpPr>
                    <p:nvPr/>
                  </p:nvSpPr>
                  <p:spPr bwMode="auto">
                    <a:xfrm>
                      <a:off x="627"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04" name="Rectangle 262">
                    <a:extLst>
                      <a:ext uri="{FF2B5EF4-FFF2-40B4-BE49-F238E27FC236}">
                        <a16:creationId xmlns:a16="http://schemas.microsoft.com/office/drawing/2014/main" id="{29162181-8D2E-B74D-8CCB-341B37800D84}"/>
                      </a:ext>
                    </a:extLst>
                  </p:cNvPr>
                  <p:cNvSpPr>
                    <a:spLocks noChangeArrowheads="1"/>
                  </p:cNvSpPr>
                  <p:nvPr/>
                </p:nvSpPr>
                <p:spPr bwMode="auto">
                  <a:xfrm>
                    <a:off x="4217" y="1363"/>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05" name="Rectangle 263">
                    <a:extLst>
                      <a:ext uri="{FF2B5EF4-FFF2-40B4-BE49-F238E27FC236}">
                        <a16:creationId xmlns:a16="http://schemas.microsoft.com/office/drawing/2014/main" id="{7DAC4204-B998-5846-9361-BEC74A4ED9CE}"/>
                      </a:ext>
                    </a:extLst>
                  </p:cNvPr>
                  <p:cNvSpPr>
                    <a:spLocks noChangeArrowheads="1"/>
                  </p:cNvSpPr>
                  <p:nvPr/>
                </p:nvSpPr>
                <p:spPr bwMode="auto">
                  <a:xfrm>
                    <a:off x="4227" y="1680"/>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25" name="Group 264">
                    <a:extLst>
                      <a:ext uri="{FF2B5EF4-FFF2-40B4-BE49-F238E27FC236}">
                        <a16:creationId xmlns:a16="http://schemas.microsoft.com/office/drawing/2014/main" id="{8960A9DC-1384-A341-AA27-6244E92FAA36}"/>
                      </a:ext>
                    </a:extLst>
                  </p:cNvPr>
                  <p:cNvGrpSpPr>
                    <a:grpSpLocks/>
                  </p:cNvGrpSpPr>
                  <p:nvPr/>
                </p:nvGrpSpPr>
                <p:grpSpPr bwMode="auto">
                  <a:xfrm>
                    <a:off x="4735" y="1627"/>
                    <a:ext cx="582" cy="151"/>
                    <a:chOff x="614" y="2568"/>
                    <a:chExt cx="725" cy="139"/>
                  </a:xfrm>
                </p:grpSpPr>
                <p:sp>
                  <p:nvSpPr>
                    <p:cNvPr id="1222" name="AutoShape 265">
                      <a:extLst>
                        <a:ext uri="{FF2B5EF4-FFF2-40B4-BE49-F238E27FC236}">
                          <a16:creationId xmlns:a16="http://schemas.microsoft.com/office/drawing/2014/main" id="{1F4C2369-6F06-2547-B950-141A88740FD1}"/>
                        </a:ext>
                      </a:extLst>
                    </p:cNvPr>
                    <p:cNvSpPr>
                      <a:spLocks noChangeArrowheads="1"/>
                    </p:cNvSpPr>
                    <p:nvPr/>
                  </p:nvSpPr>
                  <p:spPr bwMode="auto">
                    <a:xfrm>
                      <a:off x="617" y="2590"/>
                      <a:ext cx="711" cy="14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3" name="AutoShape 266">
                      <a:extLst>
                        <a:ext uri="{FF2B5EF4-FFF2-40B4-BE49-F238E27FC236}">
                          <a16:creationId xmlns:a16="http://schemas.microsoft.com/office/drawing/2014/main" id="{7FF4A2E6-E067-B040-A699-B7CC4626EE91}"/>
                        </a:ext>
                      </a:extLst>
                    </p:cNvPr>
                    <p:cNvSpPr>
                      <a:spLocks noChangeArrowheads="1"/>
                    </p:cNvSpPr>
                    <p:nvPr/>
                  </p:nvSpPr>
                  <p:spPr bwMode="auto">
                    <a:xfrm>
                      <a:off x="630" y="2608"/>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126" name="Freeform 267">
                    <a:extLst>
                      <a:ext uri="{FF2B5EF4-FFF2-40B4-BE49-F238E27FC236}">
                        <a16:creationId xmlns:a16="http://schemas.microsoft.com/office/drawing/2014/main" id="{CD1E835B-6445-8346-AE6F-D74239535519}"/>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127" name="Group 268">
                    <a:extLst>
                      <a:ext uri="{FF2B5EF4-FFF2-40B4-BE49-F238E27FC236}">
                        <a16:creationId xmlns:a16="http://schemas.microsoft.com/office/drawing/2014/main" id="{8CC7DE98-AE7C-5C48-AE5D-A9CDE7184FB5}"/>
                      </a:ext>
                    </a:extLst>
                  </p:cNvPr>
                  <p:cNvGrpSpPr>
                    <a:grpSpLocks/>
                  </p:cNvGrpSpPr>
                  <p:nvPr/>
                </p:nvGrpSpPr>
                <p:grpSpPr bwMode="auto">
                  <a:xfrm>
                    <a:off x="4739" y="1327"/>
                    <a:ext cx="582" cy="139"/>
                    <a:chOff x="614" y="2568"/>
                    <a:chExt cx="725" cy="139"/>
                  </a:xfrm>
                </p:grpSpPr>
                <p:sp>
                  <p:nvSpPr>
                    <p:cNvPr id="1220" name="AutoShape 269">
                      <a:extLst>
                        <a:ext uri="{FF2B5EF4-FFF2-40B4-BE49-F238E27FC236}">
                          <a16:creationId xmlns:a16="http://schemas.microsoft.com/office/drawing/2014/main" id="{2E01CD59-F244-1543-9F18-F6F83D470056}"/>
                        </a:ext>
                      </a:extLst>
                    </p:cNvPr>
                    <p:cNvSpPr>
                      <a:spLocks noChangeArrowheads="1"/>
                    </p:cNvSpPr>
                    <p:nvPr/>
                  </p:nvSpPr>
                  <p:spPr bwMode="auto">
                    <a:xfrm>
                      <a:off x="612" y="2595"/>
                      <a:ext cx="76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1" name="AutoShape 270">
                      <a:extLst>
                        <a:ext uri="{FF2B5EF4-FFF2-40B4-BE49-F238E27FC236}">
                          <a16:creationId xmlns:a16="http://schemas.microsoft.com/office/drawing/2014/main" id="{95EBD9EB-B559-864E-B0CD-06C5E747178B}"/>
                        </a:ext>
                      </a:extLst>
                    </p:cNvPr>
                    <p:cNvSpPr>
                      <a:spLocks noChangeArrowheads="1"/>
                    </p:cNvSpPr>
                    <p:nvPr/>
                  </p:nvSpPr>
                  <p:spPr bwMode="auto">
                    <a:xfrm>
                      <a:off x="625" y="2614"/>
                      <a:ext cx="723" cy="8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09" name="Rectangle 271">
                    <a:extLst>
                      <a:ext uri="{FF2B5EF4-FFF2-40B4-BE49-F238E27FC236}">
                        <a16:creationId xmlns:a16="http://schemas.microsoft.com/office/drawing/2014/main" id="{CC8EC1D3-7D4E-0E4C-BA22-FEDB4E9DDDB7}"/>
                      </a:ext>
                    </a:extLst>
                  </p:cNvPr>
                  <p:cNvSpPr>
                    <a:spLocks noChangeArrowheads="1"/>
                  </p:cNvSpPr>
                  <p:nvPr/>
                </p:nvSpPr>
                <p:spPr bwMode="auto">
                  <a:xfrm>
                    <a:off x="5248" y="431"/>
                    <a:ext cx="70" cy="231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29" name="Freeform 272">
                    <a:extLst>
                      <a:ext uri="{FF2B5EF4-FFF2-40B4-BE49-F238E27FC236}">
                        <a16:creationId xmlns:a16="http://schemas.microsoft.com/office/drawing/2014/main" id="{8CEEC237-A5BC-7B4F-A4D7-1176BC8B58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30" name="Freeform 273">
                    <a:extLst>
                      <a:ext uri="{FF2B5EF4-FFF2-40B4-BE49-F238E27FC236}">
                        <a16:creationId xmlns:a16="http://schemas.microsoft.com/office/drawing/2014/main" id="{063875F7-09BB-AD48-9393-5191E482E5DD}"/>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2" name="Oval 274">
                    <a:extLst>
                      <a:ext uri="{FF2B5EF4-FFF2-40B4-BE49-F238E27FC236}">
                        <a16:creationId xmlns:a16="http://schemas.microsoft.com/office/drawing/2014/main" id="{321C0266-B832-1143-81E5-0C3628930FC4}"/>
                      </a:ext>
                    </a:extLst>
                  </p:cNvPr>
                  <p:cNvSpPr>
                    <a:spLocks noChangeArrowheads="1"/>
                  </p:cNvSpPr>
                  <p:nvPr/>
                </p:nvSpPr>
                <p:spPr bwMode="auto">
                  <a:xfrm>
                    <a:off x="5519" y="2641"/>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32" name="Freeform 275">
                    <a:extLst>
                      <a:ext uri="{FF2B5EF4-FFF2-40B4-BE49-F238E27FC236}">
                        <a16:creationId xmlns:a16="http://schemas.microsoft.com/office/drawing/2014/main" id="{9701DB6E-C16C-B24B-BBA2-AD6CAE804269}"/>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4" name="AutoShape 276">
                    <a:extLst>
                      <a:ext uri="{FF2B5EF4-FFF2-40B4-BE49-F238E27FC236}">
                        <a16:creationId xmlns:a16="http://schemas.microsoft.com/office/drawing/2014/main" id="{8C5A52FC-DBA2-6541-9C29-F4812C362D0E}"/>
                      </a:ext>
                    </a:extLst>
                  </p:cNvPr>
                  <p:cNvSpPr>
                    <a:spLocks noChangeArrowheads="1"/>
                  </p:cNvSpPr>
                  <p:nvPr/>
                </p:nvSpPr>
                <p:spPr bwMode="auto">
                  <a:xfrm>
                    <a:off x="4137" y="2708"/>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5" name="AutoShape 277">
                    <a:extLst>
                      <a:ext uri="{FF2B5EF4-FFF2-40B4-BE49-F238E27FC236}">
                        <a16:creationId xmlns:a16="http://schemas.microsoft.com/office/drawing/2014/main" id="{80D3DADD-2D14-2F48-B6C6-F66AD9488EAD}"/>
                      </a:ext>
                    </a:extLst>
                  </p:cNvPr>
                  <p:cNvSpPr>
                    <a:spLocks noChangeArrowheads="1"/>
                  </p:cNvSpPr>
                  <p:nvPr/>
                </p:nvSpPr>
                <p:spPr bwMode="auto">
                  <a:xfrm>
                    <a:off x="4207" y="2737"/>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6" name="Oval 278">
                    <a:extLst>
                      <a:ext uri="{FF2B5EF4-FFF2-40B4-BE49-F238E27FC236}">
                        <a16:creationId xmlns:a16="http://schemas.microsoft.com/office/drawing/2014/main" id="{0BA070D8-EDAC-4D4C-9D4D-360E3482D1B4}"/>
                      </a:ext>
                    </a:extLst>
                  </p:cNvPr>
                  <p:cNvSpPr>
                    <a:spLocks noChangeArrowheads="1"/>
                  </p:cNvSpPr>
                  <p:nvPr/>
                </p:nvSpPr>
                <p:spPr bwMode="auto">
                  <a:xfrm>
                    <a:off x="4307" y="2410"/>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7" name="Oval 279">
                    <a:extLst>
                      <a:ext uri="{FF2B5EF4-FFF2-40B4-BE49-F238E27FC236}">
                        <a16:creationId xmlns:a16="http://schemas.microsoft.com/office/drawing/2014/main" id="{2990F973-EF67-BD4D-BFEE-2BCEC73D1AAE}"/>
                      </a:ext>
                    </a:extLst>
                  </p:cNvPr>
                  <p:cNvSpPr>
                    <a:spLocks noChangeArrowheads="1"/>
                  </p:cNvSpPr>
                  <p:nvPr/>
                </p:nvSpPr>
                <p:spPr bwMode="auto">
                  <a:xfrm>
                    <a:off x="4487" y="2410"/>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218" name="Oval 280">
                    <a:extLst>
                      <a:ext uri="{FF2B5EF4-FFF2-40B4-BE49-F238E27FC236}">
                        <a16:creationId xmlns:a16="http://schemas.microsoft.com/office/drawing/2014/main" id="{C8018FC5-B45A-7740-A81F-39EF53B42E24}"/>
                      </a:ext>
                    </a:extLst>
                  </p:cNvPr>
                  <p:cNvSpPr>
                    <a:spLocks noChangeArrowheads="1"/>
                  </p:cNvSpPr>
                  <p:nvPr/>
                </p:nvSpPr>
                <p:spPr bwMode="auto">
                  <a:xfrm>
                    <a:off x="4658" y="2410"/>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9" name="Rectangle 281">
                    <a:extLst>
                      <a:ext uri="{FF2B5EF4-FFF2-40B4-BE49-F238E27FC236}">
                        <a16:creationId xmlns:a16="http://schemas.microsoft.com/office/drawing/2014/main" id="{BF1D7910-50D3-2C4D-BE30-D72C3FA015A6}"/>
                      </a:ext>
                    </a:extLst>
                  </p:cNvPr>
                  <p:cNvSpPr>
                    <a:spLocks noChangeArrowheads="1"/>
                  </p:cNvSpPr>
                  <p:nvPr/>
                </p:nvSpPr>
                <p:spPr bwMode="auto">
                  <a:xfrm>
                    <a:off x="5068" y="1863"/>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082" name="Group 249">
                  <a:extLst>
                    <a:ext uri="{FF2B5EF4-FFF2-40B4-BE49-F238E27FC236}">
                      <a16:creationId xmlns:a16="http://schemas.microsoft.com/office/drawing/2014/main" id="{34735D60-3E59-1A44-933E-3CCF76E1A032}"/>
                    </a:ext>
                  </a:extLst>
                </p:cNvPr>
                <p:cNvGrpSpPr>
                  <a:grpSpLocks/>
                </p:cNvGrpSpPr>
                <p:nvPr/>
              </p:nvGrpSpPr>
              <p:grpSpPr bwMode="auto">
                <a:xfrm flipH="1">
                  <a:off x="8472213" y="4384408"/>
                  <a:ext cx="225953" cy="395900"/>
                  <a:chOff x="4140" y="429"/>
                  <a:chExt cx="1425" cy="2396"/>
                </a:xfrm>
              </p:grpSpPr>
              <p:sp>
                <p:nvSpPr>
                  <p:cNvPr id="214083" name="Freeform 250">
                    <a:extLst>
                      <a:ext uri="{FF2B5EF4-FFF2-40B4-BE49-F238E27FC236}">
                        <a16:creationId xmlns:a16="http://schemas.microsoft.com/office/drawing/2014/main" id="{F85FB4E5-3C16-D84C-A8D4-6F702EC0A1F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5" name="Rectangle 251">
                    <a:extLst>
                      <a:ext uri="{FF2B5EF4-FFF2-40B4-BE49-F238E27FC236}">
                        <a16:creationId xmlns:a16="http://schemas.microsoft.com/office/drawing/2014/main" id="{ABABED1D-0CCC-C94E-AB7B-95DBA43E99C2}"/>
                      </a:ext>
                    </a:extLst>
                  </p:cNvPr>
                  <p:cNvSpPr>
                    <a:spLocks noChangeArrowheads="1"/>
                  </p:cNvSpPr>
                  <p:nvPr/>
                </p:nvSpPr>
                <p:spPr bwMode="auto">
                  <a:xfrm>
                    <a:off x="4200" y="454"/>
                    <a:ext cx="1051" cy="2258"/>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085" name="Freeform 252">
                    <a:extLst>
                      <a:ext uri="{FF2B5EF4-FFF2-40B4-BE49-F238E27FC236}">
                        <a16:creationId xmlns:a16="http://schemas.microsoft.com/office/drawing/2014/main" id="{74556BFA-B6FE-E04F-AECD-1D4E4F15C8E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86" name="Freeform 253">
                    <a:extLst>
                      <a:ext uri="{FF2B5EF4-FFF2-40B4-BE49-F238E27FC236}">
                        <a16:creationId xmlns:a16="http://schemas.microsoft.com/office/drawing/2014/main" id="{D02E1178-E23E-8448-8275-318BF93970F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8" name="Rectangle 254">
                    <a:extLst>
                      <a:ext uri="{FF2B5EF4-FFF2-40B4-BE49-F238E27FC236}">
                        <a16:creationId xmlns:a16="http://schemas.microsoft.com/office/drawing/2014/main" id="{6E44DEDC-A7BA-4543-B7A7-F46C7A7749CB}"/>
                      </a:ext>
                    </a:extLst>
                  </p:cNvPr>
                  <p:cNvSpPr>
                    <a:spLocks noChangeArrowheads="1"/>
                  </p:cNvSpPr>
                  <p:nvPr/>
                </p:nvSpPr>
                <p:spPr bwMode="auto">
                  <a:xfrm>
                    <a:off x="4210" y="71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088" name="Group 255">
                    <a:extLst>
                      <a:ext uri="{FF2B5EF4-FFF2-40B4-BE49-F238E27FC236}">
                        <a16:creationId xmlns:a16="http://schemas.microsoft.com/office/drawing/2014/main" id="{BFC54D7A-EA55-D84C-936C-CD3C5D3F20FB}"/>
                      </a:ext>
                    </a:extLst>
                  </p:cNvPr>
                  <p:cNvGrpSpPr>
                    <a:grpSpLocks/>
                  </p:cNvGrpSpPr>
                  <p:nvPr/>
                </p:nvGrpSpPr>
                <p:grpSpPr bwMode="auto">
                  <a:xfrm>
                    <a:off x="4749" y="668"/>
                    <a:ext cx="581" cy="145"/>
                    <a:chOff x="614" y="2568"/>
                    <a:chExt cx="725" cy="139"/>
                  </a:xfrm>
                </p:grpSpPr>
                <p:sp>
                  <p:nvSpPr>
                    <p:cNvPr id="1194" name="AutoShape 256">
                      <a:extLst>
                        <a:ext uri="{FF2B5EF4-FFF2-40B4-BE49-F238E27FC236}">
                          <a16:creationId xmlns:a16="http://schemas.microsoft.com/office/drawing/2014/main" id="{35694AE0-C883-514B-8132-0B53FE45F93A}"/>
                        </a:ext>
                      </a:extLst>
                    </p:cNvPr>
                    <p:cNvSpPr>
                      <a:spLocks noChangeArrowheads="1"/>
                    </p:cNvSpPr>
                    <p:nvPr/>
                  </p:nvSpPr>
                  <p:spPr bwMode="auto">
                    <a:xfrm>
                      <a:off x="616" y="2594"/>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95" name="AutoShape 257">
                      <a:extLst>
                        <a:ext uri="{FF2B5EF4-FFF2-40B4-BE49-F238E27FC236}">
                          <a16:creationId xmlns:a16="http://schemas.microsoft.com/office/drawing/2014/main" id="{694501A7-ED28-364F-AD8C-608F3F34C5DE}"/>
                        </a:ext>
                      </a:extLst>
                    </p:cNvPr>
                    <p:cNvSpPr>
                      <a:spLocks noChangeArrowheads="1"/>
                    </p:cNvSpPr>
                    <p:nvPr/>
                  </p:nvSpPr>
                  <p:spPr bwMode="auto">
                    <a:xfrm>
                      <a:off x="629" y="2612"/>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70" name="Rectangle 258">
                    <a:extLst>
                      <a:ext uri="{FF2B5EF4-FFF2-40B4-BE49-F238E27FC236}">
                        <a16:creationId xmlns:a16="http://schemas.microsoft.com/office/drawing/2014/main" id="{B91FE8EC-E4EC-804E-8830-B03D02528BCF}"/>
                      </a:ext>
                    </a:extLst>
                  </p:cNvPr>
                  <p:cNvSpPr>
                    <a:spLocks noChangeArrowheads="1"/>
                  </p:cNvSpPr>
                  <p:nvPr/>
                </p:nvSpPr>
                <p:spPr bwMode="auto">
                  <a:xfrm>
                    <a:off x="4220" y="1041"/>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090" name="Group 259">
                    <a:extLst>
                      <a:ext uri="{FF2B5EF4-FFF2-40B4-BE49-F238E27FC236}">
                        <a16:creationId xmlns:a16="http://schemas.microsoft.com/office/drawing/2014/main" id="{EC4E0D0B-6146-3840-9DE0-E339E3681902}"/>
                      </a:ext>
                    </a:extLst>
                  </p:cNvPr>
                  <p:cNvGrpSpPr>
                    <a:grpSpLocks/>
                  </p:cNvGrpSpPr>
                  <p:nvPr/>
                </p:nvGrpSpPr>
                <p:grpSpPr bwMode="auto">
                  <a:xfrm>
                    <a:off x="4747" y="994"/>
                    <a:ext cx="581" cy="134"/>
                    <a:chOff x="614" y="2568"/>
                    <a:chExt cx="725" cy="139"/>
                  </a:xfrm>
                </p:grpSpPr>
                <p:sp>
                  <p:nvSpPr>
                    <p:cNvPr id="1192" name="AutoShape 260">
                      <a:extLst>
                        <a:ext uri="{FF2B5EF4-FFF2-40B4-BE49-F238E27FC236}">
                          <a16:creationId xmlns:a16="http://schemas.microsoft.com/office/drawing/2014/main" id="{75FBA164-E26E-3245-8C04-23BDD8C49B53}"/>
                        </a:ext>
                      </a:extLst>
                    </p:cNvPr>
                    <p:cNvSpPr>
                      <a:spLocks noChangeArrowheads="1"/>
                    </p:cNvSpPr>
                    <p:nvPr/>
                  </p:nvSpPr>
                  <p:spPr bwMode="auto">
                    <a:xfrm>
                      <a:off x="581" y="2596"/>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93" name="AutoShape 261">
                      <a:extLst>
                        <a:ext uri="{FF2B5EF4-FFF2-40B4-BE49-F238E27FC236}">
                          <a16:creationId xmlns:a16="http://schemas.microsoft.com/office/drawing/2014/main" id="{455F8959-589E-404E-8CE0-574D6E0AF9D8}"/>
                        </a:ext>
                      </a:extLst>
                    </p:cNvPr>
                    <p:cNvSpPr>
                      <a:spLocks noChangeArrowheads="1"/>
                    </p:cNvSpPr>
                    <p:nvPr/>
                  </p:nvSpPr>
                  <p:spPr bwMode="auto">
                    <a:xfrm>
                      <a:off x="594" y="261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72" name="Rectangle 262">
                    <a:extLst>
                      <a:ext uri="{FF2B5EF4-FFF2-40B4-BE49-F238E27FC236}">
                        <a16:creationId xmlns:a16="http://schemas.microsoft.com/office/drawing/2014/main" id="{C698771E-7684-4845-BC5F-F3CB491A6CF6}"/>
                      </a:ext>
                    </a:extLst>
                  </p:cNvPr>
                  <p:cNvSpPr>
                    <a:spLocks noChangeArrowheads="1"/>
                  </p:cNvSpPr>
                  <p:nvPr/>
                </p:nvSpPr>
                <p:spPr bwMode="auto">
                  <a:xfrm>
                    <a:off x="4220" y="1367"/>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73" name="Rectangle 263">
                    <a:extLst>
                      <a:ext uri="{FF2B5EF4-FFF2-40B4-BE49-F238E27FC236}">
                        <a16:creationId xmlns:a16="http://schemas.microsoft.com/office/drawing/2014/main" id="{2D66D904-CC13-EE49-A7CF-538219559EAF}"/>
                      </a:ext>
                    </a:extLst>
                  </p:cNvPr>
                  <p:cNvSpPr>
                    <a:spLocks noChangeArrowheads="1"/>
                  </p:cNvSpPr>
                  <p:nvPr/>
                </p:nvSpPr>
                <p:spPr bwMode="auto">
                  <a:xfrm>
                    <a:off x="4230" y="1655"/>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093" name="Group 264">
                    <a:extLst>
                      <a:ext uri="{FF2B5EF4-FFF2-40B4-BE49-F238E27FC236}">
                        <a16:creationId xmlns:a16="http://schemas.microsoft.com/office/drawing/2014/main" id="{3AAA81F7-9D3A-E142-A908-857026894746}"/>
                      </a:ext>
                    </a:extLst>
                  </p:cNvPr>
                  <p:cNvGrpSpPr>
                    <a:grpSpLocks/>
                  </p:cNvGrpSpPr>
                  <p:nvPr/>
                </p:nvGrpSpPr>
                <p:grpSpPr bwMode="auto">
                  <a:xfrm>
                    <a:off x="4735" y="1627"/>
                    <a:ext cx="582" cy="151"/>
                    <a:chOff x="614" y="2568"/>
                    <a:chExt cx="725" cy="139"/>
                  </a:xfrm>
                </p:grpSpPr>
                <p:sp>
                  <p:nvSpPr>
                    <p:cNvPr id="1190" name="AutoShape 265">
                      <a:extLst>
                        <a:ext uri="{FF2B5EF4-FFF2-40B4-BE49-F238E27FC236}">
                          <a16:creationId xmlns:a16="http://schemas.microsoft.com/office/drawing/2014/main" id="{471C6748-6C90-CD41-B215-DCC3856272F9}"/>
                        </a:ext>
                      </a:extLst>
                    </p:cNvPr>
                    <p:cNvSpPr>
                      <a:spLocks noChangeArrowheads="1"/>
                    </p:cNvSpPr>
                    <p:nvPr/>
                  </p:nvSpPr>
                  <p:spPr bwMode="auto">
                    <a:xfrm>
                      <a:off x="609" y="2594"/>
                      <a:ext cx="686"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91" name="AutoShape 266">
                      <a:extLst>
                        <a:ext uri="{FF2B5EF4-FFF2-40B4-BE49-F238E27FC236}">
                          <a16:creationId xmlns:a16="http://schemas.microsoft.com/office/drawing/2014/main" id="{CA18DBA7-CA44-AF4B-9612-BB134F7E0DEF}"/>
                        </a:ext>
                      </a:extLst>
                    </p:cNvPr>
                    <p:cNvSpPr>
                      <a:spLocks noChangeArrowheads="1"/>
                    </p:cNvSpPr>
                    <p:nvPr/>
                  </p:nvSpPr>
                  <p:spPr bwMode="auto">
                    <a:xfrm>
                      <a:off x="621" y="2612"/>
                      <a:ext cx="649"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094" name="Freeform 267">
                    <a:extLst>
                      <a:ext uri="{FF2B5EF4-FFF2-40B4-BE49-F238E27FC236}">
                        <a16:creationId xmlns:a16="http://schemas.microsoft.com/office/drawing/2014/main" id="{3AF0EDAF-86D9-8140-8397-45FD6404D19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095" name="Group 268">
                    <a:extLst>
                      <a:ext uri="{FF2B5EF4-FFF2-40B4-BE49-F238E27FC236}">
                        <a16:creationId xmlns:a16="http://schemas.microsoft.com/office/drawing/2014/main" id="{05AB345F-D2A1-FF4A-8734-C89FECAB3BAE}"/>
                      </a:ext>
                    </a:extLst>
                  </p:cNvPr>
                  <p:cNvGrpSpPr>
                    <a:grpSpLocks/>
                  </p:cNvGrpSpPr>
                  <p:nvPr/>
                </p:nvGrpSpPr>
                <p:grpSpPr bwMode="auto">
                  <a:xfrm>
                    <a:off x="4739" y="1327"/>
                    <a:ext cx="582" cy="139"/>
                    <a:chOff x="614" y="2568"/>
                    <a:chExt cx="725" cy="139"/>
                  </a:xfrm>
                </p:grpSpPr>
                <p:sp>
                  <p:nvSpPr>
                    <p:cNvPr id="1188" name="AutoShape 269">
                      <a:extLst>
                        <a:ext uri="{FF2B5EF4-FFF2-40B4-BE49-F238E27FC236}">
                          <a16:creationId xmlns:a16="http://schemas.microsoft.com/office/drawing/2014/main" id="{8A01772C-366F-D643-A0B6-8DD6419864AE}"/>
                        </a:ext>
                      </a:extLst>
                    </p:cNvPr>
                    <p:cNvSpPr>
                      <a:spLocks noChangeArrowheads="1"/>
                    </p:cNvSpPr>
                    <p:nvPr/>
                  </p:nvSpPr>
                  <p:spPr bwMode="auto">
                    <a:xfrm>
                      <a:off x="616" y="2570"/>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9" name="AutoShape 270">
                      <a:extLst>
                        <a:ext uri="{FF2B5EF4-FFF2-40B4-BE49-F238E27FC236}">
                          <a16:creationId xmlns:a16="http://schemas.microsoft.com/office/drawing/2014/main" id="{D7199789-730D-D540-8329-FA349F87C65A}"/>
                        </a:ext>
                      </a:extLst>
                    </p:cNvPr>
                    <p:cNvSpPr>
                      <a:spLocks noChangeArrowheads="1"/>
                    </p:cNvSpPr>
                    <p:nvPr/>
                  </p:nvSpPr>
                  <p:spPr bwMode="auto">
                    <a:xfrm>
                      <a:off x="629" y="2589"/>
                      <a:ext cx="686"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77" name="Rectangle 271">
                    <a:extLst>
                      <a:ext uri="{FF2B5EF4-FFF2-40B4-BE49-F238E27FC236}">
                        <a16:creationId xmlns:a16="http://schemas.microsoft.com/office/drawing/2014/main" id="{8B047AC7-93FF-AC4A-BE1C-B5586545A995}"/>
                      </a:ext>
                    </a:extLst>
                  </p:cNvPr>
                  <p:cNvSpPr>
                    <a:spLocks noChangeArrowheads="1"/>
                  </p:cNvSpPr>
                  <p:nvPr/>
                </p:nvSpPr>
                <p:spPr bwMode="auto">
                  <a:xfrm>
                    <a:off x="5251" y="454"/>
                    <a:ext cx="60" cy="226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097" name="Freeform 272">
                    <a:extLst>
                      <a:ext uri="{FF2B5EF4-FFF2-40B4-BE49-F238E27FC236}">
                        <a16:creationId xmlns:a16="http://schemas.microsoft.com/office/drawing/2014/main" id="{C5B9224A-C8B0-F444-AF3A-AA9C058DCA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98" name="Freeform 273">
                    <a:extLst>
                      <a:ext uri="{FF2B5EF4-FFF2-40B4-BE49-F238E27FC236}">
                        <a16:creationId xmlns:a16="http://schemas.microsoft.com/office/drawing/2014/main" id="{AD61F383-3BFD-164B-BE28-5A93E8BA4D95}"/>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80" name="Oval 274">
                    <a:extLst>
                      <a:ext uri="{FF2B5EF4-FFF2-40B4-BE49-F238E27FC236}">
                        <a16:creationId xmlns:a16="http://schemas.microsoft.com/office/drawing/2014/main" id="{9851C0C1-89C0-6541-9FBB-1CA7E63F59EA}"/>
                      </a:ext>
                    </a:extLst>
                  </p:cNvPr>
                  <p:cNvSpPr>
                    <a:spLocks noChangeArrowheads="1"/>
                  </p:cNvSpPr>
                  <p:nvPr/>
                </p:nvSpPr>
                <p:spPr bwMode="auto">
                  <a:xfrm>
                    <a:off x="5512" y="2616"/>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00" name="Freeform 275">
                    <a:extLst>
                      <a:ext uri="{FF2B5EF4-FFF2-40B4-BE49-F238E27FC236}">
                        <a16:creationId xmlns:a16="http://schemas.microsoft.com/office/drawing/2014/main" id="{D9EB9732-6FAF-E943-B767-B356AD4DD82B}"/>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82" name="AutoShape 276">
                    <a:extLst>
                      <a:ext uri="{FF2B5EF4-FFF2-40B4-BE49-F238E27FC236}">
                        <a16:creationId xmlns:a16="http://schemas.microsoft.com/office/drawing/2014/main" id="{49E0A66E-5BDD-B942-B3AF-8712C45A302C}"/>
                      </a:ext>
                    </a:extLst>
                  </p:cNvPr>
                  <p:cNvSpPr>
                    <a:spLocks noChangeArrowheads="1"/>
                  </p:cNvSpPr>
                  <p:nvPr/>
                </p:nvSpPr>
                <p:spPr bwMode="auto">
                  <a:xfrm>
                    <a:off x="4140" y="2683"/>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3" name="AutoShape 277">
                    <a:extLst>
                      <a:ext uri="{FF2B5EF4-FFF2-40B4-BE49-F238E27FC236}">
                        <a16:creationId xmlns:a16="http://schemas.microsoft.com/office/drawing/2014/main" id="{F7873A47-6CB0-E443-9D17-3B6740476353}"/>
                      </a:ext>
                    </a:extLst>
                  </p:cNvPr>
                  <p:cNvSpPr>
                    <a:spLocks noChangeArrowheads="1"/>
                  </p:cNvSpPr>
                  <p:nvPr/>
                </p:nvSpPr>
                <p:spPr bwMode="auto">
                  <a:xfrm>
                    <a:off x="4200" y="2712"/>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4" name="Oval 278">
                    <a:extLst>
                      <a:ext uri="{FF2B5EF4-FFF2-40B4-BE49-F238E27FC236}">
                        <a16:creationId xmlns:a16="http://schemas.microsoft.com/office/drawing/2014/main" id="{FEB17BBD-9AF6-D242-9493-E4BF6943B9F4}"/>
                      </a:ext>
                    </a:extLst>
                  </p:cNvPr>
                  <p:cNvSpPr>
                    <a:spLocks noChangeArrowheads="1"/>
                  </p:cNvSpPr>
                  <p:nvPr/>
                </p:nvSpPr>
                <p:spPr bwMode="auto">
                  <a:xfrm>
                    <a:off x="4310" y="2386"/>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5" name="Oval 279">
                    <a:extLst>
                      <a:ext uri="{FF2B5EF4-FFF2-40B4-BE49-F238E27FC236}">
                        <a16:creationId xmlns:a16="http://schemas.microsoft.com/office/drawing/2014/main" id="{4E2F0601-169F-EE48-9380-8B195120CAF7}"/>
                      </a:ext>
                    </a:extLst>
                  </p:cNvPr>
                  <p:cNvSpPr>
                    <a:spLocks noChangeArrowheads="1"/>
                  </p:cNvSpPr>
                  <p:nvPr/>
                </p:nvSpPr>
                <p:spPr bwMode="auto">
                  <a:xfrm>
                    <a:off x="4480" y="2386"/>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186" name="Oval 280">
                    <a:extLst>
                      <a:ext uri="{FF2B5EF4-FFF2-40B4-BE49-F238E27FC236}">
                        <a16:creationId xmlns:a16="http://schemas.microsoft.com/office/drawing/2014/main" id="{7E5E1D5A-D32B-3E43-8811-0BE840297B40}"/>
                      </a:ext>
                    </a:extLst>
                  </p:cNvPr>
                  <p:cNvSpPr>
                    <a:spLocks noChangeArrowheads="1"/>
                  </p:cNvSpPr>
                  <p:nvPr/>
                </p:nvSpPr>
                <p:spPr bwMode="auto">
                  <a:xfrm>
                    <a:off x="4661" y="2386"/>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7" name="Rectangle 281">
                    <a:extLst>
                      <a:ext uri="{FF2B5EF4-FFF2-40B4-BE49-F238E27FC236}">
                        <a16:creationId xmlns:a16="http://schemas.microsoft.com/office/drawing/2014/main" id="{F8BE9160-0AD9-6547-9FB8-9955DED57954}"/>
                      </a:ext>
                    </a:extLst>
                  </p:cNvPr>
                  <p:cNvSpPr>
                    <a:spLocks noChangeArrowheads="1"/>
                  </p:cNvSpPr>
                  <p:nvPr/>
                </p:nvSpPr>
                <p:spPr bwMode="auto">
                  <a:xfrm>
                    <a:off x="5061" y="1838"/>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grpSp>
            <p:nvGrpSpPr>
              <p:cNvPr id="214039" name="Group 1116">
                <a:extLst>
                  <a:ext uri="{FF2B5EF4-FFF2-40B4-BE49-F238E27FC236}">
                    <a16:creationId xmlns:a16="http://schemas.microsoft.com/office/drawing/2014/main" id="{239F2D0A-BCE4-4645-9C26-BE39B9FFBB58}"/>
                  </a:ext>
                </a:extLst>
              </p:cNvPr>
              <p:cNvGrpSpPr>
                <a:grpSpLocks/>
              </p:cNvGrpSpPr>
              <p:nvPr/>
            </p:nvGrpSpPr>
            <p:grpSpPr bwMode="auto">
              <a:xfrm>
                <a:off x="7186941" y="5734675"/>
                <a:ext cx="347753" cy="680208"/>
                <a:chOff x="7923189" y="2486663"/>
                <a:chExt cx="360362" cy="884586"/>
              </a:xfrm>
            </p:grpSpPr>
            <p:pic>
              <p:nvPicPr>
                <p:cNvPr id="214045" name="Picture 3">
                  <a:extLst>
                    <a:ext uri="{FF2B5EF4-FFF2-40B4-BE49-F238E27FC236}">
                      <a16:creationId xmlns:a16="http://schemas.microsoft.com/office/drawing/2014/main" id="{A7233E4E-D929-BE4D-808F-ED78499948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046" name="Group 950">
                  <a:extLst>
                    <a:ext uri="{FF2B5EF4-FFF2-40B4-BE49-F238E27FC236}">
                      <a16:creationId xmlns:a16="http://schemas.microsoft.com/office/drawing/2014/main" id="{4C7C4138-C9C3-C94F-B624-6AF71CDD433E}"/>
                    </a:ext>
                  </a:extLst>
                </p:cNvPr>
                <p:cNvGrpSpPr>
                  <a:grpSpLocks/>
                </p:cNvGrpSpPr>
                <p:nvPr/>
              </p:nvGrpSpPr>
              <p:grpSpPr bwMode="auto">
                <a:xfrm>
                  <a:off x="7923189" y="2890236"/>
                  <a:ext cx="227012" cy="481013"/>
                  <a:chOff x="4140" y="429"/>
                  <a:chExt cx="1425" cy="2396"/>
                </a:xfrm>
              </p:grpSpPr>
              <p:sp>
                <p:nvSpPr>
                  <p:cNvPr id="214047" name="Freeform 951">
                    <a:extLst>
                      <a:ext uri="{FF2B5EF4-FFF2-40B4-BE49-F238E27FC236}">
                        <a16:creationId xmlns:a16="http://schemas.microsoft.com/office/drawing/2014/main" id="{B1031031-32FB-3A40-9A5E-9CF6D5E1A0FF}"/>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48" name="Rectangle 952">
                    <a:extLst>
                      <a:ext uri="{FF2B5EF4-FFF2-40B4-BE49-F238E27FC236}">
                        <a16:creationId xmlns:a16="http://schemas.microsoft.com/office/drawing/2014/main" id="{CEE03C58-61AF-D240-A7E9-F3A0F11EEAB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49" name="Freeform 953">
                    <a:extLst>
                      <a:ext uri="{FF2B5EF4-FFF2-40B4-BE49-F238E27FC236}">
                        <a16:creationId xmlns:a16="http://schemas.microsoft.com/office/drawing/2014/main" id="{5693ED73-4F01-9D46-A15C-29E0188F09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50" name="Freeform 954">
                    <a:extLst>
                      <a:ext uri="{FF2B5EF4-FFF2-40B4-BE49-F238E27FC236}">
                        <a16:creationId xmlns:a16="http://schemas.microsoft.com/office/drawing/2014/main" id="{9DAC6B31-4D55-0444-9A2F-855A656424D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51" name="Rectangle 955">
                    <a:extLst>
                      <a:ext uri="{FF2B5EF4-FFF2-40B4-BE49-F238E27FC236}">
                        <a16:creationId xmlns:a16="http://schemas.microsoft.com/office/drawing/2014/main" id="{AA01D1C3-2AF9-BA42-BE91-2FB4FDBB74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2" name="Group 956">
                    <a:extLst>
                      <a:ext uri="{FF2B5EF4-FFF2-40B4-BE49-F238E27FC236}">
                        <a16:creationId xmlns:a16="http://schemas.microsoft.com/office/drawing/2014/main" id="{3029AC5D-6919-134D-9755-596CE74578A6}"/>
                      </a:ext>
                    </a:extLst>
                  </p:cNvPr>
                  <p:cNvGrpSpPr>
                    <a:grpSpLocks/>
                  </p:cNvGrpSpPr>
                  <p:nvPr/>
                </p:nvGrpSpPr>
                <p:grpSpPr bwMode="auto">
                  <a:xfrm>
                    <a:off x="4749" y="668"/>
                    <a:ext cx="581" cy="145"/>
                    <a:chOff x="614" y="2568"/>
                    <a:chExt cx="725" cy="139"/>
                  </a:xfrm>
                </p:grpSpPr>
                <p:sp>
                  <p:nvSpPr>
                    <p:cNvPr id="214077" name="AutoShape 957">
                      <a:extLst>
                        <a:ext uri="{FF2B5EF4-FFF2-40B4-BE49-F238E27FC236}">
                          <a16:creationId xmlns:a16="http://schemas.microsoft.com/office/drawing/2014/main" id="{4AF76AD9-3452-C84D-9438-FA2817CC0CF7}"/>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8" name="AutoShape 958">
                      <a:extLst>
                        <a:ext uri="{FF2B5EF4-FFF2-40B4-BE49-F238E27FC236}">
                          <a16:creationId xmlns:a16="http://schemas.microsoft.com/office/drawing/2014/main" id="{8CE4B50B-20AA-354A-ABC0-5FA7E817D3E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3" name="Rectangle 959">
                    <a:extLst>
                      <a:ext uri="{FF2B5EF4-FFF2-40B4-BE49-F238E27FC236}">
                        <a16:creationId xmlns:a16="http://schemas.microsoft.com/office/drawing/2014/main" id="{5B5FB923-93D2-BA42-8F2A-4280461DAB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4" name="Group 960">
                    <a:extLst>
                      <a:ext uri="{FF2B5EF4-FFF2-40B4-BE49-F238E27FC236}">
                        <a16:creationId xmlns:a16="http://schemas.microsoft.com/office/drawing/2014/main" id="{5275538C-E413-264D-AA09-46F8565AFC5B}"/>
                      </a:ext>
                    </a:extLst>
                  </p:cNvPr>
                  <p:cNvGrpSpPr>
                    <a:grpSpLocks/>
                  </p:cNvGrpSpPr>
                  <p:nvPr/>
                </p:nvGrpSpPr>
                <p:grpSpPr bwMode="auto">
                  <a:xfrm>
                    <a:off x="4747" y="994"/>
                    <a:ext cx="581" cy="134"/>
                    <a:chOff x="614" y="2568"/>
                    <a:chExt cx="725" cy="139"/>
                  </a:xfrm>
                </p:grpSpPr>
                <p:sp>
                  <p:nvSpPr>
                    <p:cNvPr id="214075" name="AutoShape 961">
                      <a:extLst>
                        <a:ext uri="{FF2B5EF4-FFF2-40B4-BE49-F238E27FC236}">
                          <a16:creationId xmlns:a16="http://schemas.microsoft.com/office/drawing/2014/main" id="{ABBADB57-4269-CA49-B6F6-C51C6F71171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6" name="AutoShape 962">
                      <a:extLst>
                        <a:ext uri="{FF2B5EF4-FFF2-40B4-BE49-F238E27FC236}">
                          <a16:creationId xmlns:a16="http://schemas.microsoft.com/office/drawing/2014/main" id="{B48419FF-A851-F14C-AA89-C300E83B3B9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5" name="Rectangle 963">
                    <a:extLst>
                      <a:ext uri="{FF2B5EF4-FFF2-40B4-BE49-F238E27FC236}">
                        <a16:creationId xmlns:a16="http://schemas.microsoft.com/office/drawing/2014/main" id="{D25ED4DB-D349-0343-B6A6-7F14F741C4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56" name="Rectangle 964">
                    <a:extLst>
                      <a:ext uri="{FF2B5EF4-FFF2-40B4-BE49-F238E27FC236}">
                        <a16:creationId xmlns:a16="http://schemas.microsoft.com/office/drawing/2014/main" id="{A487E311-359A-A445-95E6-45466BF9D69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7" name="Group 965">
                    <a:extLst>
                      <a:ext uri="{FF2B5EF4-FFF2-40B4-BE49-F238E27FC236}">
                        <a16:creationId xmlns:a16="http://schemas.microsoft.com/office/drawing/2014/main" id="{499D523F-BE95-3642-AF2E-055C3506C00E}"/>
                      </a:ext>
                    </a:extLst>
                  </p:cNvPr>
                  <p:cNvGrpSpPr>
                    <a:grpSpLocks/>
                  </p:cNvGrpSpPr>
                  <p:nvPr/>
                </p:nvGrpSpPr>
                <p:grpSpPr bwMode="auto">
                  <a:xfrm>
                    <a:off x="4735" y="1627"/>
                    <a:ext cx="582" cy="151"/>
                    <a:chOff x="614" y="2568"/>
                    <a:chExt cx="725" cy="139"/>
                  </a:xfrm>
                </p:grpSpPr>
                <p:sp>
                  <p:nvSpPr>
                    <p:cNvPr id="214073" name="AutoShape 966">
                      <a:extLst>
                        <a:ext uri="{FF2B5EF4-FFF2-40B4-BE49-F238E27FC236}">
                          <a16:creationId xmlns:a16="http://schemas.microsoft.com/office/drawing/2014/main" id="{2C94FCB3-C382-C941-A04B-F92A26C0D11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4" name="AutoShape 967">
                      <a:extLst>
                        <a:ext uri="{FF2B5EF4-FFF2-40B4-BE49-F238E27FC236}">
                          <a16:creationId xmlns:a16="http://schemas.microsoft.com/office/drawing/2014/main" id="{E51C8899-6E1F-914D-A677-1E747925158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8" name="Freeform 968">
                    <a:extLst>
                      <a:ext uri="{FF2B5EF4-FFF2-40B4-BE49-F238E27FC236}">
                        <a16:creationId xmlns:a16="http://schemas.microsoft.com/office/drawing/2014/main" id="{EAFCD1C9-98C5-5C41-9350-B6CC0443AF7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059" name="Group 969">
                    <a:extLst>
                      <a:ext uri="{FF2B5EF4-FFF2-40B4-BE49-F238E27FC236}">
                        <a16:creationId xmlns:a16="http://schemas.microsoft.com/office/drawing/2014/main" id="{6DFB70C3-1340-DA49-8EE1-42843C0317D5}"/>
                      </a:ext>
                    </a:extLst>
                  </p:cNvPr>
                  <p:cNvGrpSpPr>
                    <a:grpSpLocks/>
                  </p:cNvGrpSpPr>
                  <p:nvPr/>
                </p:nvGrpSpPr>
                <p:grpSpPr bwMode="auto">
                  <a:xfrm>
                    <a:off x="4739" y="1327"/>
                    <a:ext cx="582" cy="139"/>
                    <a:chOff x="614" y="2568"/>
                    <a:chExt cx="725" cy="139"/>
                  </a:xfrm>
                </p:grpSpPr>
                <p:sp>
                  <p:nvSpPr>
                    <p:cNvPr id="214071" name="AutoShape 970">
                      <a:extLst>
                        <a:ext uri="{FF2B5EF4-FFF2-40B4-BE49-F238E27FC236}">
                          <a16:creationId xmlns:a16="http://schemas.microsoft.com/office/drawing/2014/main" id="{CD07D5CF-AF1C-0942-8F71-631C7F94A4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2" name="AutoShape 971">
                      <a:extLst>
                        <a:ext uri="{FF2B5EF4-FFF2-40B4-BE49-F238E27FC236}">
                          <a16:creationId xmlns:a16="http://schemas.microsoft.com/office/drawing/2014/main" id="{231DCD94-5CA6-4E4E-ACEF-85E8E76D78F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60" name="Rectangle 972">
                    <a:extLst>
                      <a:ext uri="{FF2B5EF4-FFF2-40B4-BE49-F238E27FC236}">
                        <a16:creationId xmlns:a16="http://schemas.microsoft.com/office/drawing/2014/main" id="{1E7AC1BF-6310-0843-A6F7-B2BA60A6E583}"/>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1" name="Freeform 973">
                    <a:extLst>
                      <a:ext uri="{FF2B5EF4-FFF2-40B4-BE49-F238E27FC236}">
                        <a16:creationId xmlns:a16="http://schemas.microsoft.com/office/drawing/2014/main" id="{0935325B-0307-9E4E-B734-ED5744070CA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62" name="Freeform 974">
                    <a:extLst>
                      <a:ext uri="{FF2B5EF4-FFF2-40B4-BE49-F238E27FC236}">
                        <a16:creationId xmlns:a16="http://schemas.microsoft.com/office/drawing/2014/main" id="{385520D9-3829-7E4B-8EA8-0DC115B179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63" name="Oval 975">
                    <a:extLst>
                      <a:ext uri="{FF2B5EF4-FFF2-40B4-BE49-F238E27FC236}">
                        <a16:creationId xmlns:a16="http://schemas.microsoft.com/office/drawing/2014/main" id="{B8901D8E-E4E1-A648-B2B0-98A52F219B8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4" name="Freeform 976">
                    <a:extLst>
                      <a:ext uri="{FF2B5EF4-FFF2-40B4-BE49-F238E27FC236}">
                        <a16:creationId xmlns:a16="http://schemas.microsoft.com/office/drawing/2014/main" id="{246FCFD3-79F4-1643-95D0-FFED191EB0A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65" name="AutoShape 977">
                    <a:extLst>
                      <a:ext uri="{FF2B5EF4-FFF2-40B4-BE49-F238E27FC236}">
                        <a16:creationId xmlns:a16="http://schemas.microsoft.com/office/drawing/2014/main" id="{049E768D-768E-FB49-9388-D19AACA693F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6" name="AutoShape 978">
                    <a:extLst>
                      <a:ext uri="{FF2B5EF4-FFF2-40B4-BE49-F238E27FC236}">
                        <a16:creationId xmlns:a16="http://schemas.microsoft.com/office/drawing/2014/main" id="{FD640D90-3AEE-BF4D-9E6E-ABA0E32526A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7" name="Oval 979">
                    <a:extLst>
                      <a:ext uri="{FF2B5EF4-FFF2-40B4-BE49-F238E27FC236}">
                        <a16:creationId xmlns:a16="http://schemas.microsoft.com/office/drawing/2014/main" id="{4B8570A1-01B0-0B4A-AE4B-BB2AA15DA43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8" name="Oval 980">
                    <a:extLst>
                      <a:ext uri="{FF2B5EF4-FFF2-40B4-BE49-F238E27FC236}">
                        <a16:creationId xmlns:a16="http://schemas.microsoft.com/office/drawing/2014/main" id="{B6B22C19-C9CA-4346-845D-EC1C91BD5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069" name="Oval 981">
                    <a:extLst>
                      <a:ext uri="{FF2B5EF4-FFF2-40B4-BE49-F238E27FC236}">
                        <a16:creationId xmlns:a16="http://schemas.microsoft.com/office/drawing/2014/main" id="{0B51B8FC-4295-B841-9C40-E622E502DF8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0" name="Rectangle 982">
                    <a:extLst>
                      <a:ext uri="{FF2B5EF4-FFF2-40B4-BE49-F238E27FC236}">
                        <a16:creationId xmlns:a16="http://schemas.microsoft.com/office/drawing/2014/main" id="{1E88A228-A2BB-1C43-A2F9-7B61233BB6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40" name="Group 1117">
                <a:extLst>
                  <a:ext uri="{FF2B5EF4-FFF2-40B4-BE49-F238E27FC236}">
                    <a16:creationId xmlns:a16="http://schemas.microsoft.com/office/drawing/2014/main" id="{6083C815-F5AC-C644-BFF2-1B0FF3CC86EE}"/>
                  </a:ext>
                </a:extLst>
              </p:cNvPr>
              <p:cNvGrpSpPr>
                <a:grpSpLocks/>
              </p:cNvGrpSpPr>
              <p:nvPr/>
            </p:nvGrpSpPr>
            <p:grpSpPr bwMode="auto">
              <a:xfrm>
                <a:off x="439215" y="4827099"/>
                <a:ext cx="875523" cy="506826"/>
                <a:chOff x="439215" y="4827099"/>
                <a:chExt cx="875523" cy="506826"/>
              </a:xfrm>
            </p:grpSpPr>
            <p:grpSp>
              <p:nvGrpSpPr>
                <p:cNvPr id="214041" name="Group 418">
                  <a:extLst>
                    <a:ext uri="{FF2B5EF4-FFF2-40B4-BE49-F238E27FC236}">
                      <a16:creationId xmlns:a16="http://schemas.microsoft.com/office/drawing/2014/main" id="{3F1969C6-FCD5-0B47-87D9-3E8634996C54}"/>
                    </a:ext>
                  </a:extLst>
                </p:cNvPr>
                <p:cNvGrpSpPr>
                  <a:grpSpLocks/>
                </p:cNvGrpSpPr>
                <p:nvPr/>
              </p:nvGrpSpPr>
              <p:grpSpPr bwMode="auto">
                <a:xfrm>
                  <a:off x="439215" y="4827099"/>
                  <a:ext cx="875523" cy="506826"/>
                  <a:chOff x="2889" y="1631"/>
                  <a:chExt cx="980" cy="743"/>
                </a:xfrm>
              </p:grpSpPr>
              <p:sp>
                <p:nvSpPr>
                  <p:cNvPr id="214043" name="Rectangle 419">
                    <a:extLst>
                      <a:ext uri="{FF2B5EF4-FFF2-40B4-BE49-F238E27FC236}">
                        <a16:creationId xmlns:a16="http://schemas.microsoft.com/office/drawing/2014/main" id="{FBC9B5A0-5134-CB4D-9A09-33D828FAAFAF}"/>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5" name="AutoShape 420">
                    <a:extLst>
                      <a:ext uri="{FF2B5EF4-FFF2-40B4-BE49-F238E27FC236}">
                        <a16:creationId xmlns:a16="http://schemas.microsoft.com/office/drawing/2014/main" id="{A912CE0B-005D-8C44-B188-ED72F4D6108B}"/>
                      </a:ext>
                    </a:extLst>
                  </p:cNvPr>
                  <p:cNvSpPr>
                    <a:spLocks noChangeArrowheads="1"/>
                  </p:cNvSpPr>
                  <p:nvPr/>
                </p:nvSpPr>
                <p:spPr bwMode="auto">
                  <a:xfrm>
                    <a:off x="2889" y="1630"/>
                    <a:ext cx="976"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CCFF"/>
                      </a:solidFill>
                      <a:effectLst/>
                      <a:uLnTx/>
                      <a:uFillTx/>
                      <a:latin typeface="Arial" charset="0"/>
                      <a:ea typeface="ＭＳ Ｐゴシック" charset="0"/>
                      <a:cs typeface="ＭＳ Ｐゴシック" charset="0"/>
                    </a:endParaRPr>
                  </a:p>
                </p:txBody>
              </p:sp>
            </p:grpSp>
            <p:pic>
              <p:nvPicPr>
                <p:cNvPr id="214042" name="Picture 1119">
                  <a:extLst>
                    <a:ext uri="{FF2B5EF4-FFF2-40B4-BE49-F238E27FC236}">
                      <a16:creationId xmlns:a16="http://schemas.microsoft.com/office/drawing/2014/main" id="{32A9EC3D-33BD-7049-A936-86E74A5C4835}"/>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sp>
        <p:nvSpPr>
          <p:cNvPr id="11" name="Rectangle 10">
            <a:extLst>
              <a:ext uri="{FF2B5EF4-FFF2-40B4-BE49-F238E27FC236}">
                <a16:creationId xmlns:a16="http://schemas.microsoft.com/office/drawing/2014/main" id="{74D2A9AE-208A-4E4C-BCF7-493AFE59887F}"/>
              </a:ext>
            </a:extLst>
          </p:cNvPr>
          <p:cNvSpPr>
            <a:spLocks noChangeArrowheads="1"/>
          </p:cNvSpPr>
          <p:nvPr/>
        </p:nvSpPr>
        <p:spPr bwMode="auto">
          <a:xfrm>
            <a:off x="1459847" y="4108856"/>
            <a:ext cx="9037638" cy="25034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 name="Group 23">
            <a:extLst>
              <a:ext uri="{FF2B5EF4-FFF2-40B4-BE49-F238E27FC236}">
                <a16:creationId xmlns:a16="http://schemas.microsoft.com/office/drawing/2014/main" id="{BE7A2D06-49A3-4B4C-969A-7D43248925F4}"/>
              </a:ext>
            </a:extLst>
          </p:cNvPr>
          <p:cNvGrpSpPr>
            <a:grpSpLocks/>
          </p:cNvGrpSpPr>
          <p:nvPr/>
        </p:nvGrpSpPr>
        <p:grpSpPr bwMode="auto">
          <a:xfrm>
            <a:off x="1925639" y="4171941"/>
            <a:ext cx="8074025" cy="523220"/>
            <a:chOff x="379080" y="5456397"/>
            <a:chExt cx="8074239" cy="524687"/>
          </a:xfrm>
        </p:grpSpPr>
        <p:sp>
          <p:nvSpPr>
            <p:cNvPr id="12" name="Rectangle 11">
              <a:extLst>
                <a:ext uri="{FF2B5EF4-FFF2-40B4-BE49-F238E27FC236}">
                  <a16:creationId xmlns:a16="http://schemas.microsoft.com/office/drawing/2014/main" id="{D4551681-7F48-DD46-9D92-F7E884A68FDD}"/>
                </a:ext>
              </a:extLst>
            </p:cNvPr>
            <p:cNvSpPr/>
            <p:nvPr/>
          </p:nvSpPr>
          <p:spPr>
            <a:xfrm>
              <a:off x="379080" y="5489828"/>
              <a:ext cx="8074239" cy="421866"/>
            </a:xfrm>
            <a:prstGeom prst="rect">
              <a:avLst/>
            </a:prstGeom>
            <a:ln>
              <a:solidFill>
                <a:srgbClr val="C00000"/>
              </a:solidFill>
            </a:ln>
          </p:spPr>
          <p:txBody>
            <a:bodyPr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214029" name="TextBox 17">
              <a:extLst>
                <a:ext uri="{FF2B5EF4-FFF2-40B4-BE49-F238E27FC236}">
                  <a16:creationId xmlns:a16="http://schemas.microsoft.com/office/drawing/2014/main" id="{8F3B0DDD-75FE-DF4B-9738-358B7A86A7D7}"/>
                </a:ext>
              </a:extLst>
            </p:cNvPr>
            <p:cNvSpPr txBox="1">
              <a:spLocks noChangeArrowheads="1"/>
            </p:cNvSpPr>
            <p:nvPr/>
          </p:nvSpPr>
          <p:spPr bwMode="auto">
            <a:xfrm>
              <a:off x="1081801" y="5456397"/>
              <a:ext cx="6920219" cy="524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Internet host-host communication as a service</a:t>
              </a:r>
            </a:p>
          </p:txBody>
        </p:sp>
      </p:grpSp>
      <p:sp>
        <p:nvSpPr>
          <p:cNvPr id="6" name="Content Placeholder 5">
            <a:extLst>
              <a:ext uri="{FF2B5EF4-FFF2-40B4-BE49-F238E27FC236}">
                <a16:creationId xmlns:a16="http://schemas.microsoft.com/office/drawing/2014/main" id="{AEB7511E-D73C-7A4F-88A9-D627FE6294A6}"/>
              </a:ext>
            </a:extLst>
          </p:cNvPr>
          <p:cNvSpPr>
            <a:spLocks noGrp="1"/>
          </p:cNvSpPr>
          <p:nvPr>
            <p:ph idx="1"/>
          </p:nvPr>
        </p:nvSpPr>
        <p:spPr>
          <a:xfrm>
            <a:off x="925817" y="5070373"/>
            <a:ext cx="9700619" cy="1344281"/>
          </a:xfrm>
        </p:spPr>
        <p:txBody>
          <a:bodyPr>
            <a:normAutofit/>
          </a:bodyPr>
          <a:lstStyle/>
          <a:p>
            <a:pPr marL="0" indent="0">
              <a:buClr>
                <a:srgbClr val="0000A8"/>
              </a:buClr>
              <a:buNone/>
            </a:pPr>
            <a:r>
              <a:rPr lang="en-US" altLang="en-US" i="1" dirty="0">
                <a:solidFill>
                  <a:srgbClr val="CD0000"/>
                </a:solidFill>
                <a:latin typeface="Calibri" panose="020F0502020204030204" pitchFamily="34" charset="0"/>
                <a:ea typeface="ＭＳ Ｐゴシック" panose="020B0600070205080204" pitchFamily="34" charset="-128"/>
                <a:cs typeface="Calibri" panose="020F0502020204030204" pitchFamily="34" charset="0"/>
              </a:rPr>
              <a:t>OTT challenges: </a:t>
            </a:r>
            <a:r>
              <a:rPr lang="en-US" altLang="en-US" dirty="0">
                <a:latin typeface="Calibri" panose="020F0502020204030204" pitchFamily="34" charset="0"/>
                <a:ea typeface="ＭＳ Ｐゴシック" panose="020B0600070205080204" pitchFamily="34" charset="-128"/>
                <a:cs typeface="Calibri" panose="020F0502020204030204" pitchFamily="34" charset="0"/>
              </a:rPr>
              <a:t>coping with a congested Internet from the “edge”</a:t>
            </a:r>
          </a:p>
          <a:p>
            <a:pPr marL="466725" lvl="1" indent="-233363">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what content to place in which CDN node?</a:t>
            </a:r>
          </a:p>
          <a:p>
            <a:pPr marL="466725" lvl="1" indent="-233363">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from which CDN node to retrieve content? At which rate?</a:t>
            </a:r>
          </a:p>
        </p:txBody>
      </p:sp>
      <p:sp>
        <p:nvSpPr>
          <p:cNvPr id="10" name="TextBox 9">
            <a:extLst>
              <a:ext uri="{FF2B5EF4-FFF2-40B4-BE49-F238E27FC236}">
                <a16:creationId xmlns:a16="http://schemas.microsoft.com/office/drawing/2014/main" id="{1EEAFC86-034D-F945-B43F-7739F70F4093}"/>
              </a:ext>
            </a:extLst>
          </p:cNvPr>
          <p:cNvSpPr txBox="1">
            <a:spLocks noChangeArrowheads="1"/>
          </p:cNvSpPr>
          <p:nvPr/>
        </p:nvSpPr>
        <p:spPr bwMode="auto">
          <a:xfrm>
            <a:off x="3409501" y="2041781"/>
            <a:ext cx="457182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4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OTT: “over the top”</a:t>
            </a:r>
          </a:p>
        </p:txBody>
      </p:sp>
      <p:sp>
        <p:nvSpPr>
          <p:cNvPr id="1036" name="Title 1">
            <a:extLst>
              <a:ext uri="{FF2B5EF4-FFF2-40B4-BE49-F238E27FC236}">
                <a16:creationId xmlns:a16="http://schemas.microsoft.com/office/drawing/2014/main" id="{AAA3A287-D94D-A745-B380-C550D44772FA}"/>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1035" name="Slide Number Placeholder 2">
            <a:extLst>
              <a:ext uri="{FF2B5EF4-FFF2-40B4-BE49-F238E27FC236}">
                <a16:creationId xmlns:a16="http://schemas.microsoft.com/office/drawing/2014/main" id="{D64B4E52-D9B8-4A4C-8826-6513C716F2B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42246571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xit" presetSubtype="0" fill="hold" grpId="0" nodeType="clickEffect">
                                  <p:stCondLst>
                                    <p:cond delay="0"/>
                                  </p:stCondLst>
                                  <p:childTnLst>
                                    <p:animEffect transition="out" filter="dissolve">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par>
                                <p:cTn id="8" presetID="22" presetClass="entr" presetSubtype="4"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down)">
                                      <p:cBhvr>
                                        <p:cTn id="10" dur="2000"/>
                                        <p:tgtEl>
                                          <p:spTgt spid="9"/>
                                        </p:tgtEl>
                                      </p:cBhvr>
                                    </p:animEffect>
                                  </p:childTnLst>
                                </p:cTn>
                              </p:par>
                              <p:par>
                                <p:cTn id="11" presetID="9" presetClass="exit" presetSubtype="0" fill="hold" nodeType="withEffect">
                                  <p:stCondLst>
                                    <p:cond delay="0"/>
                                  </p:stCondLst>
                                  <p:childTnLst>
                                    <p:animEffect transition="out" filter="dissolve">
                                      <p:cBhvr>
                                        <p:cTn id="12" dur="500"/>
                                        <p:tgtEl>
                                          <p:spTgt spid="5"/>
                                        </p:tgtEl>
                                      </p:cBhvr>
                                    </p:animEffect>
                                    <p:set>
                                      <p:cBhvr>
                                        <p:cTn id="13" dur="1" fill="hold">
                                          <p:stCondLst>
                                            <p:cond delay="499"/>
                                          </p:stCondLst>
                                        </p:cTn>
                                        <p:tgtEl>
                                          <p:spTgt spid="5"/>
                                        </p:tgtEl>
                                        <p:attrNameLst>
                                          <p:attrName>style.visibility</p:attrName>
                                        </p:attrNameLst>
                                      </p:cBhvr>
                                      <p:to>
                                        <p:strVal val="hidden"/>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dissolve">
                                      <p:cBhvr>
                                        <p:cTn id="18" dur="500"/>
                                        <p:tgtEl>
                                          <p:spTgt spid="11"/>
                                        </p:tgtEl>
                                      </p:cBhvr>
                                    </p:animEffect>
                                  </p:childTnLst>
                                </p:cTn>
                              </p:par>
                              <p:par>
                                <p:cTn id="19" presetID="9" presetClass="entr" presetSubtype="0" fill="hold" nodeType="with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dissolve">
                                      <p:cBhvr>
                                        <p:cTn id="21" dur="2000"/>
                                        <p:tgtEl>
                                          <p:spTgt spid="24"/>
                                        </p:tgtEl>
                                      </p:cBhvr>
                                    </p:animEffect>
                                  </p:childTnLst>
                                </p:cTn>
                              </p:par>
                              <p:par>
                                <p:cTn id="22" presetID="1" presetClass="exit" presetSubtype="0" fill="hold" nodeType="withEffect">
                                  <p:stCondLst>
                                    <p:cond delay="0"/>
                                  </p:stCondLst>
                                  <p:childTnLst>
                                    <p:set>
                                      <p:cBhvr>
                                        <p:cTn id="23" dur="1" fill="hold">
                                          <p:stCondLst>
                                            <p:cond delay="0"/>
                                          </p:stCondLst>
                                        </p:cTn>
                                        <p:tgtEl>
                                          <p:spTgt spid="50178"/>
                                        </p:tgtEl>
                                        <p:attrNameLst>
                                          <p:attrName>style.visibility</p:attrName>
                                        </p:attrNameLst>
                                      </p:cBhvr>
                                      <p:to>
                                        <p:strVal val="hidden"/>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Effect transition="in" filter="dissolve">
                                      <p:cBhvr>
                                        <p:cTn id="28" dur="500"/>
                                        <p:tgtEl>
                                          <p:spTgt spid="6">
                                            <p:txEl>
                                              <p:pRg st="0" end="0"/>
                                            </p:txEl>
                                          </p:spTgt>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animEffect transition="in" filter="dissolve">
                                      <p:cBhvr>
                                        <p:cTn id="31" dur="500"/>
                                        <p:tgtEl>
                                          <p:spTgt spid="6">
                                            <p:txEl>
                                              <p:pRg st="1" end="1"/>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
                                            <p:txEl>
                                              <p:pRg st="2" end="2"/>
                                            </p:txEl>
                                          </p:spTgt>
                                        </p:tgtEl>
                                        <p:attrNameLst>
                                          <p:attrName>style.visibility</p:attrName>
                                        </p:attrNameLst>
                                      </p:cBhvr>
                                      <p:to>
                                        <p:strVal val="visible"/>
                                      </p:to>
                                    </p:set>
                                    <p:animEffect transition="in" filter="dissolve">
                                      <p:cBhvr>
                                        <p:cTn id="34"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build="p"/>
      <p:bldP spid="10"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rgbClr val="0000A8"/>
              </a:buClr>
            </a:pPr>
            <a:r>
              <a:rPr lang="en-US" altLang="en-US" sz="3200" dirty="0">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105</a:t>
            </a:fld>
            <a:endParaRPr lang="en-US" dirty="0"/>
          </a:p>
        </p:txBody>
      </p:sp>
      <p:pic>
        <p:nvPicPr>
          <p:cNvPr id="7" name="Picture 6" descr="Kurose&amp;Ross 8th edition photo">
            <a:extLst>
              <a:ext uri="{FF2B5EF4-FFF2-40B4-BE49-F238E27FC236}">
                <a16:creationId xmlns:a16="http://schemas.microsoft.com/office/drawing/2014/main" id="{32D6009B-3949-F544-A9DE-CB9BC7D568C7}"/>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315409998"/>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Socket programming </a:t>
            </a:r>
          </a:p>
        </p:txBody>
      </p:sp>
      <p:sp>
        <p:nvSpPr>
          <p:cNvPr id="62" name="Rectangle 3">
            <a:extLst>
              <a:ext uri="{FF2B5EF4-FFF2-40B4-BE49-F238E27FC236}">
                <a16:creationId xmlns:a16="http://schemas.microsoft.com/office/drawing/2014/main" id="{DE711DC5-9C34-FB4F-827E-14567B9170D7}"/>
              </a:ext>
            </a:extLst>
          </p:cNvPr>
          <p:cNvSpPr txBox="1">
            <a:spLocks noChangeArrowheads="1"/>
          </p:cNvSpPr>
          <p:nvPr/>
        </p:nvSpPr>
        <p:spPr bwMode="auto">
          <a:xfrm>
            <a:off x="838200" y="1446842"/>
            <a:ext cx="11124616" cy="153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8"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goal:</a:t>
            </a:r>
            <a:r>
              <a:rPr kumimoji="0" lang="en-US" altLang="en-US" sz="3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rPr>
              <a:t> learn how to build client/server applications that communicate using sockets</a:t>
            </a:r>
            <a:endParaRPr kumimoji="0" lang="en-US" altLang="en-US" sz="32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socket:</a:t>
            </a:r>
            <a:r>
              <a:rPr kumimoji="0" lang="en-US" altLang="en-US" sz="32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door between application process and end-end-transport protocol </a:t>
            </a:r>
          </a:p>
        </p:txBody>
      </p:sp>
      <p:sp>
        <p:nvSpPr>
          <p:cNvPr id="117" name="Freeform 66">
            <a:extLst>
              <a:ext uri="{FF2B5EF4-FFF2-40B4-BE49-F238E27FC236}">
                <a16:creationId xmlns:a16="http://schemas.microsoft.com/office/drawing/2014/main" id="{532EF64A-98FA-854C-BC6E-37DCF5442402}"/>
              </a:ext>
            </a:extLst>
          </p:cNvPr>
          <p:cNvSpPr>
            <a:spLocks/>
          </p:cNvSpPr>
          <p:nvPr/>
        </p:nvSpPr>
        <p:spPr bwMode="auto">
          <a:xfrm>
            <a:off x="8379242" y="3598233"/>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rgbClr val="FFFFFF"/>
              </a:gs>
              <a:gs pos="100000">
                <a:schemeClr val="accent1">
                  <a:lumMod val="75000"/>
                </a:schemeClr>
              </a:gs>
            </a:gsLst>
            <a:lin ang="10800000" scaled="0"/>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Freeform 7">
            <a:extLst>
              <a:ext uri="{FF2B5EF4-FFF2-40B4-BE49-F238E27FC236}">
                <a16:creationId xmlns:a16="http://schemas.microsoft.com/office/drawing/2014/main" id="{0B3FAB7F-D751-694B-8438-BA60B5BE46B5}"/>
              </a:ext>
            </a:extLst>
          </p:cNvPr>
          <p:cNvSpPr>
            <a:spLocks/>
          </p:cNvSpPr>
          <p:nvPr/>
        </p:nvSpPr>
        <p:spPr bwMode="auto">
          <a:xfrm>
            <a:off x="5064542" y="4895220"/>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Text Box 51">
            <a:extLst>
              <a:ext uri="{FF2B5EF4-FFF2-40B4-BE49-F238E27FC236}">
                <a16:creationId xmlns:a16="http://schemas.microsoft.com/office/drawing/2014/main" id="{31F42B0C-9D7E-B148-8731-AA200CC8E7BC}"/>
              </a:ext>
            </a:extLst>
          </p:cNvPr>
          <p:cNvSpPr txBox="1">
            <a:spLocks noChangeArrowheads="1"/>
          </p:cNvSpPr>
          <p:nvPr/>
        </p:nvSpPr>
        <p:spPr bwMode="auto">
          <a:xfrm>
            <a:off x="5502692" y="5026983"/>
            <a:ext cx="874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120" name="Line 52">
            <a:extLst>
              <a:ext uri="{FF2B5EF4-FFF2-40B4-BE49-F238E27FC236}">
                <a16:creationId xmlns:a16="http://schemas.microsoft.com/office/drawing/2014/main" id="{4BBAA32D-9FE8-6946-993E-FD9CF5FF2D22}"/>
              </a:ext>
            </a:extLst>
          </p:cNvPr>
          <p:cNvSpPr>
            <a:spLocks noChangeShapeType="1"/>
          </p:cNvSpPr>
          <p:nvPr/>
        </p:nvSpPr>
        <p:spPr bwMode="auto">
          <a:xfrm>
            <a:off x="4823242" y="5438145"/>
            <a:ext cx="2211387"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Text Box 53">
            <a:extLst>
              <a:ext uri="{FF2B5EF4-FFF2-40B4-BE49-F238E27FC236}">
                <a16:creationId xmlns:a16="http://schemas.microsoft.com/office/drawing/2014/main" id="{8DD3EB16-70D9-0E41-9219-8BACFD2FF0FE}"/>
              </a:ext>
            </a:extLst>
          </p:cNvPr>
          <p:cNvSpPr txBox="1">
            <a:spLocks noChangeArrowheads="1"/>
          </p:cNvSpPr>
          <p:nvPr/>
        </p:nvSpPr>
        <p:spPr bwMode="auto">
          <a:xfrm>
            <a:off x="8844379" y="4663445"/>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controlled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by OS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56">
            <a:extLst>
              <a:ext uri="{FF2B5EF4-FFF2-40B4-BE49-F238E27FC236}">
                <a16:creationId xmlns:a16="http://schemas.microsoft.com/office/drawing/2014/main" id="{DE211F08-2700-6642-9DC3-1997DC8EDCDD}"/>
              </a:ext>
            </a:extLst>
          </p:cNvPr>
          <p:cNvSpPr txBox="1">
            <a:spLocks noChangeArrowheads="1"/>
          </p:cNvSpPr>
          <p:nvPr/>
        </p:nvSpPr>
        <p:spPr bwMode="auto">
          <a:xfrm>
            <a:off x="8822154" y="3763333"/>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controlled by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app developer</a:t>
            </a:r>
          </a:p>
        </p:txBody>
      </p:sp>
      <p:sp>
        <p:nvSpPr>
          <p:cNvPr id="123" name="Freeform 45">
            <a:extLst>
              <a:ext uri="{FF2B5EF4-FFF2-40B4-BE49-F238E27FC236}">
                <a16:creationId xmlns:a16="http://schemas.microsoft.com/office/drawing/2014/main" id="{07B0F571-0623-E94E-AC3A-B1389138AC28}"/>
              </a:ext>
            </a:extLst>
          </p:cNvPr>
          <p:cNvSpPr>
            <a:spLocks/>
          </p:cNvSpPr>
          <p:nvPr/>
        </p:nvSpPr>
        <p:spPr bwMode="auto">
          <a:xfrm>
            <a:off x="2638842" y="3661733"/>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rgbClr val="FFFFFF"/>
              </a:gs>
              <a:gs pos="100000">
                <a:schemeClr val="accent1">
                  <a:lumMod val="75000"/>
                </a:schemeClr>
              </a:gs>
            </a:gsLst>
            <a:lin ang="0" scaled="1"/>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Rectangle 23">
            <a:extLst>
              <a:ext uri="{FF2B5EF4-FFF2-40B4-BE49-F238E27FC236}">
                <a16:creationId xmlns:a16="http://schemas.microsoft.com/office/drawing/2014/main" id="{5F3EC8D2-BC57-284F-B438-D2889E964E36}"/>
              </a:ext>
            </a:extLst>
          </p:cNvPr>
          <p:cNvSpPr>
            <a:spLocks noChangeArrowheads="1"/>
          </p:cNvSpPr>
          <p:nvPr/>
        </p:nvSpPr>
        <p:spPr bwMode="auto">
          <a:xfrm>
            <a:off x="3442117" y="3617283"/>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25" name="Rectangle 24">
            <a:extLst>
              <a:ext uri="{FF2B5EF4-FFF2-40B4-BE49-F238E27FC236}">
                <a16:creationId xmlns:a16="http://schemas.microsoft.com/office/drawing/2014/main" id="{48E3F4A8-8297-154C-8417-C2DCBDE270E5}"/>
              </a:ext>
            </a:extLst>
          </p:cNvPr>
          <p:cNvSpPr>
            <a:spLocks noChangeArrowheads="1"/>
          </p:cNvSpPr>
          <p:nvPr/>
        </p:nvSpPr>
        <p:spPr bwMode="auto">
          <a:xfrm>
            <a:off x="3404017" y="3671258"/>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Line 25">
            <a:extLst>
              <a:ext uri="{FF2B5EF4-FFF2-40B4-BE49-F238E27FC236}">
                <a16:creationId xmlns:a16="http://schemas.microsoft.com/office/drawing/2014/main" id="{105AE91D-03CF-5F44-82E5-D8920536B375}"/>
              </a:ext>
            </a:extLst>
          </p:cNvPr>
          <p:cNvSpPr>
            <a:spLocks noChangeShapeType="1"/>
          </p:cNvSpPr>
          <p:nvPr/>
        </p:nvSpPr>
        <p:spPr bwMode="auto">
          <a:xfrm>
            <a:off x="3413542" y="4431670"/>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Text Box 26">
            <a:extLst>
              <a:ext uri="{FF2B5EF4-FFF2-40B4-BE49-F238E27FC236}">
                <a16:creationId xmlns:a16="http://schemas.microsoft.com/office/drawing/2014/main" id="{68C4EA48-A98F-F641-BB8C-5DF3E3907ECC}"/>
              </a:ext>
            </a:extLst>
          </p:cNvPr>
          <p:cNvSpPr txBox="1">
            <a:spLocks noChangeArrowheads="1"/>
          </p:cNvSpPr>
          <p:nvPr/>
        </p:nvSpPr>
        <p:spPr bwMode="auto">
          <a:xfrm>
            <a:off x="3370679" y="441420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128" name="Line 27">
            <a:extLst>
              <a:ext uri="{FF2B5EF4-FFF2-40B4-BE49-F238E27FC236}">
                <a16:creationId xmlns:a16="http://schemas.microsoft.com/office/drawing/2014/main" id="{E85BFD82-4C55-F145-9B37-39406E46DD38}"/>
              </a:ext>
            </a:extLst>
          </p:cNvPr>
          <p:cNvSpPr>
            <a:spLocks noChangeShapeType="1"/>
          </p:cNvSpPr>
          <p:nvPr/>
        </p:nvSpPr>
        <p:spPr bwMode="auto">
          <a:xfrm>
            <a:off x="3421479" y="4752345"/>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Line 28">
            <a:extLst>
              <a:ext uri="{FF2B5EF4-FFF2-40B4-BE49-F238E27FC236}">
                <a16:creationId xmlns:a16="http://schemas.microsoft.com/office/drawing/2014/main" id="{428A6E03-2BA0-6243-85AC-2DD8D7EB6CA1}"/>
              </a:ext>
            </a:extLst>
          </p:cNvPr>
          <p:cNvSpPr>
            <a:spLocks noChangeShapeType="1"/>
          </p:cNvSpPr>
          <p:nvPr/>
        </p:nvSpPr>
        <p:spPr bwMode="auto">
          <a:xfrm>
            <a:off x="3407192" y="5061908"/>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29">
            <a:extLst>
              <a:ext uri="{FF2B5EF4-FFF2-40B4-BE49-F238E27FC236}">
                <a16:creationId xmlns:a16="http://schemas.microsoft.com/office/drawing/2014/main" id="{80E8C02C-0DBA-6E4F-BBEC-8772FE1F381F}"/>
              </a:ext>
            </a:extLst>
          </p:cNvPr>
          <p:cNvSpPr>
            <a:spLocks noChangeShapeType="1"/>
          </p:cNvSpPr>
          <p:nvPr/>
        </p:nvSpPr>
        <p:spPr bwMode="auto">
          <a:xfrm>
            <a:off x="3407192" y="5347658"/>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Text Box 26">
            <a:extLst>
              <a:ext uri="{FF2B5EF4-FFF2-40B4-BE49-F238E27FC236}">
                <a16:creationId xmlns:a16="http://schemas.microsoft.com/office/drawing/2014/main" id="{E521FADF-C422-1E4C-A4EF-0C457D015D37}"/>
              </a:ext>
            </a:extLst>
          </p:cNvPr>
          <p:cNvSpPr txBox="1">
            <a:spLocks noChangeArrowheads="1"/>
          </p:cNvSpPr>
          <p:nvPr/>
        </p:nvSpPr>
        <p:spPr bwMode="auto">
          <a:xfrm>
            <a:off x="3405604" y="36617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32" name="Text Box 26">
            <a:extLst>
              <a:ext uri="{FF2B5EF4-FFF2-40B4-BE49-F238E27FC236}">
                <a16:creationId xmlns:a16="http://schemas.microsoft.com/office/drawing/2014/main" id="{2BD2A730-1670-1444-BFD6-C3B745F28EF4}"/>
              </a:ext>
            </a:extLst>
          </p:cNvPr>
          <p:cNvSpPr txBox="1">
            <a:spLocks noChangeArrowheads="1"/>
          </p:cNvSpPr>
          <p:nvPr/>
        </p:nvSpPr>
        <p:spPr bwMode="auto">
          <a:xfrm>
            <a:off x="3361154" y="531908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133" name="Text Box 26">
            <a:extLst>
              <a:ext uri="{FF2B5EF4-FFF2-40B4-BE49-F238E27FC236}">
                <a16:creationId xmlns:a16="http://schemas.microsoft.com/office/drawing/2014/main" id="{F1BA5AB6-F404-DF48-BA11-738F64F024FD}"/>
              </a:ext>
            </a:extLst>
          </p:cNvPr>
          <p:cNvSpPr txBox="1">
            <a:spLocks noChangeArrowheads="1"/>
          </p:cNvSpPr>
          <p:nvPr/>
        </p:nvSpPr>
        <p:spPr bwMode="auto">
          <a:xfrm>
            <a:off x="3380204" y="50333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134" name="Text Box 26">
            <a:extLst>
              <a:ext uri="{FF2B5EF4-FFF2-40B4-BE49-F238E27FC236}">
                <a16:creationId xmlns:a16="http://schemas.microsoft.com/office/drawing/2014/main" id="{E65C1E73-F682-E145-9DAF-B7E55ECCE7B6}"/>
              </a:ext>
            </a:extLst>
          </p:cNvPr>
          <p:cNvSpPr txBox="1">
            <a:spLocks noChangeArrowheads="1"/>
          </p:cNvSpPr>
          <p:nvPr/>
        </p:nvSpPr>
        <p:spPr bwMode="auto">
          <a:xfrm>
            <a:off x="3370679" y="47380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135" name="Oval 57">
            <a:extLst>
              <a:ext uri="{FF2B5EF4-FFF2-40B4-BE49-F238E27FC236}">
                <a16:creationId xmlns:a16="http://schemas.microsoft.com/office/drawing/2014/main" id="{64DC0B32-AD14-4F4C-AA5D-A0175C3E0687}"/>
              </a:ext>
            </a:extLst>
          </p:cNvPr>
          <p:cNvSpPr>
            <a:spLocks noChangeArrowheads="1"/>
          </p:cNvSpPr>
          <p:nvPr/>
        </p:nvSpPr>
        <p:spPr bwMode="auto">
          <a:xfrm>
            <a:off x="3538954" y="3936370"/>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sp>
        <p:nvSpPr>
          <p:cNvPr id="141" name="Rectangle 23">
            <a:extLst>
              <a:ext uri="{FF2B5EF4-FFF2-40B4-BE49-F238E27FC236}">
                <a16:creationId xmlns:a16="http://schemas.microsoft.com/office/drawing/2014/main" id="{54E0D8CA-A90B-D443-A809-60E5D3C430E0}"/>
              </a:ext>
            </a:extLst>
          </p:cNvPr>
          <p:cNvSpPr>
            <a:spLocks noChangeArrowheads="1"/>
          </p:cNvSpPr>
          <p:nvPr/>
        </p:nvSpPr>
        <p:spPr bwMode="auto">
          <a:xfrm>
            <a:off x="7104479" y="3588708"/>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2" name="Rectangle 24">
            <a:extLst>
              <a:ext uri="{FF2B5EF4-FFF2-40B4-BE49-F238E27FC236}">
                <a16:creationId xmlns:a16="http://schemas.microsoft.com/office/drawing/2014/main" id="{68855CF6-22DF-7942-990A-E44BCC268037}"/>
              </a:ext>
            </a:extLst>
          </p:cNvPr>
          <p:cNvSpPr>
            <a:spLocks noChangeArrowheads="1"/>
          </p:cNvSpPr>
          <p:nvPr/>
        </p:nvSpPr>
        <p:spPr bwMode="auto">
          <a:xfrm>
            <a:off x="7066379" y="3642683"/>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3" name="Line 25">
            <a:extLst>
              <a:ext uri="{FF2B5EF4-FFF2-40B4-BE49-F238E27FC236}">
                <a16:creationId xmlns:a16="http://schemas.microsoft.com/office/drawing/2014/main" id="{333B2DFF-19AD-5D41-A13A-CAD8D4D1E7AA}"/>
              </a:ext>
            </a:extLst>
          </p:cNvPr>
          <p:cNvSpPr>
            <a:spLocks noChangeShapeType="1"/>
          </p:cNvSpPr>
          <p:nvPr/>
        </p:nvSpPr>
        <p:spPr bwMode="auto">
          <a:xfrm>
            <a:off x="7075904" y="4403095"/>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26">
            <a:extLst>
              <a:ext uri="{FF2B5EF4-FFF2-40B4-BE49-F238E27FC236}">
                <a16:creationId xmlns:a16="http://schemas.microsoft.com/office/drawing/2014/main" id="{ABD5AE77-C968-524B-8267-F5F9D07A9CF7}"/>
              </a:ext>
            </a:extLst>
          </p:cNvPr>
          <p:cNvSpPr txBox="1">
            <a:spLocks noChangeArrowheads="1"/>
          </p:cNvSpPr>
          <p:nvPr/>
        </p:nvSpPr>
        <p:spPr bwMode="auto">
          <a:xfrm>
            <a:off x="7033042" y="43856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145" name="Line 27">
            <a:extLst>
              <a:ext uri="{FF2B5EF4-FFF2-40B4-BE49-F238E27FC236}">
                <a16:creationId xmlns:a16="http://schemas.microsoft.com/office/drawing/2014/main" id="{E655A70A-1998-F04C-9071-DB527B7184C0}"/>
              </a:ext>
            </a:extLst>
          </p:cNvPr>
          <p:cNvSpPr>
            <a:spLocks noChangeShapeType="1"/>
          </p:cNvSpPr>
          <p:nvPr/>
        </p:nvSpPr>
        <p:spPr bwMode="auto">
          <a:xfrm>
            <a:off x="7083842" y="4723770"/>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 name="Line 28">
            <a:extLst>
              <a:ext uri="{FF2B5EF4-FFF2-40B4-BE49-F238E27FC236}">
                <a16:creationId xmlns:a16="http://schemas.microsoft.com/office/drawing/2014/main" id="{FFFB9613-6926-D64E-9BCE-95B470FE283A}"/>
              </a:ext>
            </a:extLst>
          </p:cNvPr>
          <p:cNvSpPr>
            <a:spLocks noChangeShapeType="1"/>
          </p:cNvSpPr>
          <p:nvPr/>
        </p:nvSpPr>
        <p:spPr bwMode="auto">
          <a:xfrm>
            <a:off x="7069554" y="5033333"/>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 name="Line 29">
            <a:extLst>
              <a:ext uri="{FF2B5EF4-FFF2-40B4-BE49-F238E27FC236}">
                <a16:creationId xmlns:a16="http://schemas.microsoft.com/office/drawing/2014/main" id="{74AA23EE-17EA-094E-A14C-C35EF1D4E761}"/>
              </a:ext>
            </a:extLst>
          </p:cNvPr>
          <p:cNvSpPr>
            <a:spLocks noChangeShapeType="1"/>
          </p:cNvSpPr>
          <p:nvPr/>
        </p:nvSpPr>
        <p:spPr bwMode="auto">
          <a:xfrm>
            <a:off x="7069554" y="5319083"/>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159414D4-A31C-4C4B-AD86-719BE126A831}"/>
              </a:ext>
            </a:extLst>
          </p:cNvPr>
          <p:cNvSpPr txBox="1">
            <a:spLocks noChangeArrowheads="1"/>
          </p:cNvSpPr>
          <p:nvPr/>
        </p:nvSpPr>
        <p:spPr bwMode="auto">
          <a:xfrm>
            <a:off x="7067967" y="36331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49" name="Text Box 26">
            <a:extLst>
              <a:ext uri="{FF2B5EF4-FFF2-40B4-BE49-F238E27FC236}">
                <a16:creationId xmlns:a16="http://schemas.microsoft.com/office/drawing/2014/main" id="{6D188352-EF4C-FE42-8176-6AE1E5353883}"/>
              </a:ext>
            </a:extLst>
          </p:cNvPr>
          <p:cNvSpPr txBox="1">
            <a:spLocks noChangeArrowheads="1"/>
          </p:cNvSpPr>
          <p:nvPr/>
        </p:nvSpPr>
        <p:spPr bwMode="auto">
          <a:xfrm>
            <a:off x="7023517" y="529050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150" name="Text Box 26">
            <a:extLst>
              <a:ext uri="{FF2B5EF4-FFF2-40B4-BE49-F238E27FC236}">
                <a16:creationId xmlns:a16="http://schemas.microsoft.com/office/drawing/2014/main" id="{2E91368D-F47D-2247-9B9B-1AA9BD1A5674}"/>
              </a:ext>
            </a:extLst>
          </p:cNvPr>
          <p:cNvSpPr txBox="1">
            <a:spLocks noChangeArrowheads="1"/>
          </p:cNvSpPr>
          <p:nvPr/>
        </p:nvSpPr>
        <p:spPr bwMode="auto">
          <a:xfrm>
            <a:off x="7042567" y="50047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151" name="Text Box 26">
            <a:extLst>
              <a:ext uri="{FF2B5EF4-FFF2-40B4-BE49-F238E27FC236}">
                <a16:creationId xmlns:a16="http://schemas.microsoft.com/office/drawing/2014/main" id="{CF4D2E62-8AC3-6447-8A4A-38E1546DB977}"/>
              </a:ext>
            </a:extLst>
          </p:cNvPr>
          <p:cNvSpPr txBox="1">
            <a:spLocks noChangeArrowheads="1"/>
          </p:cNvSpPr>
          <p:nvPr/>
        </p:nvSpPr>
        <p:spPr bwMode="auto">
          <a:xfrm>
            <a:off x="7033042" y="470948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152" name="Oval 78">
            <a:extLst>
              <a:ext uri="{FF2B5EF4-FFF2-40B4-BE49-F238E27FC236}">
                <a16:creationId xmlns:a16="http://schemas.microsoft.com/office/drawing/2014/main" id="{24268CA0-4017-FA41-A0A9-063CDE36F2E6}"/>
              </a:ext>
            </a:extLst>
          </p:cNvPr>
          <p:cNvSpPr>
            <a:spLocks noChangeArrowheads="1"/>
          </p:cNvSpPr>
          <p:nvPr/>
        </p:nvSpPr>
        <p:spPr bwMode="auto">
          <a:xfrm>
            <a:off x="7201317" y="3907795"/>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sp>
        <p:nvSpPr>
          <p:cNvPr id="158" name="Line 88">
            <a:extLst>
              <a:ext uri="{FF2B5EF4-FFF2-40B4-BE49-F238E27FC236}">
                <a16:creationId xmlns:a16="http://schemas.microsoft.com/office/drawing/2014/main" id="{357D04DF-5A8F-3946-A05F-B134A08152BD}"/>
              </a:ext>
            </a:extLst>
          </p:cNvPr>
          <p:cNvSpPr>
            <a:spLocks noChangeShapeType="1"/>
          </p:cNvSpPr>
          <p:nvPr/>
        </p:nvSpPr>
        <p:spPr bwMode="auto">
          <a:xfrm flipH="1">
            <a:off x="8258592" y="4039558"/>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9" name="Line 89">
            <a:extLst>
              <a:ext uri="{FF2B5EF4-FFF2-40B4-BE49-F238E27FC236}">
                <a16:creationId xmlns:a16="http://schemas.microsoft.com/office/drawing/2014/main" id="{1F64B7FA-0FDF-AA41-954C-B46F96B69793}"/>
              </a:ext>
            </a:extLst>
          </p:cNvPr>
          <p:cNvSpPr>
            <a:spLocks noChangeShapeType="1"/>
          </p:cNvSpPr>
          <p:nvPr/>
        </p:nvSpPr>
        <p:spPr bwMode="auto">
          <a:xfrm>
            <a:off x="8484017" y="4465008"/>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0" name="Line 90">
            <a:extLst>
              <a:ext uri="{FF2B5EF4-FFF2-40B4-BE49-F238E27FC236}">
                <a16:creationId xmlns:a16="http://schemas.microsoft.com/office/drawing/2014/main" id="{1C49FAA4-451C-9346-B2A1-9DADDB3735D1}"/>
              </a:ext>
            </a:extLst>
          </p:cNvPr>
          <p:cNvSpPr>
            <a:spLocks noChangeShapeType="1"/>
          </p:cNvSpPr>
          <p:nvPr/>
        </p:nvSpPr>
        <p:spPr bwMode="auto">
          <a:xfrm flipH="1">
            <a:off x="8507829" y="4965070"/>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3E6F8F39-CC95-5944-86C7-18592B3F79C2}"/>
              </a:ext>
            </a:extLst>
          </p:cNvPr>
          <p:cNvGrpSpPr/>
          <p:nvPr/>
        </p:nvGrpSpPr>
        <p:grpSpPr>
          <a:xfrm>
            <a:off x="3786604" y="3720470"/>
            <a:ext cx="4208463" cy="801688"/>
            <a:chOff x="3786604" y="3720470"/>
            <a:chExt cx="4208463" cy="801688"/>
          </a:xfrm>
        </p:grpSpPr>
        <p:grpSp>
          <p:nvGrpSpPr>
            <p:cNvPr id="136" name="Group 58">
              <a:extLst>
                <a:ext uri="{FF2B5EF4-FFF2-40B4-BE49-F238E27FC236}">
                  <a16:creationId xmlns:a16="http://schemas.microsoft.com/office/drawing/2014/main" id="{E675645C-771D-1C4D-BD09-0A50219A704A}"/>
                </a:ext>
              </a:extLst>
            </p:cNvPr>
            <p:cNvGrpSpPr>
              <a:grpSpLocks/>
            </p:cNvGrpSpPr>
            <p:nvPr/>
          </p:nvGrpSpPr>
          <p:grpSpPr bwMode="auto">
            <a:xfrm>
              <a:off x="3786604" y="4296733"/>
              <a:ext cx="546100" cy="225425"/>
              <a:chOff x="1287" y="2524"/>
              <a:chExt cx="260" cy="100"/>
            </a:xfrm>
          </p:grpSpPr>
          <p:sp>
            <p:nvSpPr>
              <p:cNvPr id="137" name="Rectangle 59">
                <a:extLst>
                  <a:ext uri="{FF2B5EF4-FFF2-40B4-BE49-F238E27FC236}">
                    <a16:creationId xmlns:a16="http://schemas.microsoft.com/office/drawing/2014/main" id="{4BD7EDAC-534F-D84F-8E24-977FE250A0C6}"/>
                  </a:ext>
                </a:extLst>
              </p:cNvPr>
              <p:cNvSpPr>
                <a:spLocks noChangeArrowheads="1"/>
              </p:cNvSpPr>
              <p:nvPr/>
            </p:nvSpPr>
            <p:spPr bwMode="auto">
              <a:xfrm>
                <a:off x="1287" y="2524"/>
                <a:ext cx="260" cy="100"/>
              </a:xfrm>
              <a:prstGeom prst="rect">
                <a:avLst/>
              </a:prstGeom>
              <a:solidFill>
                <a:srgbClr val="C96B72"/>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Rectangle 60">
                <a:extLst>
                  <a:ext uri="{FF2B5EF4-FFF2-40B4-BE49-F238E27FC236}">
                    <a16:creationId xmlns:a16="http://schemas.microsoft.com/office/drawing/2014/main" id="{522C0AA5-89A7-AE45-9EA6-0984C3D36702}"/>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Rectangle 61">
                <a:extLst>
                  <a:ext uri="{FF2B5EF4-FFF2-40B4-BE49-F238E27FC236}">
                    <a16:creationId xmlns:a16="http://schemas.microsoft.com/office/drawing/2014/main" id="{E45B888C-A7C7-C04F-96C2-AC5495901CD3}"/>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Rectangle 62">
                <a:extLst>
                  <a:ext uri="{FF2B5EF4-FFF2-40B4-BE49-F238E27FC236}">
                    <a16:creationId xmlns:a16="http://schemas.microsoft.com/office/drawing/2014/main" id="{6D259067-30CA-3A43-B969-2FED80C101C4}"/>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3" name="Group 79">
              <a:extLst>
                <a:ext uri="{FF2B5EF4-FFF2-40B4-BE49-F238E27FC236}">
                  <a16:creationId xmlns:a16="http://schemas.microsoft.com/office/drawing/2014/main" id="{2953A696-2D0B-4946-96FC-8F6534A2F156}"/>
                </a:ext>
              </a:extLst>
            </p:cNvPr>
            <p:cNvGrpSpPr>
              <a:grpSpLocks/>
            </p:cNvGrpSpPr>
            <p:nvPr/>
          </p:nvGrpSpPr>
          <p:grpSpPr bwMode="auto">
            <a:xfrm>
              <a:off x="7448967" y="4268158"/>
              <a:ext cx="546100" cy="225425"/>
              <a:chOff x="1287" y="2524"/>
              <a:chExt cx="260" cy="100"/>
            </a:xfrm>
          </p:grpSpPr>
          <p:sp>
            <p:nvSpPr>
              <p:cNvPr id="154" name="Rectangle 80">
                <a:extLst>
                  <a:ext uri="{FF2B5EF4-FFF2-40B4-BE49-F238E27FC236}">
                    <a16:creationId xmlns:a16="http://schemas.microsoft.com/office/drawing/2014/main" id="{313605CC-1AC5-8944-94FF-94268AD80469}"/>
                  </a:ext>
                </a:extLst>
              </p:cNvPr>
              <p:cNvSpPr>
                <a:spLocks noChangeArrowheads="1"/>
              </p:cNvSpPr>
              <p:nvPr/>
            </p:nvSpPr>
            <p:spPr bwMode="auto">
              <a:xfrm>
                <a:off x="1287" y="2524"/>
                <a:ext cx="260" cy="100"/>
              </a:xfrm>
              <a:prstGeom prst="rect">
                <a:avLst/>
              </a:prstGeom>
              <a:solidFill>
                <a:srgbClr val="C96B72"/>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Rectangle 81">
                <a:extLst>
                  <a:ext uri="{FF2B5EF4-FFF2-40B4-BE49-F238E27FC236}">
                    <a16:creationId xmlns:a16="http://schemas.microsoft.com/office/drawing/2014/main" id="{BAFE64F2-A025-9F4E-99C9-ACC9BFF25919}"/>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6" name="Rectangle 82">
                <a:extLst>
                  <a:ext uri="{FF2B5EF4-FFF2-40B4-BE49-F238E27FC236}">
                    <a16:creationId xmlns:a16="http://schemas.microsoft.com/office/drawing/2014/main" id="{3829DF34-8663-6146-9BA0-7632285CE663}"/>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83">
                <a:extLst>
                  <a:ext uri="{FF2B5EF4-FFF2-40B4-BE49-F238E27FC236}">
                    <a16:creationId xmlns:a16="http://schemas.microsoft.com/office/drawing/2014/main" id="{D148D136-2E3F-5745-9E50-2A0525F6E166}"/>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1" name="Text Box 56">
              <a:extLst>
                <a:ext uri="{FF2B5EF4-FFF2-40B4-BE49-F238E27FC236}">
                  <a16:creationId xmlns:a16="http://schemas.microsoft.com/office/drawing/2014/main" id="{0AD3AB67-1B7A-DC4C-8CF0-ED4CE6AD679E}"/>
                </a:ext>
              </a:extLst>
            </p:cNvPr>
            <p:cNvSpPr txBox="1">
              <a:spLocks noChangeArrowheads="1"/>
            </p:cNvSpPr>
            <p:nvPr/>
          </p:nvSpPr>
          <p:spPr bwMode="auto">
            <a:xfrm>
              <a:off x="5421729" y="3720470"/>
              <a:ext cx="9175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socket</a:t>
              </a:r>
            </a:p>
          </p:txBody>
        </p:sp>
        <p:sp>
          <p:nvSpPr>
            <p:cNvPr id="162" name="Line 92">
              <a:extLst>
                <a:ext uri="{FF2B5EF4-FFF2-40B4-BE49-F238E27FC236}">
                  <a16:creationId xmlns:a16="http://schemas.microsoft.com/office/drawing/2014/main" id="{143E3CCF-902D-1B48-A226-00DCF5BF008C}"/>
                </a:ext>
              </a:extLst>
            </p:cNvPr>
            <p:cNvSpPr>
              <a:spLocks noChangeShapeType="1"/>
            </p:cNvSpPr>
            <p:nvPr/>
          </p:nvSpPr>
          <p:spPr bwMode="auto">
            <a:xfrm flipV="1">
              <a:off x="4424779" y="3920495"/>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3" name="Line 93">
              <a:extLst>
                <a:ext uri="{FF2B5EF4-FFF2-40B4-BE49-F238E27FC236}">
                  <a16:creationId xmlns:a16="http://schemas.microsoft.com/office/drawing/2014/main" id="{C4134BE9-E71D-0348-B019-E892502C5FBE}"/>
                </a:ext>
              </a:extLst>
            </p:cNvPr>
            <p:cNvSpPr>
              <a:spLocks noChangeShapeType="1"/>
            </p:cNvSpPr>
            <p:nvPr/>
          </p:nvSpPr>
          <p:spPr bwMode="auto">
            <a:xfrm flipH="1" flipV="1">
              <a:off x="6359942" y="3909383"/>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4" name="Group 96">
            <a:extLst>
              <a:ext uri="{FF2B5EF4-FFF2-40B4-BE49-F238E27FC236}">
                <a16:creationId xmlns:a16="http://schemas.microsoft.com/office/drawing/2014/main" id="{9A6CA79B-4989-1B42-B637-EB423445684E}"/>
              </a:ext>
            </a:extLst>
          </p:cNvPr>
          <p:cNvGrpSpPr>
            <a:grpSpLocks/>
          </p:cNvGrpSpPr>
          <p:nvPr/>
        </p:nvGrpSpPr>
        <p:grpSpPr bwMode="auto">
          <a:xfrm>
            <a:off x="2214979" y="4974595"/>
            <a:ext cx="719138" cy="773113"/>
            <a:chOff x="-44" y="1473"/>
            <a:chExt cx="981" cy="1105"/>
          </a:xfrm>
        </p:grpSpPr>
        <p:pic>
          <p:nvPicPr>
            <p:cNvPr id="165" name="Picture 97" descr="desktop_computer_stylized_medium">
              <a:extLst>
                <a:ext uri="{FF2B5EF4-FFF2-40B4-BE49-F238E27FC236}">
                  <a16:creationId xmlns:a16="http://schemas.microsoft.com/office/drawing/2014/main" id="{52A0739D-A2B2-9B4C-808E-15A031326E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 name="Freeform 98">
              <a:extLst>
                <a:ext uri="{FF2B5EF4-FFF2-40B4-BE49-F238E27FC236}">
                  <a16:creationId xmlns:a16="http://schemas.microsoft.com/office/drawing/2014/main" id="{DA46FEF0-4E21-2249-B7F5-7F6F7B7F0DE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7" name="Group 99">
            <a:extLst>
              <a:ext uri="{FF2B5EF4-FFF2-40B4-BE49-F238E27FC236}">
                <a16:creationId xmlns:a16="http://schemas.microsoft.com/office/drawing/2014/main" id="{05F61B1A-C7F7-544F-B009-739C54EFEA01}"/>
              </a:ext>
            </a:extLst>
          </p:cNvPr>
          <p:cNvGrpSpPr>
            <a:grpSpLocks/>
          </p:cNvGrpSpPr>
          <p:nvPr/>
        </p:nvGrpSpPr>
        <p:grpSpPr bwMode="auto">
          <a:xfrm flipH="1">
            <a:off x="8911054" y="5169858"/>
            <a:ext cx="719138" cy="773112"/>
            <a:chOff x="-44" y="1473"/>
            <a:chExt cx="981" cy="1105"/>
          </a:xfrm>
        </p:grpSpPr>
        <p:pic>
          <p:nvPicPr>
            <p:cNvPr id="168" name="Picture 100" descr="desktop_computer_stylized_medium">
              <a:extLst>
                <a:ext uri="{FF2B5EF4-FFF2-40B4-BE49-F238E27FC236}">
                  <a16:creationId xmlns:a16="http://schemas.microsoft.com/office/drawing/2014/main" id="{23181BD9-C2D1-5E4C-A8EE-29F5422B96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Freeform 101">
              <a:extLst>
                <a:ext uri="{FF2B5EF4-FFF2-40B4-BE49-F238E27FC236}">
                  <a16:creationId xmlns:a16="http://schemas.microsoft.com/office/drawing/2014/main" id="{2BA7DD97-C4EE-0C4B-B331-0E1CF367EC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8" name="Slide Number Placeholder 2">
            <a:extLst>
              <a:ext uri="{FF2B5EF4-FFF2-40B4-BE49-F238E27FC236}">
                <a16:creationId xmlns:a16="http://schemas.microsoft.com/office/drawing/2014/main" id="{1C5A2542-7006-334B-B956-C24DF5F2DE7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106</a:t>
            </a:fld>
            <a:endParaRPr lang="en-US" dirty="0"/>
          </a:p>
        </p:txBody>
      </p:sp>
    </p:spTree>
    <p:extLst>
      <p:ext uri="{BB962C8B-B14F-4D97-AF65-F5344CB8AC3E}">
        <p14:creationId xmlns:p14="http://schemas.microsoft.com/office/powerpoint/2010/main" val="4052617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xEl>
                                              <p:pRg st="1" end="1"/>
                                            </p:txEl>
                                          </p:spTgt>
                                        </p:tgtEl>
                                        <p:attrNameLst>
                                          <p:attrName>style.visibility</p:attrName>
                                        </p:attrNameLst>
                                      </p:cBhvr>
                                      <p:to>
                                        <p:strVal val="visible"/>
                                      </p:to>
                                    </p:set>
                                    <p:animEffect transition="in" filter="dissolve">
                                      <p:cBhvr>
                                        <p:cTn id="7" dur="500"/>
                                        <p:tgtEl>
                                          <p:spTgt spid="6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Socket programming </a:t>
            </a:r>
          </a:p>
        </p:txBody>
      </p:sp>
      <p:sp>
        <p:nvSpPr>
          <p:cNvPr id="58" name="Rectangle 3">
            <a:extLst>
              <a:ext uri="{FF2B5EF4-FFF2-40B4-BE49-F238E27FC236}">
                <a16:creationId xmlns:a16="http://schemas.microsoft.com/office/drawing/2014/main" id="{616F4545-210A-A74D-A31A-E4339596B317}"/>
              </a:ext>
            </a:extLst>
          </p:cNvPr>
          <p:cNvSpPr>
            <a:spLocks noGrp="1" noChangeArrowheads="1"/>
          </p:cNvSpPr>
          <p:nvPr>
            <p:ph idx="1"/>
          </p:nvPr>
        </p:nvSpPr>
        <p:spPr>
          <a:xfrm>
            <a:off x="838199" y="1513591"/>
            <a:ext cx="10798277" cy="1742641"/>
          </a:xfrm>
        </p:spPr>
        <p:txBody>
          <a:bodyPr>
            <a:normAutofit/>
          </a:bodyPr>
          <a:lstStyle/>
          <a:p>
            <a:pPr marL="342900" lvl="1" indent="-342900">
              <a:buSzPct val="65000"/>
              <a:buFont typeface="Wingdings" pitchFamily="2" charset="2"/>
              <a:buNone/>
            </a:pPr>
            <a:r>
              <a:rPr lang="en-US" altLang="en-US" sz="3200" dirty="0">
                <a:solidFill>
                  <a:srgbClr val="22228B"/>
                </a:solidFill>
                <a:ea typeface="ＭＳ Ｐゴシック" panose="020B0600070205080204" pitchFamily="34" charset="-128"/>
              </a:rPr>
              <a:t>Two socket types for two transport services:</a:t>
            </a:r>
          </a:p>
          <a:p>
            <a:pPr marL="631825" lvl="1" indent="-457200">
              <a:buSzPct val="100000"/>
              <a:buFont typeface="Wingdings" pitchFamily="2" charset="2"/>
              <a:buChar char="§"/>
            </a:pPr>
            <a:r>
              <a:rPr lang="en-US" altLang="en-US" sz="3200" i="1" dirty="0">
                <a:solidFill>
                  <a:srgbClr val="CC0000"/>
                </a:solidFill>
                <a:ea typeface="ＭＳ Ｐゴシック" panose="020B0600070205080204" pitchFamily="34" charset="-128"/>
              </a:rPr>
              <a:t>UDP:</a:t>
            </a:r>
            <a:r>
              <a:rPr lang="en-US" altLang="en-US" sz="3200" dirty="0">
                <a:solidFill>
                  <a:srgbClr val="000000"/>
                </a:solidFill>
                <a:ea typeface="ＭＳ Ｐゴシック" panose="020B0600070205080204" pitchFamily="34" charset="-128"/>
              </a:rPr>
              <a:t> </a:t>
            </a:r>
            <a:r>
              <a:rPr lang="en-US" altLang="en-US" sz="3200" dirty="0">
                <a:ea typeface="ＭＳ Ｐゴシック" panose="020B0600070205080204" pitchFamily="34" charset="-128"/>
              </a:rPr>
              <a:t>unreliable datagram </a:t>
            </a:r>
          </a:p>
          <a:p>
            <a:pPr marL="631825" lvl="1" indent="-457200">
              <a:buSzPct val="100000"/>
              <a:buFont typeface="Wingdings" pitchFamily="2" charset="2"/>
              <a:buChar char="§"/>
            </a:pPr>
            <a:r>
              <a:rPr lang="en-US" altLang="en-US" sz="3200" i="1" dirty="0">
                <a:solidFill>
                  <a:srgbClr val="CC0000"/>
                </a:solidFill>
                <a:ea typeface="ＭＳ Ｐゴシック" panose="020B0600070205080204" pitchFamily="34" charset="-128"/>
              </a:rPr>
              <a:t>TCP:</a:t>
            </a:r>
            <a:r>
              <a:rPr lang="en-US" altLang="en-US" sz="3200" dirty="0">
                <a:ea typeface="ＭＳ Ｐゴシック" panose="020B0600070205080204" pitchFamily="34" charset="-128"/>
              </a:rPr>
              <a:t> reliable, byte stream-oriented</a:t>
            </a:r>
            <a:endParaRPr lang="en-US" altLang="en-US" dirty="0">
              <a:latin typeface="Gill Sans MT" panose="020B0502020104020203" pitchFamily="34" charset="77"/>
              <a:ea typeface="ＭＳ Ｐゴシック" panose="020B0600070205080204" pitchFamily="34" charset="-128"/>
            </a:endParaRPr>
          </a:p>
        </p:txBody>
      </p:sp>
      <p:sp>
        <p:nvSpPr>
          <p:cNvPr id="59" name="Rectangle 3">
            <a:extLst>
              <a:ext uri="{FF2B5EF4-FFF2-40B4-BE49-F238E27FC236}">
                <a16:creationId xmlns:a16="http://schemas.microsoft.com/office/drawing/2014/main" id="{E8FBE9BD-5125-8341-AC98-0DB0D8C28ED1}"/>
              </a:ext>
            </a:extLst>
          </p:cNvPr>
          <p:cNvSpPr txBox="1">
            <a:spLocks noChangeArrowheads="1"/>
          </p:cNvSpPr>
          <p:nvPr/>
        </p:nvSpPr>
        <p:spPr bwMode="auto">
          <a:xfrm>
            <a:off x="878760" y="3291529"/>
            <a:ext cx="10798277" cy="3481388"/>
          </a:xfrm>
          <a:prstGeom prst="rect">
            <a:avLst/>
          </a:prstGeom>
          <a:noFill/>
          <a:ln w="9525">
            <a:noFill/>
            <a:miter lim="800000"/>
            <a:headEnd/>
            <a:tailEnd/>
          </a:ln>
        </p:spPr>
        <p:txBody>
          <a:bodyPr/>
          <a:lstStyle/>
          <a:p>
            <a:pPr marL="342900" marR="0" lvl="1"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sz="3200" b="0" i="0" u="none" strike="noStrike" kern="0" cap="none" spc="0" normalizeH="0" baseline="0" noProof="0" dirty="0">
                <a:ln>
                  <a:noFill/>
                </a:ln>
                <a:solidFill>
                  <a:srgbClr val="0000A3"/>
                </a:solidFill>
                <a:effectLst/>
                <a:uLnTx/>
                <a:uFillTx/>
                <a:latin typeface="Calibri" panose="020F0502020204030204"/>
                <a:ea typeface="ＭＳ Ｐゴシック" charset="0"/>
                <a:cs typeface="+mn-cs"/>
              </a:rPr>
              <a:t>Application Example:</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mn-ea"/>
                <a:cs typeface="ＭＳ Ｐゴシック" charset="0"/>
              </a:rPr>
              <a:t>client reads a line of characters (data) from its keyboard and sends data to server</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mn-ea"/>
                <a:cs typeface="ＭＳ Ｐゴシック" charset="0"/>
              </a:rPr>
              <a:t>server receives the data and converts characters to uppercase</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mn-ea"/>
                <a:cs typeface="ＭＳ Ｐゴシック" charset="0"/>
              </a:rPr>
              <a:t>server sends modified data to client</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mn-ea"/>
                <a:cs typeface="ＭＳ Ｐゴシック" charset="0"/>
              </a:rPr>
              <a:t>client receives modified data and displays line on its screen</a:t>
            </a:r>
          </a:p>
        </p:txBody>
      </p:sp>
      <p:sp>
        <p:nvSpPr>
          <p:cNvPr id="5" name="Slide Number Placeholder 2">
            <a:extLst>
              <a:ext uri="{FF2B5EF4-FFF2-40B4-BE49-F238E27FC236}">
                <a16:creationId xmlns:a16="http://schemas.microsoft.com/office/drawing/2014/main" id="{B86523E8-8571-1B4B-B7F3-5188B316872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107</a:t>
            </a:fld>
            <a:endParaRPr lang="en-US" dirty="0"/>
          </a:p>
        </p:txBody>
      </p:sp>
    </p:spTree>
    <p:extLst>
      <p:ext uri="{BB962C8B-B14F-4D97-AF65-F5344CB8AC3E}">
        <p14:creationId xmlns:p14="http://schemas.microsoft.com/office/powerpoint/2010/main" val="3762298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dissolve">
                                      <p:cBhvr>
                                        <p:cTn id="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04333" y="333288"/>
            <a:ext cx="10515600" cy="894622"/>
          </a:xfrm>
        </p:spPr>
        <p:txBody>
          <a:bodyPr>
            <a:normAutofit/>
          </a:bodyPr>
          <a:lstStyle/>
          <a:p>
            <a:r>
              <a:rPr lang="en-US" altLang="en-US" sz="4400" dirty="0">
                <a:ea typeface="ＭＳ Ｐゴシック" panose="020B0600070205080204" pitchFamily="34" charset="-128"/>
              </a:rPr>
              <a:t>Socket programming with UDP </a:t>
            </a:r>
          </a:p>
        </p:txBody>
      </p:sp>
      <p:sp>
        <p:nvSpPr>
          <p:cNvPr id="8" name="Rectangle 3">
            <a:extLst>
              <a:ext uri="{FF2B5EF4-FFF2-40B4-BE49-F238E27FC236}">
                <a16:creationId xmlns:a16="http://schemas.microsoft.com/office/drawing/2014/main" id="{6CF53D30-07DA-0041-8212-FA74FE4546A8}"/>
              </a:ext>
            </a:extLst>
          </p:cNvPr>
          <p:cNvSpPr>
            <a:spLocks noGrp="1" noChangeArrowheads="1"/>
          </p:cNvSpPr>
          <p:nvPr>
            <p:ph sz="half" idx="1"/>
          </p:nvPr>
        </p:nvSpPr>
        <p:spPr>
          <a:xfrm>
            <a:off x="714803" y="1318820"/>
            <a:ext cx="6363331" cy="4853335"/>
          </a:xfrm>
        </p:spPr>
        <p:txBody>
          <a:bodyPr>
            <a:normAutofit/>
          </a:bodyPr>
          <a:lstStyle/>
          <a:p>
            <a:pPr>
              <a:buFont typeface="Wingdings" pitchFamily="2" charset="2"/>
              <a:buNone/>
            </a:pPr>
            <a:r>
              <a:rPr lang="en-US" altLang="en-US" sz="3200" dirty="0">
                <a:solidFill>
                  <a:srgbClr val="CC0000"/>
                </a:solidFill>
                <a:ea typeface="ＭＳ Ｐゴシック" panose="020B0600070205080204" pitchFamily="34" charset="-128"/>
              </a:rPr>
              <a:t>UDP: </a:t>
            </a:r>
            <a:r>
              <a:rPr lang="en-US" altLang="en-US" sz="3200" dirty="0">
                <a:solidFill>
                  <a:srgbClr val="0000A3"/>
                </a:solidFill>
                <a:ea typeface="ＭＳ Ｐゴシック" panose="020B0600070205080204" pitchFamily="34" charset="-128"/>
              </a:rPr>
              <a:t>no “</a:t>
            </a:r>
            <a:r>
              <a:rPr lang="en-US" altLang="ja-JP" sz="3200" dirty="0">
                <a:solidFill>
                  <a:srgbClr val="0000A3"/>
                </a:solidFill>
                <a:ea typeface="ＭＳ Ｐゴシック" panose="020B0600070205080204" pitchFamily="34" charset="-128"/>
              </a:rPr>
              <a:t>connection” between client and server:</a:t>
            </a:r>
          </a:p>
          <a:p>
            <a:pPr marL="466725" indent="-292100">
              <a:spcBef>
                <a:spcPts val="400"/>
              </a:spcBef>
            </a:pPr>
            <a:r>
              <a:rPr lang="en-US" altLang="en-US" dirty="0">
                <a:ea typeface="ＭＳ Ｐゴシック" panose="020B0600070205080204" pitchFamily="34" charset="-128"/>
              </a:rPr>
              <a:t>no handshaking before sending data</a:t>
            </a:r>
          </a:p>
          <a:p>
            <a:pPr marL="466725" indent="-292100">
              <a:spcBef>
                <a:spcPts val="400"/>
              </a:spcBef>
            </a:pPr>
            <a:r>
              <a:rPr lang="en-US" altLang="en-US" dirty="0">
                <a:ea typeface="ＭＳ Ｐゴシック" panose="020B0600070205080204" pitchFamily="34" charset="-128"/>
              </a:rPr>
              <a:t>sender explicitly attaches IP destination address and port # to each packet</a:t>
            </a:r>
          </a:p>
          <a:p>
            <a:pPr marL="466725" indent="-292100">
              <a:spcBef>
                <a:spcPts val="400"/>
              </a:spcBef>
            </a:pPr>
            <a:r>
              <a:rPr lang="en-US" altLang="en-US" dirty="0">
                <a:ea typeface="ＭＳ Ｐゴシック" panose="020B0600070205080204" pitchFamily="34" charset="-128"/>
              </a:rPr>
              <a:t>receiver extracts sender IP address and port# from received packet</a:t>
            </a: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p:txBody>
      </p:sp>
      <p:sp>
        <p:nvSpPr>
          <p:cNvPr id="6" name="Rectangle 3">
            <a:extLst>
              <a:ext uri="{FF2B5EF4-FFF2-40B4-BE49-F238E27FC236}">
                <a16:creationId xmlns:a16="http://schemas.microsoft.com/office/drawing/2014/main" id="{D0E341AE-C6C9-1C45-BF8F-D552077CBC01}"/>
              </a:ext>
            </a:extLst>
          </p:cNvPr>
          <p:cNvSpPr txBox="1">
            <a:spLocks noChangeArrowheads="1"/>
          </p:cNvSpPr>
          <p:nvPr/>
        </p:nvSpPr>
        <p:spPr>
          <a:xfrm>
            <a:off x="680936" y="4553087"/>
            <a:ext cx="10352496" cy="21774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UDP: </a:t>
            </a:r>
            <a:r>
              <a:rPr kumimoji="0" lang="en-US" altLang="en-US" sz="32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transmitted data may be lost or received out-of-order</a:t>
            </a: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Application viewpoint:</a:t>
            </a:r>
          </a:p>
          <a:p>
            <a:pPr marL="466725" marR="0" lvl="0" indent="-292100" algn="l" defTabSz="914400" rtl="0" eaLnBrk="1" fontAlgn="auto" latinLnBrk="0" hangingPunct="1">
              <a:lnSpc>
                <a:spcPct val="100000"/>
              </a:lnSpc>
              <a:spcBef>
                <a:spcPct val="0"/>
              </a:spcBef>
              <a:spcAft>
                <a:spcPts val="0"/>
              </a:spcAft>
              <a:buClr>
                <a:srgbClr val="010086"/>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UDP provides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unreliable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transfer  of groups of bytes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between client and server processes</a:t>
            </a: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32626431-77B6-C54A-8DC7-1033C90BA81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108</a:t>
            </a:fld>
            <a:endParaRPr lang="en-US" dirty="0"/>
          </a:p>
        </p:txBody>
      </p:sp>
    </p:spTree>
    <p:extLst>
      <p:ext uri="{BB962C8B-B14F-4D97-AF65-F5344CB8AC3E}">
        <p14:creationId xmlns:p14="http://schemas.microsoft.com/office/powerpoint/2010/main" val="498042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dissolve">
                                      <p:cBhvr>
                                        <p:cTn id="7" dur="500"/>
                                        <p:tgtEl>
                                          <p:spTgt spid="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xEl>
                                              <p:pRg st="2" end="2"/>
                                            </p:txEl>
                                          </p:spTgt>
                                        </p:tgtEl>
                                        <p:attrNameLst>
                                          <p:attrName>style.visibility</p:attrName>
                                        </p:attrNameLst>
                                      </p:cBhvr>
                                      <p:to>
                                        <p:strVal val="visible"/>
                                      </p:to>
                                    </p:set>
                                    <p:animEffect transition="in" filter="dissolve">
                                      <p:cBhvr>
                                        <p:cTn id="12" dur="500"/>
                                        <p:tgtEl>
                                          <p:spTgt spid="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
                                            <p:txEl>
                                              <p:pRg st="3" end="3"/>
                                            </p:txEl>
                                          </p:spTgt>
                                        </p:tgtEl>
                                        <p:attrNameLst>
                                          <p:attrName>style.visibility</p:attrName>
                                        </p:attrNameLst>
                                      </p:cBhvr>
                                      <p:to>
                                        <p:strVal val="visible"/>
                                      </p:to>
                                    </p:set>
                                    <p:animEffect transition="in" filter="dissolve">
                                      <p:cBhvr>
                                        <p:cTn id="17" dur="500"/>
                                        <p:tgtEl>
                                          <p:spTgt spid="8">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xEl>
                                              <p:pRg st="0" end="0"/>
                                            </p:txEl>
                                          </p:spTgt>
                                        </p:tgtEl>
                                        <p:attrNameLst>
                                          <p:attrName>style.visibility</p:attrName>
                                        </p:attrNameLst>
                                      </p:cBhvr>
                                      <p:to>
                                        <p:strVal val="visible"/>
                                      </p:to>
                                    </p:set>
                                    <p:animEffect transition="in" filter="dissolve">
                                      <p:cBhvr>
                                        <p:cTn id="22" dur="500"/>
                                        <p:tgtEl>
                                          <p:spTgt spid="6">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6">
                                            <p:txEl>
                                              <p:pRg st="1" end="1"/>
                                            </p:txEl>
                                          </p:spTgt>
                                        </p:tgtEl>
                                        <p:attrNameLst>
                                          <p:attrName>style.visibility</p:attrName>
                                        </p:attrNameLst>
                                      </p:cBhvr>
                                      <p:to>
                                        <p:strVal val="visible"/>
                                      </p:to>
                                    </p:set>
                                    <p:animEffect transition="in" filter="dissolve">
                                      <p:cBhvr>
                                        <p:cTn id="27" dur="500"/>
                                        <p:tgtEl>
                                          <p:spTgt spid="6">
                                            <p:txEl>
                                              <p:pRg st="1" end="1"/>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6">
                                            <p:txEl>
                                              <p:pRg st="2" end="2"/>
                                            </p:txEl>
                                          </p:spTgt>
                                        </p:tgtEl>
                                        <p:attrNameLst>
                                          <p:attrName>style.visibility</p:attrName>
                                        </p:attrNameLst>
                                      </p:cBhvr>
                                      <p:to>
                                        <p:strVal val="visible"/>
                                      </p:to>
                                    </p:set>
                                    <p:animEffect transition="in" filter="dissolve">
                                      <p:cBhvr>
                                        <p:cTn id="30"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Client/server socket interaction: UDP</a:t>
            </a:r>
          </a:p>
        </p:txBody>
      </p:sp>
      <p:grpSp>
        <p:nvGrpSpPr>
          <p:cNvPr id="37" name="Group 4">
            <a:extLst>
              <a:ext uri="{FF2B5EF4-FFF2-40B4-BE49-F238E27FC236}">
                <a16:creationId xmlns:a16="http://schemas.microsoft.com/office/drawing/2014/main" id="{7F44DCB0-3AAB-534C-89CD-DB913DF09229}"/>
              </a:ext>
            </a:extLst>
          </p:cNvPr>
          <p:cNvGrpSpPr>
            <a:grpSpLocks/>
          </p:cNvGrpSpPr>
          <p:nvPr/>
        </p:nvGrpSpPr>
        <p:grpSpPr bwMode="auto">
          <a:xfrm>
            <a:off x="7008229" y="4140035"/>
            <a:ext cx="2211387" cy="2200275"/>
            <a:chOff x="3485" y="2494"/>
            <a:chExt cx="1393" cy="1386"/>
          </a:xfrm>
        </p:grpSpPr>
        <p:grpSp>
          <p:nvGrpSpPr>
            <p:cNvPr id="38" name="Group 5">
              <a:extLst>
                <a:ext uri="{FF2B5EF4-FFF2-40B4-BE49-F238E27FC236}">
                  <a16:creationId xmlns:a16="http://schemas.microsoft.com/office/drawing/2014/main" id="{702C97B7-DA60-0149-85AB-47F1FE0F7F57}"/>
                </a:ext>
              </a:extLst>
            </p:cNvPr>
            <p:cNvGrpSpPr>
              <a:grpSpLocks/>
            </p:cNvGrpSpPr>
            <p:nvPr/>
          </p:nvGrpSpPr>
          <p:grpSpPr bwMode="auto">
            <a:xfrm>
              <a:off x="3485" y="2964"/>
              <a:ext cx="1393" cy="916"/>
              <a:chOff x="3485" y="2964"/>
              <a:chExt cx="1393" cy="916"/>
            </a:xfrm>
          </p:grpSpPr>
          <p:sp>
            <p:nvSpPr>
              <p:cNvPr id="40" name="Text Box 6">
                <a:extLst>
                  <a:ext uri="{FF2B5EF4-FFF2-40B4-BE49-F238E27FC236}">
                    <a16:creationId xmlns:a16="http://schemas.microsoft.com/office/drawing/2014/main" id="{ACD138B3-6FD3-074F-B4D6-833745FCB1A1}"/>
                  </a:ext>
                </a:extLst>
              </p:cNvPr>
              <p:cNvSpPr txBox="1">
                <a:spLocks noChangeArrowheads="1"/>
              </p:cNvSpPr>
              <p:nvPr/>
            </p:nvSpPr>
            <p:spPr bwMode="auto">
              <a:xfrm>
                <a:off x="3509" y="3473"/>
                <a:ext cx="90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close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a:t>
                </a:r>
                <a:r>
                  <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t</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1" name="Line 7">
                <a:extLst>
                  <a:ext uri="{FF2B5EF4-FFF2-40B4-BE49-F238E27FC236}">
                    <a16:creationId xmlns:a16="http://schemas.microsoft.com/office/drawing/2014/main" id="{4F1734AF-E8AC-FE4D-A9A8-4AF1B202B402}"/>
                  </a:ext>
                </a:extLst>
              </p:cNvPr>
              <p:cNvSpPr>
                <a:spLocks noChangeShapeType="1"/>
              </p:cNvSpPr>
              <p:nvPr/>
            </p:nvSpPr>
            <p:spPr bwMode="auto">
              <a:xfrm>
                <a:off x="3867" y="3335"/>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Text Box 8">
                <a:extLst>
                  <a:ext uri="{FF2B5EF4-FFF2-40B4-BE49-F238E27FC236}">
                    <a16:creationId xmlns:a16="http://schemas.microsoft.com/office/drawing/2014/main" id="{81054262-2955-D24D-A204-BF36CA6FD4E7}"/>
                  </a:ext>
                </a:extLst>
              </p:cNvPr>
              <p:cNvSpPr txBox="1">
                <a:spLocks noChangeArrowheads="1"/>
              </p:cNvSpPr>
              <p:nvPr/>
            </p:nvSpPr>
            <p:spPr bwMode="auto">
              <a:xfrm>
                <a:off x="3485" y="2964"/>
                <a:ext cx="139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read datagram from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39" name="Line 9">
              <a:extLst>
                <a:ext uri="{FF2B5EF4-FFF2-40B4-BE49-F238E27FC236}">
                  <a16:creationId xmlns:a16="http://schemas.microsoft.com/office/drawing/2014/main" id="{FC178652-3FBA-1743-A65B-D82CC0E63C1B}"/>
                </a:ext>
              </a:extLst>
            </p:cNvPr>
            <p:cNvSpPr>
              <a:spLocks noChangeShapeType="1"/>
            </p:cNvSpPr>
            <p:nvPr/>
          </p:nvSpPr>
          <p:spPr bwMode="auto">
            <a:xfrm>
              <a:off x="3864" y="2494"/>
              <a:ext cx="0" cy="52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5" name="Text Box 14">
            <a:extLst>
              <a:ext uri="{FF2B5EF4-FFF2-40B4-BE49-F238E27FC236}">
                <a16:creationId xmlns:a16="http://schemas.microsoft.com/office/drawing/2014/main" id="{9FDD06E3-D412-AA43-B8B8-10BB6577ED95}"/>
              </a:ext>
            </a:extLst>
          </p:cNvPr>
          <p:cNvSpPr txBox="1">
            <a:spLocks noChangeArrowheads="1"/>
          </p:cNvSpPr>
          <p:nvPr/>
        </p:nvSpPr>
        <p:spPr bwMode="auto">
          <a:xfrm>
            <a:off x="7165392" y="1480972"/>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1CA67099-9B1F-AF4B-AADB-081B7A2FC10D}"/>
              </a:ext>
            </a:extLst>
          </p:cNvPr>
          <p:cNvGrpSpPr/>
          <p:nvPr/>
        </p:nvGrpSpPr>
        <p:grpSpPr>
          <a:xfrm>
            <a:off x="6878054" y="2115972"/>
            <a:ext cx="4198939" cy="2055813"/>
            <a:chOff x="6878054" y="2115972"/>
            <a:chExt cx="4198939" cy="2055813"/>
          </a:xfrm>
        </p:grpSpPr>
        <p:grpSp>
          <p:nvGrpSpPr>
            <p:cNvPr id="44" name="Group 11">
              <a:extLst>
                <a:ext uri="{FF2B5EF4-FFF2-40B4-BE49-F238E27FC236}">
                  <a16:creationId xmlns:a16="http://schemas.microsoft.com/office/drawing/2014/main" id="{798733F7-216A-784C-9688-7517E2CC9831}"/>
                </a:ext>
              </a:extLst>
            </p:cNvPr>
            <p:cNvGrpSpPr>
              <a:grpSpLocks/>
            </p:cNvGrpSpPr>
            <p:nvPr/>
          </p:nvGrpSpPr>
          <p:grpSpPr bwMode="auto">
            <a:xfrm>
              <a:off x="6890754" y="2115972"/>
              <a:ext cx="3635376" cy="971550"/>
              <a:chOff x="3241" y="1750"/>
              <a:chExt cx="2290" cy="612"/>
            </a:xfrm>
          </p:grpSpPr>
          <p:sp>
            <p:nvSpPr>
              <p:cNvPr id="49" name="Text Box 12">
                <a:extLst>
                  <a:ext uri="{FF2B5EF4-FFF2-40B4-BE49-F238E27FC236}">
                    <a16:creationId xmlns:a16="http://schemas.microsoft.com/office/drawing/2014/main" id="{4BB2271A-4FFC-8048-A612-7E12F9F50E74}"/>
                  </a:ext>
                </a:extLst>
              </p:cNvPr>
              <p:cNvSpPr txBox="1">
                <a:spLocks noChangeArrowheads="1"/>
              </p:cNvSpPr>
              <p:nvPr/>
            </p:nvSpPr>
            <p:spPr bwMode="auto">
              <a:xfrm>
                <a:off x="3241" y="1750"/>
                <a:ext cx="1021"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0" name="Text Box 13">
                <a:extLst>
                  <a:ext uri="{FF2B5EF4-FFF2-40B4-BE49-F238E27FC236}">
                    <a16:creationId xmlns:a16="http://schemas.microsoft.com/office/drawing/2014/main" id="{277D84D0-CE11-2846-B401-8AB4D0BF51EF}"/>
                  </a:ext>
                </a:extLst>
              </p:cNvPr>
              <p:cNvSpPr txBox="1">
                <a:spLocks noChangeArrowheads="1"/>
              </p:cNvSpPr>
              <p:nvPr/>
            </p:nvSpPr>
            <p:spPr bwMode="auto">
              <a:xfrm>
                <a:off x="3241" y="1944"/>
                <a:ext cx="2290" cy="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 =</a:t>
                </a:r>
              </a:p>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socket(AF_INET,SOCK_DGRAM)</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46" name="Text Box 15">
              <a:extLst>
                <a:ext uri="{FF2B5EF4-FFF2-40B4-BE49-F238E27FC236}">
                  <a16:creationId xmlns:a16="http://schemas.microsoft.com/office/drawing/2014/main" id="{97D964F3-BC0D-9344-837B-2B0BF990E4A5}"/>
                </a:ext>
              </a:extLst>
            </p:cNvPr>
            <p:cNvSpPr txBox="1">
              <a:spLocks noChangeArrowheads="1"/>
            </p:cNvSpPr>
            <p:nvPr/>
          </p:nvSpPr>
          <p:spPr bwMode="auto">
            <a:xfrm>
              <a:off x="6878054" y="3247860"/>
              <a:ext cx="419893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datagram with serverIP address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And port=x; send datagram via</a:t>
              </a:r>
              <a:b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b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47" name="Line 16">
              <a:extLst>
                <a:ext uri="{FF2B5EF4-FFF2-40B4-BE49-F238E27FC236}">
                  <a16:creationId xmlns:a16="http://schemas.microsoft.com/office/drawing/2014/main" id="{7EC03F56-353B-7E42-A0A2-334C1287EAFA}"/>
                </a:ext>
              </a:extLst>
            </p:cNvPr>
            <p:cNvSpPr>
              <a:spLocks noChangeShapeType="1"/>
            </p:cNvSpPr>
            <p:nvPr/>
          </p:nvSpPr>
          <p:spPr bwMode="auto">
            <a:xfrm>
              <a:off x="7574967" y="3052597"/>
              <a:ext cx="0" cy="32385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 name="Line 17">
            <a:extLst>
              <a:ext uri="{FF2B5EF4-FFF2-40B4-BE49-F238E27FC236}">
                <a16:creationId xmlns:a16="http://schemas.microsoft.com/office/drawing/2014/main" id="{40634A1C-2FFB-FC4C-80CE-D90FD19221DF}"/>
              </a:ext>
            </a:extLst>
          </p:cNvPr>
          <p:cNvSpPr>
            <a:spLocks noChangeShapeType="1"/>
          </p:cNvSpPr>
          <p:nvPr/>
        </p:nvSpPr>
        <p:spPr bwMode="auto">
          <a:xfrm flipH="1">
            <a:off x="4498391" y="3652672"/>
            <a:ext cx="2409826" cy="4000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Text Box 18">
            <a:extLst>
              <a:ext uri="{FF2B5EF4-FFF2-40B4-BE49-F238E27FC236}">
                <a16:creationId xmlns:a16="http://schemas.microsoft.com/office/drawing/2014/main" id="{C819A4BA-113E-964D-96AD-ED683094AA75}"/>
              </a:ext>
            </a:extLst>
          </p:cNvPr>
          <p:cNvSpPr txBox="1">
            <a:spLocks noChangeArrowheads="1"/>
          </p:cNvSpPr>
          <p:nvPr/>
        </p:nvSpPr>
        <p:spPr bwMode="auto">
          <a:xfrm>
            <a:off x="2318754" y="2335047"/>
            <a:ext cx="24622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 port= x:</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 name="Text Box 19">
            <a:extLst>
              <a:ext uri="{FF2B5EF4-FFF2-40B4-BE49-F238E27FC236}">
                <a16:creationId xmlns:a16="http://schemas.microsoft.com/office/drawing/2014/main" id="{E75AC30B-2B60-9B49-9BC6-1121B1556EA2}"/>
              </a:ext>
            </a:extLst>
          </p:cNvPr>
          <p:cNvSpPr txBox="1">
            <a:spLocks noChangeArrowheads="1"/>
          </p:cNvSpPr>
          <p:nvPr/>
        </p:nvSpPr>
        <p:spPr bwMode="auto">
          <a:xfrm>
            <a:off x="2331454" y="2630322"/>
            <a:ext cx="3635375"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 =</a:t>
            </a:r>
          </a:p>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socket(AF_INET,SOCK_DGRAM)</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53" name="Group 20">
            <a:extLst>
              <a:ext uri="{FF2B5EF4-FFF2-40B4-BE49-F238E27FC236}">
                <a16:creationId xmlns:a16="http://schemas.microsoft.com/office/drawing/2014/main" id="{105B53F6-4E11-9B4F-83AD-A12D7B45002E}"/>
              </a:ext>
            </a:extLst>
          </p:cNvPr>
          <p:cNvGrpSpPr>
            <a:grpSpLocks/>
          </p:cNvGrpSpPr>
          <p:nvPr/>
        </p:nvGrpSpPr>
        <p:grpSpPr bwMode="auto">
          <a:xfrm>
            <a:off x="2344154" y="3293897"/>
            <a:ext cx="2211387" cy="1109663"/>
            <a:chOff x="589" y="1982"/>
            <a:chExt cx="1393" cy="699"/>
          </a:xfrm>
        </p:grpSpPr>
        <p:sp>
          <p:nvSpPr>
            <p:cNvPr id="54" name="Line 21">
              <a:extLst>
                <a:ext uri="{FF2B5EF4-FFF2-40B4-BE49-F238E27FC236}">
                  <a16:creationId xmlns:a16="http://schemas.microsoft.com/office/drawing/2014/main" id="{2DB889B3-B55C-E94B-B323-72AECF179D85}"/>
                </a:ext>
              </a:extLst>
            </p:cNvPr>
            <p:cNvSpPr>
              <a:spLocks noChangeShapeType="1"/>
            </p:cNvSpPr>
            <p:nvPr/>
          </p:nvSpPr>
          <p:spPr bwMode="auto">
            <a:xfrm>
              <a:off x="1276" y="1982"/>
              <a:ext cx="0" cy="36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22">
              <a:extLst>
                <a:ext uri="{FF2B5EF4-FFF2-40B4-BE49-F238E27FC236}">
                  <a16:creationId xmlns:a16="http://schemas.microsoft.com/office/drawing/2014/main" id="{9FE4B9D3-FE8A-7E4C-8E08-01C28E81023D}"/>
                </a:ext>
              </a:extLst>
            </p:cNvPr>
            <p:cNvSpPr txBox="1">
              <a:spLocks noChangeArrowheads="1"/>
            </p:cNvSpPr>
            <p:nvPr/>
          </p:nvSpPr>
          <p:spPr bwMode="auto">
            <a:xfrm>
              <a:off x="589" y="2274"/>
              <a:ext cx="139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read datagram from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a:t>
              </a:r>
              <a:r>
                <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t</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6" name="Group 23">
            <a:extLst>
              <a:ext uri="{FF2B5EF4-FFF2-40B4-BE49-F238E27FC236}">
                <a16:creationId xmlns:a16="http://schemas.microsoft.com/office/drawing/2014/main" id="{6729A767-0894-134A-B58D-6CE959F3ABBB}"/>
              </a:ext>
            </a:extLst>
          </p:cNvPr>
          <p:cNvGrpSpPr>
            <a:grpSpLocks/>
          </p:cNvGrpSpPr>
          <p:nvPr/>
        </p:nvGrpSpPr>
        <p:grpSpPr bwMode="auto">
          <a:xfrm>
            <a:off x="2607679" y="4405147"/>
            <a:ext cx="4202112" cy="1698625"/>
            <a:chOff x="755" y="2696"/>
            <a:chExt cx="2647" cy="1070"/>
          </a:xfrm>
        </p:grpSpPr>
        <p:sp>
          <p:nvSpPr>
            <p:cNvPr id="57" name="Text Box 24">
              <a:extLst>
                <a:ext uri="{FF2B5EF4-FFF2-40B4-BE49-F238E27FC236}">
                  <a16:creationId xmlns:a16="http://schemas.microsoft.com/office/drawing/2014/main" id="{45FE834E-F5E7-9341-B57D-B054DC6E28DA}"/>
                </a:ext>
              </a:extLst>
            </p:cNvPr>
            <p:cNvSpPr txBox="1">
              <a:spLocks noChangeArrowheads="1"/>
            </p:cNvSpPr>
            <p:nvPr/>
          </p:nvSpPr>
          <p:spPr bwMode="auto">
            <a:xfrm>
              <a:off x="755" y="2835"/>
              <a:ext cx="1062" cy="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write reply to</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specifying </a:t>
              </a:r>
              <a:b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b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client address,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port number</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8" name="Line 25">
              <a:extLst>
                <a:ext uri="{FF2B5EF4-FFF2-40B4-BE49-F238E27FC236}">
                  <a16:creationId xmlns:a16="http://schemas.microsoft.com/office/drawing/2014/main" id="{77A2D0F4-2C33-7B48-B528-6DAF87636FD4}"/>
                </a:ext>
              </a:extLst>
            </p:cNvPr>
            <p:cNvSpPr>
              <a:spLocks noChangeShapeType="1"/>
            </p:cNvSpPr>
            <p:nvPr/>
          </p:nvSpPr>
          <p:spPr bwMode="auto">
            <a:xfrm>
              <a:off x="1278" y="2696"/>
              <a:ext cx="0" cy="198"/>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Line 26">
              <a:extLst>
                <a:ext uri="{FF2B5EF4-FFF2-40B4-BE49-F238E27FC236}">
                  <a16:creationId xmlns:a16="http://schemas.microsoft.com/office/drawing/2014/main" id="{77CA0ACB-6768-D649-A01B-D103D4E2B585}"/>
                </a:ext>
              </a:extLst>
            </p:cNvPr>
            <p:cNvSpPr>
              <a:spLocks noChangeShapeType="1"/>
            </p:cNvSpPr>
            <p:nvPr/>
          </p:nvSpPr>
          <p:spPr bwMode="auto">
            <a:xfrm>
              <a:off x="1866" y="2970"/>
              <a:ext cx="1536" cy="18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0" name="Text Box 22">
            <a:extLst>
              <a:ext uri="{FF2B5EF4-FFF2-40B4-BE49-F238E27FC236}">
                <a16:creationId xmlns:a16="http://schemas.microsoft.com/office/drawing/2014/main" id="{BA5A099E-C76D-334B-B273-AED0342E41BB}"/>
              </a:ext>
            </a:extLst>
          </p:cNvPr>
          <p:cNvSpPr txBox="1">
            <a:spLocks noChangeArrowheads="1"/>
          </p:cNvSpPr>
          <p:nvPr/>
        </p:nvSpPr>
        <p:spPr bwMode="auto">
          <a:xfrm>
            <a:off x="2036195" y="1465007"/>
            <a:ext cx="328609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(running on serverIP)</a:t>
            </a:r>
          </a:p>
        </p:txBody>
      </p:sp>
      <p:sp>
        <p:nvSpPr>
          <p:cNvPr id="61" name="Text Box 23">
            <a:extLst>
              <a:ext uri="{FF2B5EF4-FFF2-40B4-BE49-F238E27FC236}">
                <a16:creationId xmlns:a16="http://schemas.microsoft.com/office/drawing/2014/main" id="{2C0B647E-1C2C-574A-86D4-A8DBF242771B}"/>
              </a:ext>
            </a:extLst>
          </p:cNvPr>
          <p:cNvSpPr txBox="1">
            <a:spLocks noChangeArrowheads="1"/>
          </p:cNvSpPr>
          <p:nvPr/>
        </p:nvSpPr>
        <p:spPr bwMode="auto">
          <a:xfrm>
            <a:off x="6840313" y="1416392"/>
            <a:ext cx="110100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client</a:t>
            </a:r>
          </a:p>
        </p:txBody>
      </p:sp>
      <p:grpSp>
        <p:nvGrpSpPr>
          <p:cNvPr id="64" name="Group 34">
            <a:extLst>
              <a:ext uri="{FF2B5EF4-FFF2-40B4-BE49-F238E27FC236}">
                <a16:creationId xmlns:a16="http://schemas.microsoft.com/office/drawing/2014/main" id="{B18363F5-9DA8-C844-9FF5-8607E23ECAE0}"/>
              </a:ext>
            </a:extLst>
          </p:cNvPr>
          <p:cNvGrpSpPr>
            <a:grpSpLocks/>
          </p:cNvGrpSpPr>
          <p:nvPr/>
        </p:nvGrpSpPr>
        <p:grpSpPr bwMode="auto">
          <a:xfrm>
            <a:off x="1534349" y="1399326"/>
            <a:ext cx="422275" cy="685800"/>
            <a:chOff x="4140" y="429"/>
            <a:chExt cx="1425" cy="2396"/>
          </a:xfrm>
        </p:grpSpPr>
        <p:sp>
          <p:nvSpPr>
            <p:cNvPr id="65" name="Freeform 35">
              <a:extLst>
                <a:ext uri="{FF2B5EF4-FFF2-40B4-BE49-F238E27FC236}">
                  <a16:creationId xmlns:a16="http://schemas.microsoft.com/office/drawing/2014/main" id="{0528A8CB-65E5-964D-B654-85E03FD18B5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Rectangle 36">
              <a:extLst>
                <a:ext uri="{FF2B5EF4-FFF2-40B4-BE49-F238E27FC236}">
                  <a16:creationId xmlns:a16="http://schemas.microsoft.com/office/drawing/2014/main" id="{6E84855E-322D-B04A-A7A9-4DC0337256CF}"/>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7" name="Freeform 37">
              <a:extLst>
                <a:ext uri="{FF2B5EF4-FFF2-40B4-BE49-F238E27FC236}">
                  <a16:creationId xmlns:a16="http://schemas.microsoft.com/office/drawing/2014/main" id="{0DE429C7-30A9-C04A-A526-765AC5EAA189}"/>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Freeform 38">
              <a:extLst>
                <a:ext uri="{FF2B5EF4-FFF2-40B4-BE49-F238E27FC236}">
                  <a16:creationId xmlns:a16="http://schemas.microsoft.com/office/drawing/2014/main" id="{DF53DCF7-7CCE-A14D-89D6-6AAAE8C142F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Rectangle 39">
              <a:extLst>
                <a:ext uri="{FF2B5EF4-FFF2-40B4-BE49-F238E27FC236}">
                  <a16:creationId xmlns:a16="http://schemas.microsoft.com/office/drawing/2014/main" id="{FCF7FE3C-7CB1-1949-80FD-5DEB7C2DF81F}"/>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0" name="Group 40">
              <a:extLst>
                <a:ext uri="{FF2B5EF4-FFF2-40B4-BE49-F238E27FC236}">
                  <a16:creationId xmlns:a16="http://schemas.microsoft.com/office/drawing/2014/main" id="{9EA93011-9988-1C46-8FFD-C704F4A48C93}"/>
                </a:ext>
              </a:extLst>
            </p:cNvPr>
            <p:cNvGrpSpPr>
              <a:grpSpLocks/>
            </p:cNvGrpSpPr>
            <p:nvPr/>
          </p:nvGrpSpPr>
          <p:grpSpPr bwMode="auto">
            <a:xfrm>
              <a:off x="4749" y="668"/>
              <a:ext cx="581" cy="145"/>
              <a:chOff x="614" y="2568"/>
              <a:chExt cx="725" cy="139"/>
            </a:xfrm>
          </p:grpSpPr>
          <p:sp>
            <p:nvSpPr>
              <p:cNvPr id="95" name="AutoShape 41">
                <a:extLst>
                  <a:ext uri="{FF2B5EF4-FFF2-40B4-BE49-F238E27FC236}">
                    <a16:creationId xmlns:a16="http://schemas.microsoft.com/office/drawing/2014/main" id="{79ABB3C1-EE56-6F45-9499-45BC8012910B}"/>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6" name="AutoShape 42">
                <a:extLst>
                  <a:ext uri="{FF2B5EF4-FFF2-40B4-BE49-F238E27FC236}">
                    <a16:creationId xmlns:a16="http://schemas.microsoft.com/office/drawing/2014/main" id="{3CE416CE-22C1-B44C-A8BC-DD8D49FA16E5}"/>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1" name="Rectangle 43">
              <a:extLst>
                <a:ext uri="{FF2B5EF4-FFF2-40B4-BE49-F238E27FC236}">
                  <a16:creationId xmlns:a16="http://schemas.microsoft.com/office/drawing/2014/main" id="{E9AF4519-635B-C444-AD0B-889732CA4F5A}"/>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2" name="Group 44">
              <a:extLst>
                <a:ext uri="{FF2B5EF4-FFF2-40B4-BE49-F238E27FC236}">
                  <a16:creationId xmlns:a16="http://schemas.microsoft.com/office/drawing/2014/main" id="{AE3F7048-2B7F-8146-8234-207ED13E9021}"/>
                </a:ext>
              </a:extLst>
            </p:cNvPr>
            <p:cNvGrpSpPr>
              <a:grpSpLocks/>
            </p:cNvGrpSpPr>
            <p:nvPr/>
          </p:nvGrpSpPr>
          <p:grpSpPr bwMode="auto">
            <a:xfrm>
              <a:off x="4747" y="994"/>
              <a:ext cx="581" cy="134"/>
              <a:chOff x="614" y="2568"/>
              <a:chExt cx="725" cy="139"/>
            </a:xfrm>
          </p:grpSpPr>
          <p:sp>
            <p:nvSpPr>
              <p:cNvPr id="93" name="AutoShape 45">
                <a:extLst>
                  <a:ext uri="{FF2B5EF4-FFF2-40B4-BE49-F238E27FC236}">
                    <a16:creationId xmlns:a16="http://schemas.microsoft.com/office/drawing/2014/main" id="{53908CFC-D723-4742-8456-2D30C66E3524}"/>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4" name="AutoShape 46">
                <a:extLst>
                  <a:ext uri="{FF2B5EF4-FFF2-40B4-BE49-F238E27FC236}">
                    <a16:creationId xmlns:a16="http://schemas.microsoft.com/office/drawing/2014/main" id="{3A7947BE-FF10-9D41-9767-56A9F87FC393}"/>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3" name="Rectangle 47">
              <a:extLst>
                <a:ext uri="{FF2B5EF4-FFF2-40B4-BE49-F238E27FC236}">
                  <a16:creationId xmlns:a16="http://schemas.microsoft.com/office/drawing/2014/main" id="{A116F8BE-CE6D-0046-BBDF-ED91EC563CE1}"/>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4" name="Rectangle 48">
              <a:extLst>
                <a:ext uri="{FF2B5EF4-FFF2-40B4-BE49-F238E27FC236}">
                  <a16:creationId xmlns:a16="http://schemas.microsoft.com/office/drawing/2014/main" id="{EDDDAA43-84E9-5649-B997-CD32383C8A23}"/>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5" name="Group 49">
              <a:extLst>
                <a:ext uri="{FF2B5EF4-FFF2-40B4-BE49-F238E27FC236}">
                  <a16:creationId xmlns:a16="http://schemas.microsoft.com/office/drawing/2014/main" id="{ED22CCB4-0F75-C14E-8FF6-F0FB9D3FC9FC}"/>
                </a:ext>
              </a:extLst>
            </p:cNvPr>
            <p:cNvGrpSpPr>
              <a:grpSpLocks/>
            </p:cNvGrpSpPr>
            <p:nvPr/>
          </p:nvGrpSpPr>
          <p:grpSpPr bwMode="auto">
            <a:xfrm>
              <a:off x="4735" y="1627"/>
              <a:ext cx="582" cy="151"/>
              <a:chOff x="614" y="2568"/>
              <a:chExt cx="725" cy="139"/>
            </a:xfrm>
          </p:grpSpPr>
          <p:sp>
            <p:nvSpPr>
              <p:cNvPr id="91" name="AutoShape 50">
                <a:extLst>
                  <a:ext uri="{FF2B5EF4-FFF2-40B4-BE49-F238E27FC236}">
                    <a16:creationId xmlns:a16="http://schemas.microsoft.com/office/drawing/2014/main" id="{23A963E3-E563-8243-8CD5-AD41B731D0B3}"/>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2" name="AutoShape 51">
                <a:extLst>
                  <a:ext uri="{FF2B5EF4-FFF2-40B4-BE49-F238E27FC236}">
                    <a16:creationId xmlns:a16="http://schemas.microsoft.com/office/drawing/2014/main" id="{3CDFE710-0763-8B45-AFC8-16BE12CABF0C}"/>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6" name="Freeform 52">
              <a:extLst>
                <a:ext uri="{FF2B5EF4-FFF2-40B4-BE49-F238E27FC236}">
                  <a16:creationId xmlns:a16="http://schemas.microsoft.com/office/drawing/2014/main" id="{DFF03B02-CD58-954F-8277-362C27F82A3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7" name="Group 53">
              <a:extLst>
                <a:ext uri="{FF2B5EF4-FFF2-40B4-BE49-F238E27FC236}">
                  <a16:creationId xmlns:a16="http://schemas.microsoft.com/office/drawing/2014/main" id="{3E689C5E-F98B-8049-943E-5C1ACD1083B3}"/>
                </a:ext>
              </a:extLst>
            </p:cNvPr>
            <p:cNvGrpSpPr>
              <a:grpSpLocks/>
            </p:cNvGrpSpPr>
            <p:nvPr/>
          </p:nvGrpSpPr>
          <p:grpSpPr bwMode="auto">
            <a:xfrm>
              <a:off x="4739" y="1327"/>
              <a:ext cx="582" cy="139"/>
              <a:chOff x="614" y="2568"/>
              <a:chExt cx="725" cy="139"/>
            </a:xfrm>
          </p:grpSpPr>
          <p:sp>
            <p:nvSpPr>
              <p:cNvPr id="89" name="AutoShape 54">
                <a:extLst>
                  <a:ext uri="{FF2B5EF4-FFF2-40B4-BE49-F238E27FC236}">
                    <a16:creationId xmlns:a16="http://schemas.microsoft.com/office/drawing/2014/main" id="{6761E2B1-103D-4445-A2AE-88446D2628E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0" name="AutoShape 55">
                <a:extLst>
                  <a:ext uri="{FF2B5EF4-FFF2-40B4-BE49-F238E27FC236}">
                    <a16:creationId xmlns:a16="http://schemas.microsoft.com/office/drawing/2014/main" id="{EAB91C60-8F54-7C41-988D-5BE6CF059545}"/>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8" name="Rectangle 56">
              <a:extLst>
                <a:ext uri="{FF2B5EF4-FFF2-40B4-BE49-F238E27FC236}">
                  <a16:creationId xmlns:a16="http://schemas.microsoft.com/office/drawing/2014/main" id="{87AAEB8B-15DB-FF40-9AE1-E4AF827B85B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9" name="Freeform 57">
              <a:extLst>
                <a:ext uri="{FF2B5EF4-FFF2-40B4-BE49-F238E27FC236}">
                  <a16:creationId xmlns:a16="http://schemas.microsoft.com/office/drawing/2014/main" id="{CC9C0288-5815-DA49-8C3D-91F3048A636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58">
              <a:extLst>
                <a:ext uri="{FF2B5EF4-FFF2-40B4-BE49-F238E27FC236}">
                  <a16:creationId xmlns:a16="http://schemas.microsoft.com/office/drawing/2014/main" id="{298D6A78-AAD4-6C42-8184-6B5B0ADD712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Oval 59">
              <a:extLst>
                <a:ext uri="{FF2B5EF4-FFF2-40B4-BE49-F238E27FC236}">
                  <a16:creationId xmlns:a16="http://schemas.microsoft.com/office/drawing/2014/main" id="{2C2ADEA9-27C8-8047-B295-9313B8ABB6DD}"/>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Freeform 60">
              <a:extLst>
                <a:ext uri="{FF2B5EF4-FFF2-40B4-BE49-F238E27FC236}">
                  <a16:creationId xmlns:a16="http://schemas.microsoft.com/office/drawing/2014/main" id="{9CAEC79C-34C3-884C-93EA-251A84F7068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AutoShape 61">
              <a:extLst>
                <a:ext uri="{FF2B5EF4-FFF2-40B4-BE49-F238E27FC236}">
                  <a16:creationId xmlns:a16="http://schemas.microsoft.com/office/drawing/2014/main" id="{36B22FB8-29CC-B041-B349-ADB1A1CF0D50}"/>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AutoShape 62">
              <a:extLst>
                <a:ext uri="{FF2B5EF4-FFF2-40B4-BE49-F238E27FC236}">
                  <a16:creationId xmlns:a16="http://schemas.microsoft.com/office/drawing/2014/main" id="{A568E896-D157-6749-8B5C-38036DCDA9C8}"/>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5" name="Oval 63">
              <a:extLst>
                <a:ext uri="{FF2B5EF4-FFF2-40B4-BE49-F238E27FC236}">
                  <a16:creationId xmlns:a16="http://schemas.microsoft.com/office/drawing/2014/main" id="{76E67DE4-8580-984E-96DB-32AA41DD1301}"/>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6" name="Oval 64">
              <a:extLst>
                <a:ext uri="{FF2B5EF4-FFF2-40B4-BE49-F238E27FC236}">
                  <a16:creationId xmlns:a16="http://schemas.microsoft.com/office/drawing/2014/main" id="{B85D964A-BC7F-0243-8B3C-55498AEBC027}"/>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7" name="Oval 65">
              <a:extLst>
                <a:ext uri="{FF2B5EF4-FFF2-40B4-BE49-F238E27FC236}">
                  <a16:creationId xmlns:a16="http://schemas.microsoft.com/office/drawing/2014/main" id="{1023622E-7290-DB4F-BDFC-4AE5806C35D8}"/>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8" name="Rectangle 66">
              <a:extLst>
                <a:ext uri="{FF2B5EF4-FFF2-40B4-BE49-F238E27FC236}">
                  <a16:creationId xmlns:a16="http://schemas.microsoft.com/office/drawing/2014/main" id="{C404F913-10F9-264F-B4B2-2C47E82E0029}"/>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97" name="Group 67">
            <a:extLst>
              <a:ext uri="{FF2B5EF4-FFF2-40B4-BE49-F238E27FC236}">
                <a16:creationId xmlns:a16="http://schemas.microsoft.com/office/drawing/2014/main" id="{CED85610-CD29-5E4F-BB21-F275B7666450}"/>
              </a:ext>
            </a:extLst>
          </p:cNvPr>
          <p:cNvGrpSpPr>
            <a:grpSpLocks/>
          </p:cNvGrpSpPr>
          <p:nvPr/>
        </p:nvGrpSpPr>
        <p:grpSpPr bwMode="auto">
          <a:xfrm>
            <a:off x="7841666" y="1346443"/>
            <a:ext cx="742950" cy="742950"/>
            <a:chOff x="-44" y="1473"/>
            <a:chExt cx="981" cy="1105"/>
          </a:xfrm>
        </p:grpSpPr>
        <p:pic>
          <p:nvPicPr>
            <p:cNvPr id="98" name="Picture 68" descr="desktop_computer_stylized_medium">
              <a:extLst>
                <a:ext uri="{FF2B5EF4-FFF2-40B4-BE49-F238E27FC236}">
                  <a16:creationId xmlns:a16="http://schemas.microsoft.com/office/drawing/2014/main" id="{1830ACA4-0FBE-1142-BE23-D05178A5FE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Freeform 69">
              <a:extLst>
                <a:ext uri="{FF2B5EF4-FFF2-40B4-BE49-F238E27FC236}">
                  <a16:creationId xmlns:a16="http://schemas.microsoft.com/office/drawing/2014/main" id="{E76D0C82-A009-EE46-B2AF-9D042C9D0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0" name="Slide Number Placeholder 2">
            <a:extLst>
              <a:ext uri="{FF2B5EF4-FFF2-40B4-BE49-F238E27FC236}">
                <a16:creationId xmlns:a16="http://schemas.microsoft.com/office/drawing/2014/main" id="{AC47B214-54CF-3041-98BF-A73AC365F808}"/>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109</a:t>
            </a:fld>
            <a:endParaRPr lang="en-US" dirty="0"/>
          </a:p>
        </p:txBody>
      </p:sp>
    </p:spTree>
    <p:extLst>
      <p:ext uri="{BB962C8B-B14F-4D97-AF65-F5344CB8AC3E}">
        <p14:creationId xmlns:p14="http://schemas.microsoft.com/office/powerpoint/2010/main" val="1432250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wipe(right)">
                                      <p:cBhvr>
                                        <p:cTn id="12" dur="500"/>
                                        <p:tgtEl>
                                          <p:spTgt spid="4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dissolve">
                                      <p:cBhvr>
                                        <p:cTn id="17" dur="500"/>
                                        <p:tgtEl>
                                          <p:spTgt spid="5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wipe(up)">
                                      <p:cBhvr>
                                        <p:cTn id="22" dur="500"/>
                                        <p:tgtEl>
                                          <p:spTgt spid="5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wipe(up)">
                                      <p:cBhvr>
                                        <p:cTn id="2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An application-layer </a:t>
            </a:r>
            <a:r>
              <a:rPr lang="en-US" altLang="en-US" dirty="0">
                <a:ea typeface="ＭＳ Ｐゴシック" panose="020B0600070205080204" pitchFamily="34" charset="-128"/>
              </a:rPr>
              <a:t>p</a:t>
            </a:r>
            <a:r>
              <a:rPr lang="en-US" altLang="en-US" sz="4400" dirty="0">
                <a:ea typeface="ＭＳ Ｐゴシック" panose="020B0600070205080204" pitchFamily="34" charset="-128"/>
              </a:rPr>
              <a:t>rotocol </a:t>
            </a:r>
            <a:r>
              <a:rPr lang="en-US" altLang="en-US" dirty="0">
                <a:ea typeface="ＭＳ Ｐゴシック" panose="020B0600070205080204" pitchFamily="34" charset="-128"/>
              </a:rPr>
              <a:t>d</a:t>
            </a:r>
            <a:r>
              <a:rPr lang="en-US" altLang="en-US" sz="4400" dirty="0">
                <a:ea typeface="ＭＳ Ｐゴシック" panose="020B0600070205080204" pitchFamily="34" charset="-128"/>
              </a:rPr>
              <a:t>efines:</a:t>
            </a:r>
            <a:endParaRPr lang="en-US" sz="4400" dirty="0"/>
          </a:p>
        </p:txBody>
      </p:sp>
      <p:sp>
        <p:nvSpPr>
          <p:cNvPr id="7" name="Rectangle 3">
            <a:extLst>
              <a:ext uri="{FF2B5EF4-FFF2-40B4-BE49-F238E27FC236}">
                <a16:creationId xmlns:a16="http://schemas.microsoft.com/office/drawing/2014/main" id="{8251B37A-10ED-6C4A-A5F1-4B1BE824E86A}"/>
              </a:ext>
            </a:extLst>
          </p:cNvPr>
          <p:cNvSpPr txBox="1">
            <a:spLocks noChangeArrowheads="1"/>
          </p:cNvSpPr>
          <p:nvPr/>
        </p:nvSpPr>
        <p:spPr>
          <a:xfrm>
            <a:off x="759182" y="1464838"/>
            <a:ext cx="529730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types of messages exchanged,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request, response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 syntax: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what fields in messages &amp; how fields are delineated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 semantics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meaning of information in fields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rules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when and how processes send &amp; respond to messages</a:t>
            </a:r>
          </a:p>
        </p:txBody>
      </p:sp>
      <p:sp>
        <p:nvSpPr>
          <p:cNvPr id="8" name="Rectangle 4">
            <a:extLst>
              <a:ext uri="{FF2B5EF4-FFF2-40B4-BE49-F238E27FC236}">
                <a16:creationId xmlns:a16="http://schemas.microsoft.com/office/drawing/2014/main" id="{E3FA004C-2235-334F-8814-1F36401D2A86}"/>
              </a:ext>
            </a:extLst>
          </p:cNvPr>
          <p:cNvSpPr txBox="1">
            <a:spLocks noChangeArrowheads="1"/>
          </p:cNvSpPr>
          <p:nvPr/>
        </p:nvSpPr>
        <p:spPr>
          <a:xfrm>
            <a:off x="6555631" y="1474670"/>
            <a:ext cx="475866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open protocols:</a:t>
            </a:r>
          </a:p>
          <a:p>
            <a:pPr marL="460375"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defined in RFCs, everyone has access to protocol definition</a:t>
            </a:r>
          </a:p>
          <a:p>
            <a:pPr marL="460375"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allows for interoperability</a:t>
            </a:r>
          </a:p>
          <a:p>
            <a:pPr marL="460375"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HTTP, SMTP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proprietary protocols:</a:t>
            </a:r>
          </a:p>
          <a:p>
            <a:pPr marL="527050"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Skype, Zoom</a:t>
            </a:r>
          </a:p>
        </p:txBody>
      </p:sp>
      <p:sp>
        <p:nvSpPr>
          <p:cNvPr id="5" name="Slide Number Placeholder 2">
            <a:extLst>
              <a:ext uri="{FF2B5EF4-FFF2-40B4-BE49-F238E27FC236}">
                <a16:creationId xmlns:a16="http://schemas.microsoft.com/office/drawing/2014/main" id="{2BFE3DF4-2D02-7D4F-B76E-99CD4324F96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11336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Effect transition="in" filter="dissolve">
                                      <p:cBhvr>
                                        <p:cTn id="7" dur="500"/>
                                        <p:tgtEl>
                                          <p:spTgt spid="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3" end="3"/>
                                            </p:txEl>
                                          </p:spTgt>
                                        </p:tgtEl>
                                        <p:attrNameLst>
                                          <p:attrName>style.visibility</p:attrName>
                                        </p:attrNameLst>
                                      </p:cBhvr>
                                      <p:to>
                                        <p:strVal val="visible"/>
                                      </p:to>
                                    </p:set>
                                    <p:animEffect transition="in" filter="dissolve">
                                      <p:cBhvr>
                                        <p:cTn id="10" dur="500"/>
                                        <p:tgtEl>
                                          <p:spTgt spid="7">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animEffect transition="in" filter="dissolve">
                                      <p:cBhvr>
                                        <p:cTn id="15" dur="500"/>
                                        <p:tgtEl>
                                          <p:spTgt spid="7">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7">
                                            <p:txEl>
                                              <p:pRg st="5" end="5"/>
                                            </p:txEl>
                                          </p:spTgt>
                                        </p:tgtEl>
                                        <p:attrNameLst>
                                          <p:attrName>style.visibility</p:attrName>
                                        </p:attrNameLst>
                                      </p:cBhvr>
                                      <p:to>
                                        <p:strVal val="visible"/>
                                      </p:to>
                                    </p:set>
                                    <p:animEffect transition="in" filter="dissolve">
                                      <p:cBhvr>
                                        <p:cTn id="18" dur="500"/>
                                        <p:tgtEl>
                                          <p:spTgt spid="7">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7">
                                            <p:txEl>
                                              <p:pRg st="6" end="6"/>
                                            </p:txEl>
                                          </p:spTgt>
                                        </p:tgtEl>
                                        <p:attrNameLst>
                                          <p:attrName>style.visibility</p:attrName>
                                        </p:attrNameLst>
                                      </p:cBhvr>
                                      <p:to>
                                        <p:strVal val="visible"/>
                                      </p:to>
                                    </p:set>
                                    <p:animEffect transition="in" filter="dissolve">
                                      <p:cBhvr>
                                        <p:cTn id="23" dur="500"/>
                                        <p:tgtEl>
                                          <p:spTgt spid="7">
                                            <p:txEl>
                                              <p:pRg st="6" end="6"/>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8">
                                            <p:txEl>
                                              <p:pRg st="0" end="0"/>
                                            </p:txEl>
                                          </p:spTgt>
                                        </p:tgtEl>
                                        <p:attrNameLst>
                                          <p:attrName>style.visibility</p:attrName>
                                        </p:attrNameLst>
                                      </p:cBhvr>
                                      <p:to>
                                        <p:strVal val="visible"/>
                                      </p:to>
                                    </p:set>
                                    <p:animEffect transition="in" filter="dissolve">
                                      <p:cBhvr>
                                        <p:cTn id="28" dur="500"/>
                                        <p:tgtEl>
                                          <p:spTgt spid="8">
                                            <p:txEl>
                                              <p:pRg st="0" end="0"/>
                                            </p:txEl>
                                          </p:spTgt>
                                        </p:tgtEl>
                                      </p:cBhvr>
                                    </p:animEffect>
                                  </p:childTnLst>
                                </p:cTn>
                              </p:par>
                              <p:par>
                                <p:cTn id="29" presetID="9" presetClass="entr" presetSubtype="0" fill="hold" nodeType="withEffect">
                                  <p:stCondLst>
                                    <p:cond delay="0"/>
                                  </p:stCondLst>
                                  <p:childTnLst>
                                    <p:set>
                                      <p:cBhvr>
                                        <p:cTn id="30" dur="1" fill="hold">
                                          <p:stCondLst>
                                            <p:cond delay="0"/>
                                          </p:stCondLst>
                                        </p:cTn>
                                        <p:tgtEl>
                                          <p:spTgt spid="8">
                                            <p:txEl>
                                              <p:pRg st="1" end="1"/>
                                            </p:txEl>
                                          </p:spTgt>
                                        </p:tgtEl>
                                        <p:attrNameLst>
                                          <p:attrName>style.visibility</p:attrName>
                                        </p:attrNameLst>
                                      </p:cBhvr>
                                      <p:to>
                                        <p:strVal val="visible"/>
                                      </p:to>
                                    </p:set>
                                    <p:animEffect transition="in" filter="dissolve">
                                      <p:cBhvr>
                                        <p:cTn id="31" dur="500"/>
                                        <p:tgtEl>
                                          <p:spTgt spid="8">
                                            <p:txEl>
                                              <p:pRg st="1" end="1"/>
                                            </p:txEl>
                                          </p:spTgt>
                                        </p:tgtEl>
                                      </p:cBhvr>
                                    </p:animEffect>
                                  </p:childTnLst>
                                </p:cTn>
                              </p:par>
                              <p:par>
                                <p:cTn id="32" presetID="9" presetClass="entr" presetSubtype="0" fill="hold" nodeType="withEffect">
                                  <p:stCondLst>
                                    <p:cond delay="0"/>
                                  </p:stCondLst>
                                  <p:childTnLst>
                                    <p:set>
                                      <p:cBhvr>
                                        <p:cTn id="33" dur="1" fill="hold">
                                          <p:stCondLst>
                                            <p:cond delay="0"/>
                                          </p:stCondLst>
                                        </p:cTn>
                                        <p:tgtEl>
                                          <p:spTgt spid="8">
                                            <p:txEl>
                                              <p:pRg st="2" end="2"/>
                                            </p:txEl>
                                          </p:spTgt>
                                        </p:tgtEl>
                                        <p:attrNameLst>
                                          <p:attrName>style.visibility</p:attrName>
                                        </p:attrNameLst>
                                      </p:cBhvr>
                                      <p:to>
                                        <p:strVal val="visible"/>
                                      </p:to>
                                    </p:set>
                                    <p:animEffect transition="in" filter="dissolve">
                                      <p:cBhvr>
                                        <p:cTn id="34" dur="500"/>
                                        <p:tgtEl>
                                          <p:spTgt spid="8">
                                            <p:txEl>
                                              <p:pRg st="2" end="2"/>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8">
                                            <p:txEl>
                                              <p:pRg st="3" end="3"/>
                                            </p:txEl>
                                          </p:spTgt>
                                        </p:tgtEl>
                                        <p:attrNameLst>
                                          <p:attrName>style.visibility</p:attrName>
                                        </p:attrNameLst>
                                      </p:cBhvr>
                                      <p:to>
                                        <p:strVal val="visible"/>
                                      </p:to>
                                    </p:set>
                                    <p:animEffect transition="in" filter="dissolve">
                                      <p:cBhvr>
                                        <p:cTn id="37" dur="500"/>
                                        <p:tgtEl>
                                          <p:spTgt spid="8">
                                            <p:txEl>
                                              <p:pRg st="3" end="3"/>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8">
                                            <p:txEl>
                                              <p:pRg st="4" end="4"/>
                                            </p:txEl>
                                          </p:spTgt>
                                        </p:tgtEl>
                                        <p:attrNameLst>
                                          <p:attrName>style.visibility</p:attrName>
                                        </p:attrNameLst>
                                      </p:cBhvr>
                                      <p:to>
                                        <p:strVal val="visible"/>
                                      </p:to>
                                    </p:set>
                                    <p:animEffect transition="in" filter="dissolve">
                                      <p:cBhvr>
                                        <p:cTn id="40" dur="500"/>
                                        <p:tgtEl>
                                          <p:spTgt spid="8">
                                            <p:txEl>
                                              <p:pRg st="4" end="4"/>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8">
                                            <p:txEl>
                                              <p:pRg st="5" end="5"/>
                                            </p:txEl>
                                          </p:spTgt>
                                        </p:tgtEl>
                                        <p:attrNameLst>
                                          <p:attrName>style.visibility</p:attrName>
                                        </p:attrNameLst>
                                      </p:cBhvr>
                                      <p:to>
                                        <p:strVal val="visible"/>
                                      </p:to>
                                    </p:set>
                                    <p:animEffect transition="in" filter="dissolve">
                                      <p:cBhvr>
                                        <p:cTn id="43" dur="5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UDP client</a:t>
            </a:r>
            <a:endParaRPr lang="en-US" altLang="en-US" sz="5400" dirty="0">
              <a:solidFill>
                <a:srgbClr val="000099"/>
              </a:solidFill>
              <a:ea typeface="ＭＳ Ｐゴシック" panose="020B0600070205080204" pitchFamily="34" charset="-128"/>
              <a:cs typeface="+mn-cs"/>
            </a:endParaRPr>
          </a:p>
        </p:txBody>
      </p:sp>
      <p:sp>
        <p:nvSpPr>
          <p:cNvPr id="100" name="TextBox 1">
            <a:extLst>
              <a:ext uri="{FF2B5EF4-FFF2-40B4-BE49-F238E27FC236}">
                <a16:creationId xmlns:a16="http://schemas.microsoft.com/office/drawing/2014/main" id="{536333E5-2CE2-9346-82C1-DACAC294646B}"/>
              </a:ext>
            </a:extLst>
          </p:cNvPr>
          <p:cNvSpPr txBox="1">
            <a:spLocks noChangeArrowheads="1"/>
          </p:cNvSpPr>
          <p:nvPr/>
        </p:nvSpPr>
        <p:spPr bwMode="auto">
          <a:xfrm>
            <a:off x="5404044" y="1906313"/>
            <a:ext cx="5889754" cy="4267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serverName = 'hostname'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 = socket(AF_INET, </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SOCK_DGRAM)</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message = input('Input lowercase sentence:')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clientSocket.sendto</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(message.encode(),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(serverName, serverPort))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modifiedMessage, serverAddress =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clientSocket.recvfrom(2048)</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print(modifiedMessage.decode())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clientSocket.close()</a:t>
            </a:r>
          </a:p>
        </p:txBody>
      </p:sp>
      <p:sp>
        <p:nvSpPr>
          <p:cNvPr id="101" name="TextBox 2">
            <a:extLst>
              <a:ext uri="{FF2B5EF4-FFF2-40B4-BE49-F238E27FC236}">
                <a16:creationId xmlns:a16="http://schemas.microsoft.com/office/drawing/2014/main" id="{71D41B91-E8C8-6145-A56E-4FC2D52EA94E}"/>
              </a:ext>
            </a:extLst>
          </p:cNvPr>
          <p:cNvSpPr txBox="1">
            <a:spLocks noChangeArrowheads="1"/>
          </p:cNvSpPr>
          <p:nvPr/>
        </p:nvSpPr>
        <p:spPr bwMode="auto">
          <a:xfrm>
            <a:off x="5416744" y="1423713"/>
            <a:ext cx="27416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UDPClient</a:t>
            </a:r>
          </a:p>
        </p:txBody>
      </p:sp>
      <p:grpSp>
        <p:nvGrpSpPr>
          <p:cNvPr id="102" name="Group 46">
            <a:extLst>
              <a:ext uri="{FF2B5EF4-FFF2-40B4-BE49-F238E27FC236}">
                <a16:creationId xmlns:a16="http://schemas.microsoft.com/office/drawing/2014/main" id="{F406A622-9128-8442-A93C-56AFB56A7A29}"/>
              </a:ext>
            </a:extLst>
          </p:cNvPr>
          <p:cNvGrpSpPr>
            <a:grpSpLocks/>
          </p:cNvGrpSpPr>
          <p:nvPr/>
        </p:nvGrpSpPr>
        <p:grpSpPr bwMode="auto">
          <a:xfrm>
            <a:off x="2456662" y="1963666"/>
            <a:ext cx="3023734" cy="297517"/>
            <a:chOff x="-242132" y="1766968"/>
            <a:chExt cx="3023579" cy="298280"/>
          </a:xfrm>
        </p:grpSpPr>
        <p:sp>
          <p:nvSpPr>
            <p:cNvPr id="103" name="TextBox 3">
              <a:extLst>
                <a:ext uri="{FF2B5EF4-FFF2-40B4-BE49-F238E27FC236}">
                  <a16:creationId xmlns:a16="http://schemas.microsoft.com/office/drawing/2014/main" id="{12DA0434-01DE-E046-B7D5-1EDBB8B2D0C5}"/>
                </a:ext>
              </a:extLst>
            </p:cNvPr>
            <p:cNvSpPr txBox="1">
              <a:spLocks noChangeArrowheads="1"/>
            </p:cNvSpPr>
            <p:nvPr/>
          </p:nvSpPr>
          <p:spPr bwMode="auto">
            <a:xfrm>
              <a:off x="-242132" y="1766968"/>
              <a:ext cx="3023579" cy="298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include Python’s socket library</a:t>
              </a:r>
            </a:p>
          </p:txBody>
        </p:sp>
        <p:cxnSp>
          <p:nvCxnSpPr>
            <p:cNvPr id="104" name="Straight Connector 10">
              <a:extLst>
                <a:ext uri="{FF2B5EF4-FFF2-40B4-BE49-F238E27FC236}">
                  <a16:creationId xmlns:a16="http://schemas.microsoft.com/office/drawing/2014/main" id="{3C3F6D39-A2A8-4349-A503-867255F17A18}"/>
                </a:ext>
              </a:extLst>
            </p:cNvPr>
            <p:cNvCxnSpPr>
              <a:cxnSpLocks noChangeShapeType="1"/>
            </p:cNvCxnSpPr>
            <p:nvPr/>
          </p:nvCxnSpPr>
          <p:spPr bwMode="auto">
            <a:xfrm>
              <a:off x="2309371" y="1930400"/>
              <a:ext cx="370329"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05" name="Group 47">
            <a:extLst>
              <a:ext uri="{FF2B5EF4-FFF2-40B4-BE49-F238E27FC236}">
                <a16:creationId xmlns:a16="http://schemas.microsoft.com/office/drawing/2014/main" id="{0A55EB29-DB79-7645-BE78-7EACF4B9A12B}"/>
              </a:ext>
            </a:extLst>
          </p:cNvPr>
          <p:cNvGrpSpPr>
            <a:grpSpLocks/>
          </p:cNvGrpSpPr>
          <p:nvPr/>
        </p:nvGrpSpPr>
        <p:grpSpPr bwMode="auto">
          <a:xfrm>
            <a:off x="3344907" y="2997131"/>
            <a:ext cx="2943680" cy="307777"/>
            <a:chOff x="1211823" y="2904386"/>
            <a:chExt cx="2271818" cy="307392"/>
          </a:xfrm>
        </p:grpSpPr>
        <p:sp>
          <p:nvSpPr>
            <p:cNvPr id="106" name="TextBox 31">
              <a:extLst>
                <a:ext uri="{FF2B5EF4-FFF2-40B4-BE49-F238E27FC236}">
                  <a16:creationId xmlns:a16="http://schemas.microsoft.com/office/drawing/2014/main" id="{75D75C6C-85BB-3C40-92D3-8502CEABFBD5}"/>
                </a:ext>
              </a:extLst>
            </p:cNvPr>
            <p:cNvSpPr txBox="1">
              <a:spLocks noChangeArrowheads="1"/>
            </p:cNvSpPr>
            <p:nvPr/>
          </p:nvSpPr>
          <p:spPr bwMode="auto">
            <a:xfrm>
              <a:off x="1211823" y="2904386"/>
              <a:ext cx="2271818" cy="30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create UDP socket</a:t>
              </a:r>
            </a:p>
          </p:txBody>
        </p:sp>
        <p:cxnSp>
          <p:nvCxnSpPr>
            <p:cNvPr id="107" name="Straight Connector 32">
              <a:extLst>
                <a:ext uri="{FF2B5EF4-FFF2-40B4-BE49-F238E27FC236}">
                  <a16:creationId xmlns:a16="http://schemas.microsoft.com/office/drawing/2014/main" id="{DCDED167-6BDC-964B-B56B-76A2BB372069}"/>
                </a:ext>
              </a:extLst>
            </p:cNvPr>
            <p:cNvCxnSpPr>
              <a:cxnSpLocks noChangeShapeType="1"/>
            </p:cNvCxnSpPr>
            <p:nvPr/>
          </p:nvCxnSpPr>
          <p:spPr bwMode="auto">
            <a:xfrm>
              <a:off x="2488965" y="3080272"/>
              <a:ext cx="288707"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08" name="Group 48">
            <a:extLst>
              <a:ext uri="{FF2B5EF4-FFF2-40B4-BE49-F238E27FC236}">
                <a16:creationId xmlns:a16="http://schemas.microsoft.com/office/drawing/2014/main" id="{25E66BBE-B082-AC48-AE42-0CA9F6FF4A7B}"/>
              </a:ext>
            </a:extLst>
          </p:cNvPr>
          <p:cNvGrpSpPr>
            <a:grpSpLocks/>
          </p:cNvGrpSpPr>
          <p:nvPr/>
        </p:nvGrpSpPr>
        <p:grpSpPr bwMode="auto">
          <a:xfrm>
            <a:off x="2988803" y="3664103"/>
            <a:ext cx="2943680" cy="297517"/>
            <a:chOff x="320502" y="3822598"/>
            <a:chExt cx="2944213" cy="297415"/>
          </a:xfrm>
        </p:grpSpPr>
        <p:sp>
          <p:nvSpPr>
            <p:cNvPr id="109" name="TextBox 34">
              <a:extLst>
                <a:ext uri="{FF2B5EF4-FFF2-40B4-BE49-F238E27FC236}">
                  <a16:creationId xmlns:a16="http://schemas.microsoft.com/office/drawing/2014/main" id="{CD0C6081-C6B7-2641-80D1-E2DED8EB5BE8}"/>
                </a:ext>
              </a:extLst>
            </p:cNvPr>
            <p:cNvSpPr txBox="1">
              <a:spLocks noChangeArrowheads="1"/>
            </p:cNvSpPr>
            <p:nvPr/>
          </p:nvSpPr>
          <p:spPr bwMode="auto">
            <a:xfrm>
              <a:off x="320502" y="3822598"/>
              <a:ext cx="2944213" cy="2974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get user keyboard input </a:t>
              </a:r>
            </a:p>
          </p:txBody>
        </p:sp>
        <p:cxnSp>
          <p:nvCxnSpPr>
            <p:cNvPr id="110" name="Straight Connector 35">
              <a:extLst>
                <a:ext uri="{FF2B5EF4-FFF2-40B4-BE49-F238E27FC236}">
                  <a16:creationId xmlns:a16="http://schemas.microsoft.com/office/drawing/2014/main" id="{A49CAC45-33DD-284A-9C51-3E8086DB4A3C}"/>
                </a:ext>
              </a:extLst>
            </p:cNvPr>
            <p:cNvCxnSpPr>
              <a:cxnSpLocks noChangeShapeType="1"/>
            </p:cNvCxnSpPr>
            <p:nvPr/>
          </p:nvCxnSpPr>
          <p:spPr bwMode="auto">
            <a:xfrm>
              <a:off x="2340360" y="3968752"/>
              <a:ext cx="381069"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1" name="Group 49">
            <a:extLst>
              <a:ext uri="{FF2B5EF4-FFF2-40B4-BE49-F238E27FC236}">
                <a16:creationId xmlns:a16="http://schemas.microsoft.com/office/drawing/2014/main" id="{48C468B7-1DC1-CB4A-8733-4EA18F6E3330}"/>
              </a:ext>
            </a:extLst>
          </p:cNvPr>
          <p:cNvGrpSpPr>
            <a:grpSpLocks/>
          </p:cNvGrpSpPr>
          <p:nvPr/>
        </p:nvGrpSpPr>
        <p:grpSpPr bwMode="auto">
          <a:xfrm>
            <a:off x="589926" y="4010877"/>
            <a:ext cx="4778572" cy="307777"/>
            <a:chOff x="-2057015" y="4094341"/>
            <a:chExt cx="4779099" cy="307008"/>
          </a:xfrm>
        </p:grpSpPr>
        <p:sp>
          <p:nvSpPr>
            <p:cNvPr id="112" name="TextBox 36">
              <a:extLst>
                <a:ext uri="{FF2B5EF4-FFF2-40B4-BE49-F238E27FC236}">
                  <a16:creationId xmlns:a16="http://schemas.microsoft.com/office/drawing/2014/main" id="{829D5E68-A72B-B34D-8934-6A58024541FB}"/>
                </a:ext>
              </a:extLst>
            </p:cNvPr>
            <p:cNvSpPr txBox="1">
              <a:spLocks noChangeArrowheads="1"/>
            </p:cNvSpPr>
            <p:nvPr/>
          </p:nvSpPr>
          <p:spPr bwMode="auto">
            <a:xfrm>
              <a:off x="-2057015" y="4094341"/>
              <a:ext cx="4723287" cy="307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attach server name, port to message; send into socket</a:t>
              </a:r>
            </a:p>
          </p:txBody>
        </p:sp>
        <p:cxnSp>
          <p:nvCxnSpPr>
            <p:cNvPr id="113" name="Straight Connector 39">
              <a:extLst>
                <a:ext uri="{FF2B5EF4-FFF2-40B4-BE49-F238E27FC236}">
                  <a16:creationId xmlns:a16="http://schemas.microsoft.com/office/drawing/2014/main" id="{B03E6B6D-23CC-9947-A802-0FCAD6FEFCEE}"/>
                </a:ext>
              </a:extLst>
            </p:cNvPr>
            <p:cNvCxnSpPr>
              <a:cxnSpLocks noChangeShapeType="1"/>
            </p:cNvCxnSpPr>
            <p:nvPr/>
          </p:nvCxnSpPr>
          <p:spPr bwMode="auto">
            <a:xfrm flipV="1">
              <a:off x="2360668" y="4261938"/>
              <a:ext cx="361416" cy="557"/>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4" name="Group 55">
            <a:extLst>
              <a:ext uri="{FF2B5EF4-FFF2-40B4-BE49-F238E27FC236}">
                <a16:creationId xmlns:a16="http://schemas.microsoft.com/office/drawing/2014/main" id="{D3297448-7869-B14A-9507-C168A822334C}"/>
              </a:ext>
            </a:extLst>
          </p:cNvPr>
          <p:cNvGrpSpPr>
            <a:grpSpLocks/>
          </p:cNvGrpSpPr>
          <p:nvPr/>
        </p:nvGrpSpPr>
        <p:grpSpPr bwMode="auto">
          <a:xfrm>
            <a:off x="1645918" y="5411634"/>
            <a:ext cx="3787622" cy="307776"/>
            <a:chOff x="-1061954" y="5487008"/>
            <a:chExt cx="3788048" cy="307391"/>
          </a:xfrm>
        </p:grpSpPr>
        <p:sp>
          <p:nvSpPr>
            <p:cNvPr id="115" name="TextBox 61">
              <a:extLst>
                <a:ext uri="{FF2B5EF4-FFF2-40B4-BE49-F238E27FC236}">
                  <a16:creationId xmlns:a16="http://schemas.microsoft.com/office/drawing/2014/main" id="{F3DDBD5F-F332-4149-B743-63C7CFA3F09E}"/>
                </a:ext>
              </a:extLst>
            </p:cNvPr>
            <p:cNvSpPr txBox="1">
              <a:spLocks noChangeArrowheads="1"/>
            </p:cNvSpPr>
            <p:nvPr/>
          </p:nvSpPr>
          <p:spPr bwMode="auto">
            <a:xfrm>
              <a:off x="-1061954" y="5487008"/>
              <a:ext cx="3684841" cy="307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print out received string and close socket</a:t>
              </a:r>
            </a:p>
          </p:txBody>
        </p:sp>
        <p:cxnSp>
          <p:nvCxnSpPr>
            <p:cNvPr id="116" name="Straight Connector 62">
              <a:extLst>
                <a:ext uri="{FF2B5EF4-FFF2-40B4-BE49-F238E27FC236}">
                  <a16:creationId xmlns:a16="http://schemas.microsoft.com/office/drawing/2014/main" id="{0E7498AA-C1D3-274D-B0D2-D6ED3F088FDB}"/>
                </a:ext>
              </a:extLst>
            </p:cNvPr>
            <p:cNvCxnSpPr>
              <a:cxnSpLocks noChangeShapeType="1"/>
            </p:cNvCxnSpPr>
            <p:nvPr/>
          </p:nvCxnSpPr>
          <p:spPr bwMode="auto">
            <a:xfrm>
              <a:off x="2309661" y="5657831"/>
              <a:ext cx="416433"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7" name="Group 54">
            <a:extLst>
              <a:ext uri="{FF2B5EF4-FFF2-40B4-BE49-F238E27FC236}">
                <a16:creationId xmlns:a16="http://schemas.microsoft.com/office/drawing/2014/main" id="{7E74A29F-5607-FC4D-9A4A-9324DFA726A6}"/>
              </a:ext>
            </a:extLst>
          </p:cNvPr>
          <p:cNvGrpSpPr>
            <a:grpSpLocks/>
          </p:cNvGrpSpPr>
          <p:nvPr/>
        </p:nvGrpSpPr>
        <p:grpSpPr bwMode="auto">
          <a:xfrm>
            <a:off x="2137532" y="4571815"/>
            <a:ext cx="4091095" cy="440025"/>
            <a:chOff x="-493741" y="4530536"/>
            <a:chExt cx="4090757" cy="440321"/>
          </a:xfrm>
        </p:grpSpPr>
        <p:sp>
          <p:nvSpPr>
            <p:cNvPr id="118" name="TextBox 56">
              <a:extLst>
                <a:ext uri="{FF2B5EF4-FFF2-40B4-BE49-F238E27FC236}">
                  <a16:creationId xmlns:a16="http://schemas.microsoft.com/office/drawing/2014/main" id="{4535E505-0C85-C345-9726-A22F78213A6E}"/>
                </a:ext>
              </a:extLst>
            </p:cNvPr>
            <p:cNvSpPr txBox="1">
              <a:spLocks noChangeArrowheads="1"/>
            </p:cNvSpPr>
            <p:nvPr/>
          </p:nvSpPr>
          <p:spPr bwMode="auto">
            <a:xfrm>
              <a:off x="-493741" y="4662874"/>
              <a:ext cx="4090757" cy="307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read reply data (bytes) from socket</a:t>
              </a:r>
            </a:p>
          </p:txBody>
        </p:sp>
        <p:cxnSp>
          <p:nvCxnSpPr>
            <p:cNvPr id="119" name="Straight Connector 59">
              <a:extLst>
                <a:ext uri="{FF2B5EF4-FFF2-40B4-BE49-F238E27FC236}">
                  <a16:creationId xmlns:a16="http://schemas.microsoft.com/office/drawing/2014/main" id="{DD1F2FDB-E293-DF42-9B53-AA2F24A605E2}"/>
                </a:ext>
              </a:extLst>
            </p:cNvPr>
            <p:cNvCxnSpPr>
              <a:cxnSpLocks noChangeShapeType="1"/>
            </p:cNvCxnSpPr>
            <p:nvPr/>
          </p:nvCxnSpPr>
          <p:spPr bwMode="auto">
            <a:xfrm flipV="1">
              <a:off x="2415586" y="4830837"/>
              <a:ext cx="327418" cy="416"/>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sp>
          <p:nvSpPr>
            <p:cNvPr id="120" name="TextBox 53">
              <a:extLst>
                <a:ext uri="{FF2B5EF4-FFF2-40B4-BE49-F238E27FC236}">
                  <a16:creationId xmlns:a16="http://schemas.microsoft.com/office/drawing/2014/main" id="{97123429-EC80-5746-ADCF-168DB6F1FD95}"/>
                </a:ext>
              </a:extLst>
            </p:cNvPr>
            <p:cNvSpPr txBox="1">
              <a:spLocks noChangeArrowheads="1"/>
            </p:cNvSpPr>
            <p:nvPr/>
          </p:nvSpPr>
          <p:spPr bwMode="auto">
            <a:xfrm>
              <a:off x="-157119" y="4530536"/>
              <a:ext cx="18466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24" name="Slide Number Placeholder 2">
            <a:extLst>
              <a:ext uri="{FF2B5EF4-FFF2-40B4-BE49-F238E27FC236}">
                <a16:creationId xmlns:a16="http://schemas.microsoft.com/office/drawing/2014/main" id="{E72D9EA9-9DC6-CC43-A093-63DB326C6F4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34716B03-306D-C35F-E056-9A7C759C2994}"/>
              </a:ext>
            </a:extLst>
          </p:cNvPr>
          <p:cNvSpPr txBox="1"/>
          <p:nvPr/>
        </p:nvSpPr>
        <p:spPr>
          <a:xfrm>
            <a:off x="589926" y="6443089"/>
            <a:ext cx="3250826" cy="307777"/>
          </a:xfrm>
          <a:prstGeom prst="rect">
            <a:avLst/>
          </a:prstGeom>
          <a:noFill/>
        </p:spPr>
        <p:txBody>
          <a:bodyPr wrap="none" rtlCol="0">
            <a:spAutoFit/>
          </a:bodyPr>
          <a:lstStyle/>
          <a:p>
            <a:r>
              <a:rPr lang="en-US" sz="1400" dirty="0"/>
              <a:t>Note: this code update (2023) to Python 3</a:t>
            </a:r>
          </a:p>
        </p:txBody>
      </p:sp>
    </p:spTree>
    <p:extLst>
      <p:ext uri="{BB962C8B-B14F-4D97-AF65-F5344CB8AC3E}">
        <p14:creationId xmlns:p14="http://schemas.microsoft.com/office/powerpoint/2010/main" val="251265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102"/>
                                        </p:tgtEl>
                                      </p:cBhvr>
                                    </p:animEffect>
                                    <p:set>
                                      <p:cBhvr>
                                        <p:cTn id="12" dur="1" fill="hold">
                                          <p:stCondLst>
                                            <p:cond delay="499"/>
                                          </p:stCondLst>
                                        </p:cTn>
                                        <p:tgtEl>
                                          <p:spTgt spid="102"/>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105"/>
                                        </p:tgtEl>
                                        <p:attrNameLst>
                                          <p:attrName>style.visibility</p:attrName>
                                        </p:attrNameLst>
                                      </p:cBhvr>
                                      <p:to>
                                        <p:strVal val="visible"/>
                                      </p:to>
                                    </p:set>
                                    <p:animEffect transition="in" filter="dissolve">
                                      <p:cBhvr>
                                        <p:cTn id="15" dur="500"/>
                                        <p:tgtEl>
                                          <p:spTgt spid="105"/>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105"/>
                                        </p:tgtEl>
                                      </p:cBhvr>
                                    </p:animEffect>
                                    <p:set>
                                      <p:cBhvr>
                                        <p:cTn id="20" dur="1" fill="hold">
                                          <p:stCondLst>
                                            <p:cond delay="499"/>
                                          </p:stCondLst>
                                        </p:cTn>
                                        <p:tgtEl>
                                          <p:spTgt spid="105"/>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dissolve">
                                      <p:cBhvr>
                                        <p:cTn id="23" dur="500"/>
                                        <p:tgtEl>
                                          <p:spTgt spid="108"/>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108"/>
                                        </p:tgtEl>
                                      </p:cBhvr>
                                    </p:animEffect>
                                    <p:set>
                                      <p:cBhvr>
                                        <p:cTn id="28" dur="1" fill="hold">
                                          <p:stCondLst>
                                            <p:cond delay="499"/>
                                          </p:stCondLst>
                                        </p:cTn>
                                        <p:tgtEl>
                                          <p:spTgt spid="108"/>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111"/>
                                        </p:tgtEl>
                                        <p:attrNameLst>
                                          <p:attrName>style.visibility</p:attrName>
                                        </p:attrNameLst>
                                      </p:cBhvr>
                                      <p:to>
                                        <p:strVal val="visible"/>
                                      </p:to>
                                    </p:set>
                                    <p:animEffect transition="in" filter="dissolve">
                                      <p:cBhvr>
                                        <p:cTn id="31" dur="500"/>
                                        <p:tgtEl>
                                          <p:spTgt spid="111"/>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111"/>
                                        </p:tgtEl>
                                      </p:cBhvr>
                                    </p:animEffect>
                                    <p:set>
                                      <p:cBhvr>
                                        <p:cTn id="36" dur="1" fill="hold">
                                          <p:stCondLst>
                                            <p:cond delay="499"/>
                                          </p:stCondLst>
                                        </p:cTn>
                                        <p:tgtEl>
                                          <p:spTgt spid="111"/>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117"/>
                                        </p:tgtEl>
                                        <p:attrNameLst>
                                          <p:attrName>style.visibility</p:attrName>
                                        </p:attrNameLst>
                                      </p:cBhvr>
                                      <p:to>
                                        <p:strVal val="visible"/>
                                      </p:to>
                                    </p:set>
                                    <p:animEffect transition="in" filter="dissolve">
                                      <p:cBhvr>
                                        <p:cTn id="39" dur="500"/>
                                        <p:tgtEl>
                                          <p:spTgt spid="117"/>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nodeType="clickEffect">
                                  <p:stCondLst>
                                    <p:cond delay="0"/>
                                  </p:stCondLst>
                                  <p:childTnLst>
                                    <p:animEffect transition="out" filter="dissolve">
                                      <p:cBhvr>
                                        <p:cTn id="43" dur="500"/>
                                        <p:tgtEl>
                                          <p:spTgt spid="117"/>
                                        </p:tgtEl>
                                      </p:cBhvr>
                                    </p:animEffect>
                                    <p:set>
                                      <p:cBhvr>
                                        <p:cTn id="44" dur="1" fill="hold">
                                          <p:stCondLst>
                                            <p:cond delay="499"/>
                                          </p:stCondLst>
                                        </p:cTn>
                                        <p:tgtEl>
                                          <p:spTgt spid="117"/>
                                        </p:tgtEl>
                                        <p:attrNameLst>
                                          <p:attrName>style.visibility</p:attrName>
                                        </p:attrNameLst>
                                      </p:cBhvr>
                                      <p:to>
                                        <p:strVal val="hidden"/>
                                      </p:to>
                                    </p:set>
                                  </p:childTnLst>
                                </p:cTn>
                              </p:par>
                              <p:par>
                                <p:cTn id="45" presetID="9" presetClass="entr" presetSubtype="0" fill="hold" nodeType="withEffect">
                                  <p:stCondLst>
                                    <p:cond delay="0"/>
                                  </p:stCondLst>
                                  <p:childTnLst>
                                    <p:set>
                                      <p:cBhvr>
                                        <p:cTn id="46" dur="1" fill="hold">
                                          <p:stCondLst>
                                            <p:cond delay="0"/>
                                          </p:stCondLst>
                                        </p:cTn>
                                        <p:tgtEl>
                                          <p:spTgt spid="114"/>
                                        </p:tgtEl>
                                        <p:attrNameLst>
                                          <p:attrName>style.visibility</p:attrName>
                                        </p:attrNameLst>
                                      </p:cBhvr>
                                      <p:to>
                                        <p:strVal val="visible"/>
                                      </p:to>
                                    </p:set>
                                    <p:animEffect transition="in" filter="dissolve">
                                      <p:cBhvr>
                                        <p:cTn id="47"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UDP server</a:t>
            </a:r>
            <a:endParaRPr lang="en-US" altLang="en-US" sz="5400" dirty="0">
              <a:solidFill>
                <a:srgbClr val="000099"/>
              </a:solidFill>
              <a:ea typeface="ＭＳ Ｐゴシック" panose="020B0600070205080204" pitchFamily="34" charset="-128"/>
              <a:cs typeface="+mn-cs"/>
            </a:endParaRPr>
          </a:p>
        </p:txBody>
      </p:sp>
      <p:sp>
        <p:nvSpPr>
          <p:cNvPr id="101" name="TextBox 2">
            <a:extLst>
              <a:ext uri="{FF2B5EF4-FFF2-40B4-BE49-F238E27FC236}">
                <a16:creationId xmlns:a16="http://schemas.microsoft.com/office/drawing/2014/main" id="{71D41B91-E8C8-6145-A56E-4FC2D52EA94E}"/>
              </a:ext>
            </a:extLst>
          </p:cNvPr>
          <p:cNvSpPr txBox="1">
            <a:spLocks noChangeArrowheads="1"/>
          </p:cNvSpPr>
          <p:nvPr/>
        </p:nvSpPr>
        <p:spPr bwMode="auto">
          <a:xfrm>
            <a:off x="5416744" y="1423713"/>
            <a:ext cx="27863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UDPServer</a:t>
            </a:r>
          </a:p>
        </p:txBody>
      </p:sp>
      <p:sp>
        <p:nvSpPr>
          <p:cNvPr id="25" name="TextBox 1">
            <a:extLst>
              <a:ext uri="{FF2B5EF4-FFF2-40B4-BE49-F238E27FC236}">
                <a16:creationId xmlns:a16="http://schemas.microsoft.com/office/drawing/2014/main" id="{69C030C5-F3D0-9E44-ABCB-6457753A9DFB}"/>
              </a:ext>
            </a:extLst>
          </p:cNvPr>
          <p:cNvSpPr txBox="1">
            <a:spLocks noChangeArrowheads="1"/>
          </p:cNvSpPr>
          <p:nvPr/>
        </p:nvSpPr>
        <p:spPr bwMode="auto">
          <a:xfrm>
            <a:off x="5416744" y="1962946"/>
            <a:ext cx="6128601" cy="3453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 = socket(AF_INET, SOCK_DGRAM)</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serverSocket.bind((</a:t>
            </a:r>
            <a:r>
              <a:rPr kumimoji="0" lang="fr-F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serverPort))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print('</a:t>
            </a:r>
            <a:r>
              <a:rPr kumimoji="0" lang="en-US" altLang="ja-JP" sz="20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The server is ready to receive</a:t>
            </a:r>
            <a:r>
              <a:rPr kumimoji="0" lang="en-US" altLang="ja-JP"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while True:</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message, clientAddress = serverSocket.recvfrom(2048)</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modifiedMessage = message.decode().upper()</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serverSocket.sendto(modifiedMessage.encode(),</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clientAddress)</a:t>
            </a:r>
          </a:p>
        </p:txBody>
      </p:sp>
      <p:grpSp>
        <p:nvGrpSpPr>
          <p:cNvPr id="26" name="Group 13">
            <a:extLst>
              <a:ext uri="{FF2B5EF4-FFF2-40B4-BE49-F238E27FC236}">
                <a16:creationId xmlns:a16="http://schemas.microsoft.com/office/drawing/2014/main" id="{E6794E5D-F097-A04E-9B91-603D87E112BE}"/>
              </a:ext>
            </a:extLst>
          </p:cNvPr>
          <p:cNvGrpSpPr>
            <a:grpSpLocks/>
          </p:cNvGrpSpPr>
          <p:nvPr/>
        </p:nvGrpSpPr>
        <p:grpSpPr bwMode="auto">
          <a:xfrm>
            <a:off x="3352917" y="2744875"/>
            <a:ext cx="2558753" cy="307975"/>
            <a:chOff x="732830" y="2581901"/>
            <a:chExt cx="2559082" cy="307777"/>
          </a:xfrm>
        </p:grpSpPr>
        <p:sp>
          <p:nvSpPr>
            <p:cNvPr id="27" name="TextBox 31">
              <a:extLst>
                <a:ext uri="{FF2B5EF4-FFF2-40B4-BE49-F238E27FC236}">
                  <a16:creationId xmlns:a16="http://schemas.microsoft.com/office/drawing/2014/main" id="{529ABA9E-2387-AB44-B717-09C05F742B5B}"/>
                </a:ext>
              </a:extLst>
            </p:cNvPr>
            <p:cNvSpPr txBox="1">
              <a:spLocks noChangeArrowheads="1"/>
            </p:cNvSpPr>
            <p:nvPr/>
          </p:nvSpPr>
          <p:spPr bwMode="auto">
            <a:xfrm>
              <a:off x="732830" y="2581901"/>
              <a:ext cx="255908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create UDP socket</a:t>
              </a:r>
            </a:p>
          </p:txBody>
        </p:sp>
        <p:cxnSp>
          <p:nvCxnSpPr>
            <p:cNvPr id="28" name="Straight Connector 32">
              <a:extLst>
                <a:ext uri="{FF2B5EF4-FFF2-40B4-BE49-F238E27FC236}">
                  <a16:creationId xmlns:a16="http://schemas.microsoft.com/office/drawing/2014/main" id="{103D9E9D-7411-A240-B0CE-7B858CF05BFE}"/>
                </a:ext>
              </a:extLst>
            </p:cNvPr>
            <p:cNvCxnSpPr>
              <a:cxnSpLocks noChangeShapeType="1"/>
            </p:cNvCxnSpPr>
            <p:nvPr/>
          </p:nvCxnSpPr>
          <p:spPr bwMode="auto">
            <a:xfrm>
              <a:off x="2394178" y="2749550"/>
              <a:ext cx="358094"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9" name="Group 14">
            <a:extLst>
              <a:ext uri="{FF2B5EF4-FFF2-40B4-BE49-F238E27FC236}">
                <a16:creationId xmlns:a16="http://schemas.microsoft.com/office/drawing/2014/main" id="{F985C9C4-F94B-CC47-9BE8-1892C6168FD0}"/>
              </a:ext>
            </a:extLst>
          </p:cNvPr>
          <p:cNvGrpSpPr>
            <a:grpSpLocks/>
          </p:cNvGrpSpPr>
          <p:nvPr/>
        </p:nvGrpSpPr>
        <p:grpSpPr bwMode="auto">
          <a:xfrm>
            <a:off x="1773888" y="3108924"/>
            <a:ext cx="3605785" cy="307777"/>
            <a:chOff x="-896820" y="3018353"/>
            <a:chExt cx="3607385" cy="307392"/>
          </a:xfrm>
        </p:grpSpPr>
        <p:sp>
          <p:nvSpPr>
            <p:cNvPr id="30" name="TextBox 26">
              <a:extLst>
                <a:ext uri="{FF2B5EF4-FFF2-40B4-BE49-F238E27FC236}">
                  <a16:creationId xmlns:a16="http://schemas.microsoft.com/office/drawing/2014/main" id="{8032DBCE-C286-BB46-BD1F-9805EEA319FC}"/>
                </a:ext>
              </a:extLst>
            </p:cNvPr>
            <p:cNvSpPr txBox="1">
              <a:spLocks noChangeArrowheads="1"/>
            </p:cNvSpPr>
            <p:nvPr/>
          </p:nvSpPr>
          <p:spPr bwMode="auto">
            <a:xfrm>
              <a:off x="-896820" y="3018353"/>
              <a:ext cx="3607385" cy="30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bind socket to local port number 12000</a:t>
              </a:r>
            </a:p>
          </p:txBody>
        </p:sp>
        <p:cxnSp>
          <p:nvCxnSpPr>
            <p:cNvPr id="31" name="Straight Connector 30">
              <a:extLst>
                <a:ext uri="{FF2B5EF4-FFF2-40B4-BE49-F238E27FC236}">
                  <a16:creationId xmlns:a16="http://schemas.microsoft.com/office/drawing/2014/main" id="{4B47DB91-CB9C-004F-8F0B-B960A536FB15}"/>
                </a:ext>
              </a:extLst>
            </p:cNvPr>
            <p:cNvCxnSpPr>
              <a:cxnSpLocks noChangeShapeType="1"/>
            </p:cNvCxnSpPr>
            <p:nvPr/>
          </p:nvCxnSpPr>
          <p:spPr bwMode="auto">
            <a:xfrm>
              <a:off x="2375948" y="3171825"/>
              <a:ext cx="334255"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2" name="Group 15">
            <a:extLst>
              <a:ext uri="{FF2B5EF4-FFF2-40B4-BE49-F238E27FC236}">
                <a16:creationId xmlns:a16="http://schemas.microsoft.com/office/drawing/2014/main" id="{D747856B-2F4C-494D-8DDA-72B42F0090C3}"/>
              </a:ext>
            </a:extLst>
          </p:cNvPr>
          <p:cNvGrpSpPr>
            <a:grpSpLocks/>
          </p:cNvGrpSpPr>
          <p:nvPr/>
        </p:nvGrpSpPr>
        <p:grpSpPr bwMode="auto">
          <a:xfrm>
            <a:off x="3884090" y="3825856"/>
            <a:ext cx="1488056" cy="298450"/>
            <a:chOff x="1222134" y="3803733"/>
            <a:chExt cx="1488522" cy="299227"/>
          </a:xfrm>
        </p:grpSpPr>
        <p:sp>
          <p:nvSpPr>
            <p:cNvPr id="33" name="TextBox 34">
              <a:extLst>
                <a:ext uri="{FF2B5EF4-FFF2-40B4-BE49-F238E27FC236}">
                  <a16:creationId xmlns:a16="http://schemas.microsoft.com/office/drawing/2014/main" id="{B9333DFF-5997-FD45-82AB-CE3AE4734E9D}"/>
                </a:ext>
              </a:extLst>
            </p:cNvPr>
            <p:cNvSpPr txBox="1">
              <a:spLocks noChangeArrowheads="1"/>
            </p:cNvSpPr>
            <p:nvPr/>
          </p:nvSpPr>
          <p:spPr bwMode="auto">
            <a:xfrm>
              <a:off x="1222134" y="3803733"/>
              <a:ext cx="1194763" cy="299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loop forever</a:t>
              </a:r>
            </a:p>
          </p:txBody>
        </p:sp>
        <p:cxnSp>
          <p:nvCxnSpPr>
            <p:cNvPr id="34" name="Straight Connector 35">
              <a:extLst>
                <a:ext uri="{FF2B5EF4-FFF2-40B4-BE49-F238E27FC236}">
                  <a16:creationId xmlns:a16="http://schemas.microsoft.com/office/drawing/2014/main" id="{C5C98F9A-B437-0647-8271-AFD3AB07BC40}"/>
                </a:ext>
              </a:extLst>
            </p:cNvPr>
            <p:cNvCxnSpPr>
              <a:cxnSpLocks noChangeShapeType="1"/>
            </p:cNvCxnSpPr>
            <p:nvPr/>
          </p:nvCxnSpPr>
          <p:spPr bwMode="auto">
            <a:xfrm>
              <a:off x="2367604" y="3964781"/>
              <a:ext cx="343052"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5" name="Group 17">
            <a:extLst>
              <a:ext uri="{FF2B5EF4-FFF2-40B4-BE49-F238E27FC236}">
                <a16:creationId xmlns:a16="http://schemas.microsoft.com/office/drawing/2014/main" id="{D0BDCF5E-DA2B-5844-BD1C-AC1F96949F3B}"/>
              </a:ext>
            </a:extLst>
          </p:cNvPr>
          <p:cNvGrpSpPr>
            <a:grpSpLocks/>
          </p:cNvGrpSpPr>
          <p:nvPr/>
        </p:nvGrpSpPr>
        <p:grpSpPr bwMode="auto">
          <a:xfrm>
            <a:off x="1304089" y="4147117"/>
            <a:ext cx="4068011" cy="502702"/>
            <a:chOff x="-1394433" y="3835897"/>
            <a:chExt cx="4067973" cy="502591"/>
          </a:xfrm>
        </p:grpSpPr>
        <p:sp>
          <p:nvSpPr>
            <p:cNvPr id="36" name="TextBox 36">
              <a:extLst>
                <a:ext uri="{FF2B5EF4-FFF2-40B4-BE49-F238E27FC236}">
                  <a16:creationId xmlns:a16="http://schemas.microsoft.com/office/drawing/2014/main" id="{156E8BB3-6722-944E-9388-9EAA07C523B1}"/>
                </a:ext>
              </a:extLst>
            </p:cNvPr>
            <p:cNvSpPr txBox="1">
              <a:spLocks noChangeArrowheads="1"/>
            </p:cNvSpPr>
            <p:nvPr/>
          </p:nvSpPr>
          <p:spPr bwMode="auto">
            <a:xfrm>
              <a:off x="-1394433" y="3835897"/>
              <a:ext cx="3841634" cy="502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Read from UDP socket into message, getting client’s address (client IP and port)</a:t>
              </a:r>
            </a:p>
          </p:txBody>
        </p:sp>
        <p:cxnSp>
          <p:nvCxnSpPr>
            <p:cNvPr id="37" name="Straight Connector 39">
              <a:extLst>
                <a:ext uri="{FF2B5EF4-FFF2-40B4-BE49-F238E27FC236}">
                  <a16:creationId xmlns:a16="http://schemas.microsoft.com/office/drawing/2014/main" id="{BAFF573C-9254-4D42-BF1F-B58175A5C60A}"/>
                </a:ext>
              </a:extLst>
            </p:cNvPr>
            <p:cNvCxnSpPr>
              <a:cxnSpLocks noChangeShapeType="1"/>
            </p:cNvCxnSpPr>
            <p:nvPr/>
          </p:nvCxnSpPr>
          <p:spPr bwMode="auto">
            <a:xfrm>
              <a:off x="2330643" y="3987004"/>
              <a:ext cx="342897"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8" name="Group 18">
            <a:extLst>
              <a:ext uri="{FF2B5EF4-FFF2-40B4-BE49-F238E27FC236}">
                <a16:creationId xmlns:a16="http://schemas.microsoft.com/office/drawing/2014/main" id="{49C1836C-5DBA-F94B-B925-ABC592A1A1AD}"/>
              </a:ext>
            </a:extLst>
          </p:cNvPr>
          <p:cNvGrpSpPr>
            <a:grpSpLocks/>
          </p:cNvGrpSpPr>
          <p:nvPr/>
        </p:nvGrpSpPr>
        <p:grpSpPr bwMode="auto">
          <a:xfrm>
            <a:off x="1619318" y="4783930"/>
            <a:ext cx="3841670" cy="307777"/>
            <a:chOff x="-1179917" y="4521468"/>
            <a:chExt cx="3842964" cy="307392"/>
          </a:xfrm>
        </p:grpSpPr>
        <p:sp>
          <p:nvSpPr>
            <p:cNvPr id="39" name="TextBox 61">
              <a:extLst>
                <a:ext uri="{FF2B5EF4-FFF2-40B4-BE49-F238E27FC236}">
                  <a16:creationId xmlns:a16="http://schemas.microsoft.com/office/drawing/2014/main" id="{19797EBA-27BC-C641-806F-7436C22CF63C}"/>
                </a:ext>
              </a:extLst>
            </p:cNvPr>
            <p:cNvSpPr txBox="1">
              <a:spLocks noChangeArrowheads="1"/>
            </p:cNvSpPr>
            <p:nvPr/>
          </p:nvSpPr>
          <p:spPr bwMode="auto">
            <a:xfrm>
              <a:off x="-1179917" y="4521468"/>
              <a:ext cx="3842964" cy="30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send upper case string back to this client</a:t>
              </a:r>
            </a:p>
          </p:txBody>
        </p:sp>
        <p:cxnSp>
          <p:nvCxnSpPr>
            <p:cNvPr id="40" name="Straight Connector 62">
              <a:extLst>
                <a:ext uri="{FF2B5EF4-FFF2-40B4-BE49-F238E27FC236}">
                  <a16:creationId xmlns:a16="http://schemas.microsoft.com/office/drawing/2014/main" id="{D86F62BC-7674-424E-BFC8-DE9ED1B6052A}"/>
                </a:ext>
              </a:extLst>
            </p:cNvPr>
            <p:cNvCxnSpPr>
              <a:cxnSpLocks noChangeShapeType="1"/>
            </p:cNvCxnSpPr>
            <p:nvPr/>
          </p:nvCxnSpPr>
          <p:spPr bwMode="auto">
            <a:xfrm>
              <a:off x="2217617" y="4675165"/>
              <a:ext cx="35651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20" name="Slide Number Placeholder 2">
            <a:extLst>
              <a:ext uri="{FF2B5EF4-FFF2-40B4-BE49-F238E27FC236}">
                <a16:creationId xmlns:a16="http://schemas.microsoft.com/office/drawing/2014/main" id="{E32FD753-2E15-6843-B14D-A35BDF167271}"/>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D3A565F1-FD73-BCAD-130F-72DB894CAF62}"/>
              </a:ext>
            </a:extLst>
          </p:cNvPr>
          <p:cNvSpPr txBox="1"/>
          <p:nvPr/>
        </p:nvSpPr>
        <p:spPr>
          <a:xfrm>
            <a:off x="589926" y="6443089"/>
            <a:ext cx="3250826" cy="307777"/>
          </a:xfrm>
          <a:prstGeom prst="rect">
            <a:avLst/>
          </a:prstGeom>
          <a:noFill/>
        </p:spPr>
        <p:txBody>
          <a:bodyPr wrap="none" rtlCol="0">
            <a:spAutoFit/>
          </a:bodyPr>
          <a:lstStyle/>
          <a:p>
            <a:r>
              <a:rPr lang="en-US" sz="1400" dirty="0"/>
              <a:t>Note: this code update (2023) to Python 3</a:t>
            </a:r>
          </a:p>
        </p:txBody>
      </p:sp>
    </p:spTree>
    <p:extLst>
      <p:ext uri="{BB962C8B-B14F-4D97-AF65-F5344CB8AC3E}">
        <p14:creationId xmlns:p14="http://schemas.microsoft.com/office/powerpoint/2010/main" val="3068576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dissolve">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6"/>
                                        </p:tgtEl>
                                      </p:cBhvr>
                                    </p:animEffect>
                                    <p:set>
                                      <p:cBhvr>
                                        <p:cTn id="12" dur="1" fill="hold">
                                          <p:stCondLst>
                                            <p:cond delay="499"/>
                                          </p:stCondLst>
                                        </p:cTn>
                                        <p:tgtEl>
                                          <p:spTgt spid="26"/>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dissolve">
                                      <p:cBhvr>
                                        <p:cTn id="15" dur="500"/>
                                        <p:tgtEl>
                                          <p:spTgt spid="2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29"/>
                                        </p:tgtEl>
                                      </p:cBhvr>
                                    </p:animEffect>
                                    <p:set>
                                      <p:cBhvr>
                                        <p:cTn id="20" dur="1" fill="hold">
                                          <p:stCondLst>
                                            <p:cond delay="499"/>
                                          </p:stCondLst>
                                        </p:cTn>
                                        <p:tgtEl>
                                          <p:spTgt spid="29"/>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dissolve">
                                      <p:cBhvr>
                                        <p:cTn id="23" dur="500"/>
                                        <p:tgtEl>
                                          <p:spTgt spid="32"/>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32"/>
                                        </p:tgtEl>
                                      </p:cBhvr>
                                    </p:animEffect>
                                    <p:set>
                                      <p:cBhvr>
                                        <p:cTn id="28" dur="1" fill="hold">
                                          <p:stCondLst>
                                            <p:cond delay="499"/>
                                          </p:stCondLst>
                                        </p:cTn>
                                        <p:tgtEl>
                                          <p:spTgt spid="32"/>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dissolve">
                                      <p:cBhvr>
                                        <p:cTn id="31" dur="500"/>
                                        <p:tgtEl>
                                          <p:spTgt spid="3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35"/>
                                        </p:tgtEl>
                                      </p:cBhvr>
                                    </p:animEffect>
                                    <p:set>
                                      <p:cBhvr>
                                        <p:cTn id="36" dur="1" fill="hold">
                                          <p:stCondLst>
                                            <p:cond delay="499"/>
                                          </p:stCondLst>
                                        </p:cTn>
                                        <p:tgtEl>
                                          <p:spTgt spid="35"/>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dissolve">
                                      <p:cBhvr>
                                        <p:cTn id="39"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Socket programming </a:t>
            </a:r>
            <a:r>
              <a:rPr lang="en-US" altLang="en-US" sz="4400" dirty="0">
                <a:solidFill>
                  <a:srgbClr val="C00000"/>
                </a:solidFill>
                <a:ea typeface="ＭＳ Ｐゴシック" panose="020B0600070205080204" pitchFamily="34" charset="-128"/>
                <a:cs typeface="+mn-cs"/>
              </a:rPr>
              <a:t>with TCP</a:t>
            </a:r>
            <a:endParaRPr lang="en-US" altLang="en-US" sz="5400" dirty="0">
              <a:solidFill>
                <a:srgbClr val="C00000"/>
              </a:solidFill>
              <a:ea typeface="ＭＳ Ｐゴシック" panose="020B0600070205080204" pitchFamily="34" charset="-128"/>
              <a:cs typeface="+mn-cs"/>
            </a:endParaRPr>
          </a:p>
        </p:txBody>
      </p:sp>
      <p:sp>
        <p:nvSpPr>
          <p:cNvPr id="43" name="Rectangle 3">
            <a:extLst>
              <a:ext uri="{FF2B5EF4-FFF2-40B4-BE49-F238E27FC236}">
                <a16:creationId xmlns:a16="http://schemas.microsoft.com/office/drawing/2014/main" id="{6F8F00D4-4B13-DD4C-9070-F4C3E1AA3197}"/>
              </a:ext>
            </a:extLst>
          </p:cNvPr>
          <p:cNvSpPr>
            <a:spLocks noGrp="1" noChangeArrowheads="1"/>
          </p:cNvSpPr>
          <p:nvPr>
            <p:ph sz="half" idx="1"/>
          </p:nvPr>
        </p:nvSpPr>
        <p:spPr>
          <a:xfrm>
            <a:off x="661829" y="1455785"/>
            <a:ext cx="5074444" cy="5090539"/>
          </a:xfrm>
        </p:spPr>
        <p:txBody>
          <a:bodyPr>
            <a:normAutofit lnSpcReduction="10000"/>
          </a:bodyPr>
          <a:lstStyle/>
          <a:p>
            <a:pPr>
              <a:buFont typeface="Wingdings" pitchFamily="2" charset="2"/>
              <a:buNone/>
            </a:pPr>
            <a:r>
              <a:rPr lang="en-US" altLang="en-US" dirty="0">
                <a:solidFill>
                  <a:srgbClr val="CC0000"/>
                </a:solidFill>
                <a:ea typeface="ＭＳ Ｐゴシック" panose="020B0600070205080204" pitchFamily="34" charset="-128"/>
              </a:rPr>
              <a:t>Client must contact server</a:t>
            </a:r>
          </a:p>
          <a:p>
            <a:pPr marL="466725" indent="-233363"/>
            <a:r>
              <a:rPr lang="en-US" altLang="en-US" sz="2400" dirty="0">
                <a:ea typeface="ＭＳ Ｐゴシック" panose="020B0600070205080204" pitchFamily="34" charset="-128"/>
              </a:rPr>
              <a:t>server process must first be running</a:t>
            </a:r>
          </a:p>
          <a:p>
            <a:pPr marL="466725" indent="-233363"/>
            <a:r>
              <a:rPr lang="en-US" altLang="en-US" sz="2400" dirty="0">
                <a:ea typeface="ＭＳ Ｐゴシック" panose="020B0600070205080204" pitchFamily="34" charset="-128"/>
              </a:rPr>
              <a:t>server must have created socket (door) that welcomes client’</a:t>
            </a:r>
            <a:r>
              <a:rPr lang="en-US" altLang="ja-JP" sz="2400" dirty="0">
                <a:ea typeface="ＭＳ Ｐゴシック" panose="020B0600070205080204" pitchFamily="34" charset="-128"/>
              </a:rPr>
              <a:t>s contact</a:t>
            </a:r>
          </a:p>
          <a:p>
            <a:pPr>
              <a:spcBef>
                <a:spcPct val="50000"/>
              </a:spcBef>
              <a:buFont typeface="Wingdings" pitchFamily="2" charset="2"/>
              <a:buNone/>
            </a:pPr>
            <a:r>
              <a:rPr lang="en-US" altLang="en-US" dirty="0">
                <a:solidFill>
                  <a:srgbClr val="CC0000"/>
                </a:solidFill>
                <a:ea typeface="ＭＳ Ｐゴシック" panose="020B0600070205080204" pitchFamily="34" charset="-128"/>
              </a:rPr>
              <a:t>Client contacts server by:</a:t>
            </a:r>
          </a:p>
          <a:p>
            <a:pPr marL="466725" indent="-292100"/>
            <a:r>
              <a:rPr lang="en-US" altLang="en-US" sz="2400" dirty="0">
                <a:ea typeface="ＭＳ Ｐゴシック" panose="020B0600070205080204" pitchFamily="34" charset="-128"/>
              </a:rPr>
              <a:t>Creating TCP socket, specifying IP address, port number of server process</a:t>
            </a:r>
          </a:p>
          <a:p>
            <a:pPr marL="466725" indent="-233363"/>
            <a:r>
              <a:rPr lang="en-US" altLang="en-US" sz="2400" i="1" dirty="0">
                <a:solidFill>
                  <a:srgbClr val="CC0000"/>
                </a:solidFill>
                <a:ea typeface="ＭＳ Ｐゴシック" panose="020B0600070205080204" pitchFamily="34" charset="-128"/>
              </a:rPr>
              <a:t>when client creates socket:</a:t>
            </a:r>
            <a:r>
              <a:rPr lang="en-US" altLang="en-US" sz="2400" dirty="0">
                <a:ea typeface="ＭＳ Ｐゴシック" panose="020B0600070205080204" pitchFamily="34" charset="-128"/>
              </a:rPr>
              <a:t> client TCP establishes connection to server TCP</a:t>
            </a:r>
            <a:endParaRPr lang="en-US" altLang="en-US" sz="2200" dirty="0">
              <a:ea typeface="ＭＳ Ｐゴシック" panose="020B0600070205080204" pitchFamily="34" charset="-128"/>
            </a:endParaRPr>
          </a:p>
          <a:p>
            <a:endParaRPr lang="en-US" altLang="en-US" sz="2000" dirty="0">
              <a:latin typeface="Gill Sans MT" panose="020B0502020104020203" pitchFamily="34" charset="77"/>
              <a:ea typeface="ＭＳ Ｐゴシック" panose="020B0600070205080204" pitchFamily="34" charset="-128"/>
            </a:endParaRPr>
          </a:p>
        </p:txBody>
      </p:sp>
      <p:sp>
        <p:nvSpPr>
          <p:cNvPr id="44" name="Rectangle 4">
            <a:extLst>
              <a:ext uri="{FF2B5EF4-FFF2-40B4-BE49-F238E27FC236}">
                <a16:creationId xmlns:a16="http://schemas.microsoft.com/office/drawing/2014/main" id="{B1AC5695-3887-C247-97DD-C7F6FB635E1B}"/>
              </a:ext>
            </a:extLst>
          </p:cNvPr>
          <p:cNvSpPr txBox="1">
            <a:spLocks noChangeArrowheads="1"/>
          </p:cNvSpPr>
          <p:nvPr/>
        </p:nvSpPr>
        <p:spPr>
          <a:xfrm>
            <a:off x="5735469" y="1426964"/>
            <a:ext cx="5794702" cy="30003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when contacted by client, </a:t>
            </a:r>
            <a:r>
              <a:rPr kumimoji="0" lang="en-US" alt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server TCP creates new socket</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for server process to communicate with that particular client</a:t>
            </a:r>
          </a:p>
          <a:p>
            <a:pPr marL="695325" marR="0" lvl="1" indent="-231775"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allows server to talk with multiple clients</a:t>
            </a:r>
          </a:p>
          <a:p>
            <a:pPr marL="695325" marR="0" lvl="1" indent="-231775"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altLang="en-US" sz="2400" b="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 source </a:t>
            </a: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port # and IP address used to distinguish clients (more in Chap 3)</a:t>
            </a:r>
            <a:endParaRPr kumimoji="0" lang="en-US" altLang="en-US" sz="24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3" name="Group 2">
            <a:extLst>
              <a:ext uri="{FF2B5EF4-FFF2-40B4-BE49-F238E27FC236}">
                <a16:creationId xmlns:a16="http://schemas.microsoft.com/office/drawing/2014/main" id="{148E49A6-28AD-904A-9A83-FE9DE35715C0}"/>
              </a:ext>
            </a:extLst>
          </p:cNvPr>
          <p:cNvGrpSpPr/>
          <p:nvPr/>
        </p:nvGrpSpPr>
        <p:grpSpPr>
          <a:xfrm>
            <a:off x="6267640" y="4602113"/>
            <a:ext cx="4660490" cy="1933598"/>
            <a:chOff x="5928853" y="4608645"/>
            <a:chExt cx="4660490" cy="1933598"/>
          </a:xfrm>
        </p:grpSpPr>
        <p:sp>
          <p:nvSpPr>
            <p:cNvPr id="2" name="Rectangle 1">
              <a:extLst>
                <a:ext uri="{FF2B5EF4-FFF2-40B4-BE49-F238E27FC236}">
                  <a16:creationId xmlns:a16="http://schemas.microsoft.com/office/drawing/2014/main" id="{E1FDF457-3529-1A4B-B2F1-0A6DF5BAF2E1}"/>
                </a:ext>
              </a:extLst>
            </p:cNvPr>
            <p:cNvSpPr/>
            <p:nvPr/>
          </p:nvSpPr>
          <p:spPr>
            <a:xfrm>
              <a:off x="5928853" y="4896465"/>
              <a:ext cx="4660490" cy="1645778"/>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 name="Text Box 6">
              <a:extLst>
                <a:ext uri="{FF2B5EF4-FFF2-40B4-BE49-F238E27FC236}">
                  <a16:creationId xmlns:a16="http://schemas.microsoft.com/office/drawing/2014/main" id="{3290FC86-CCC3-9042-8394-E0092848BE53}"/>
                </a:ext>
              </a:extLst>
            </p:cNvPr>
            <p:cNvSpPr txBox="1">
              <a:spLocks noChangeArrowheads="1"/>
            </p:cNvSpPr>
            <p:nvPr/>
          </p:nvSpPr>
          <p:spPr bwMode="auto">
            <a:xfrm>
              <a:off x="6273124" y="5097182"/>
              <a:ext cx="4091065" cy="1350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TCP provides reliable, in-order</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byte-stream transfer (“</a:t>
              </a:r>
              <a:r>
                <a:rPr kumimoji="0" lang="en-US" altLang="ja-JP"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pipe”)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between client and server processes</a:t>
              </a:r>
            </a:p>
          </p:txBody>
        </p:sp>
        <p:grpSp>
          <p:nvGrpSpPr>
            <p:cNvPr id="46" name="Group 8">
              <a:extLst>
                <a:ext uri="{FF2B5EF4-FFF2-40B4-BE49-F238E27FC236}">
                  <a16:creationId xmlns:a16="http://schemas.microsoft.com/office/drawing/2014/main" id="{8B55559B-7D61-6147-A322-49E351E9DCF2}"/>
                </a:ext>
              </a:extLst>
            </p:cNvPr>
            <p:cNvGrpSpPr>
              <a:grpSpLocks/>
            </p:cNvGrpSpPr>
            <p:nvPr/>
          </p:nvGrpSpPr>
          <p:grpSpPr bwMode="auto">
            <a:xfrm>
              <a:off x="6141246" y="4608645"/>
              <a:ext cx="3452811" cy="550863"/>
              <a:chOff x="-195" y="3766"/>
              <a:chExt cx="2175" cy="347"/>
            </a:xfrm>
          </p:grpSpPr>
          <p:sp>
            <p:nvSpPr>
              <p:cNvPr id="47" name="Rectangle 9">
                <a:extLst>
                  <a:ext uri="{FF2B5EF4-FFF2-40B4-BE49-F238E27FC236}">
                    <a16:creationId xmlns:a16="http://schemas.microsoft.com/office/drawing/2014/main" id="{4B1395F7-3763-B74C-AF37-1DAC6BC4F9AB}"/>
                  </a:ext>
                </a:extLst>
              </p:cNvPr>
              <p:cNvSpPr>
                <a:spLocks noChangeArrowheads="1"/>
              </p:cNvSpPr>
              <p:nvPr/>
            </p:nvSpPr>
            <p:spPr bwMode="auto">
              <a:xfrm>
                <a:off x="96" y="3825"/>
                <a:ext cx="116" cy="2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
                    <a:srgbClr val="3333CC"/>
                  </a:buClr>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 name="Text Box 10">
                <a:extLst>
                  <a:ext uri="{FF2B5EF4-FFF2-40B4-BE49-F238E27FC236}">
                    <a16:creationId xmlns:a16="http://schemas.microsoft.com/office/drawing/2014/main" id="{EC474FEA-9E73-5248-89ED-9528E3BFBC97}"/>
                  </a:ext>
                </a:extLst>
              </p:cNvPr>
              <p:cNvSpPr txBox="1">
                <a:spLocks noChangeArrowheads="1"/>
              </p:cNvSpPr>
              <p:nvPr/>
            </p:nvSpPr>
            <p:spPr bwMode="auto">
              <a:xfrm>
                <a:off x="-195" y="3766"/>
                <a:ext cx="2175" cy="33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Application viewpoint</a:t>
                </a:r>
              </a:p>
            </p:txBody>
          </p:sp>
        </p:grpSp>
      </p:grpSp>
      <p:sp>
        <p:nvSpPr>
          <p:cNvPr id="11" name="Slide Number Placeholder 2">
            <a:extLst>
              <a:ext uri="{FF2B5EF4-FFF2-40B4-BE49-F238E27FC236}">
                <a16:creationId xmlns:a16="http://schemas.microsoft.com/office/drawing/2014/main" id="{43ECFECD-C9B5-E345-AAD0-01569E2A9EB3}"/>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112</a:t>
            </a:fld>
            <a:endParaRPr lang="en-US" dirty="0"/>
          </a:p>
        </p:txBody>
      </p:sp>
    </p:spTree>
    <p:extLst>
      <p:ext uri="{BB962C8B-B14F-4D97-AF65-F5344CB8AC3E}">
        <p14:creationId xmlns:p14="http://schemas.microsoft.com/office/powerpoint/2010/main" val="2898692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3">
                                            <p:txEl>
                                              <p:pRg st="3" end="3"/>
                                            </p:txEl>
                                          </p:spTgt>
                                        </p:tgtEl>
                                        <p:attrNameLst>
                                          <p:attrName>style.visibility</p:attrName>
                                        </p:attrNameLst>
                                      </p:cBhvr>
                                      <p:to>
                                        <p:strVal val="visible"/>
                                      </p:to>
                                    </p:set>
                                    <p:animEffect transition="in" filter="dissolve">
                                      <p:cBhvr>
                                        <p:cTn id="7" dur="500"/>
                                        <p:tgtEl>
                                          <p:spTgt spid="43">
                                            <p:txEl>
                                              <p:pRg st="3" end="3"/>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43">
                                            <p:txEl>
                                              <p:pRg st="4" end="4"/>
                                            </p:txEl>
                                          </p:spTgt>
                                        </p:tgtEl>
                                        <p:attrNameLst>
                                          <p:attrName>style.visibility</p:attrName>
                                        </p:attrNameLst>
                                      </p:cBhvr>
                                      <p:to>
                                        <p:strVal val="visible"/>
                                      </p:to>
                                    </p:set>
                                    <p:animEffect transition="in" filter="dissolve">
                                      <p:cBhvr>
                                        <p:cTn id="10" dur="500"/>
                                        <p:tgtEl>
                                          <p:spTgt spid="43">
                                            <p:txEl>
                                              <p:pRg st="4" end="4"/>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43">
                                            <p:txEl>
                                              <p:pRg st="5" end="5"/>
                                            </p:txEl>
                                          </p:spTgt>
                                        </p:tgtEl>
                                        <p:attrNameLst>
                                          <p:attrName>style.visibility</p:attrName>
                                        </p:attrNameLst>
                                      </p:cBhvr>
                                      <p:to>
                                        <p:strVal val="visible"/>
                                      </p:to>
                                    </p:set>
                                    <p:animEffect transition="in" filter="dissolve">
                                      <p:cBhvr>
                                        <p:cTn id="13" dur="500"/>
                                        <p:tgtEl>
                                          <p:spTgt spid="43">
                                            <p:txEl>
                                              <p:pRg st="5" end="5"/>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dissolve">
                                      <p:cBhvr>
                                        <p:cTn id="18" dur="500"/>
                                        <p:tgtEl>
                                          <p:spTgt spid="44"/>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dissolve">
                                      <p:cBhvr>
                                        <p:cTn id="2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Client/server socket interaction: TCP</a:t>
            </a:r>
          </a:p>
        </p:txBody>
      </p:sp>
      <p:sp>
        <p:nvSpPr>
          <p:cNvPr id="60" name="Text Box 22">
            <a:extLst>
              <a:ext uri="{FF2B5EF4-FFF2-40B4-BE49-F238E27FC236}">
                <a16:creationId xmlns:a16="http://schemas.microsoft.com/office/drawing/2014/main" id="{BA5A099E-C76D-334B-B273-AED0342E41BB}"/>
              </a:ext>
            </a:extLst>
          </p:cNvPr>
          <p:cNvSpPr txBox="1">
            <a:spLocks noChangeArrowheads="1"/>
          </p:cNvSpPr>
          <p:nvPr/>
        </p:nvSpPr>
        <p:spPr bwMode="auto">
          <a:xfrm>
            <a:off x="2435141" y="1421154"/>
            <a:ext cx="310732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(running on hostid)</a:t>
            </a:r>
          </a:p>
        </p:txBody>
      </p:sp>
      <p:sp>
        <p:nvSpPr>
          <p:cNvPr id="61" name="Text Box 23">
            <a:extLst>
              <a:ext uri="{FF2B5EF4-FFF2-40B4-BE49-F238E27FC236}">
                <a16:creationId xmlns:a16="http://schemas.microsoft.com/office/drawing/2014/main" id="{2C0B647E-1C2C-574A-86D4-A8DBF242771B}"/>
              </a:ext>
            </a:extLst>
          </p:cNvPr>
          <p:cNvSpPr txBox="1">
            <a:spLocks noChangeArrowheads="1"/>
          </p:cNvSpPr>
          <p:nvPr/>
        </p:nvSpPr>
        <p:spPr bwMode="auto">
          <a:xfrm>
            <a:off x="6840313" y="1416392"/>
            <a:ext cx="110100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client</a:t>
            </a:r>
          </a:p>
        </p:txBody>
      </p:sp>
      <p:grpSp>
        <p:nvGrpSpPr>
          <p:cNvPr id="64" name="Group 34">
            <a:extLst>
              <a:ext uri="{FF2B5EF4-FFF2-40B4-BE49-F238E27FC236}">
                <a16:creationId xmlns:a16="http://schemas.microsoft.com/office/drawing/2014/main" id="{B18363F5-9DA8-C844-9FF5-8607E23ECAE0}"/>
              </a:ext>
            </a:extLst>
          </p:cNvPr>
          <p:cNvGrpSpPr>
            <a:grpSpLocks/>
          </p:cNvGrpSpPr>
          <p:nvPr/>
        </p:nvGrpSpPr>
        <p:grpSpPr bwMode="auto">
          <a:xfrm>
            <a:off x="1947735" y="1365879"/>
            <a:ext cx="422275" cy="685800"/>
            <a:chOff x="4140" y="429"/>
            <a:chExt cx="1425" cy="2396"/>
          </a:xfrm>
        </p:grpSpPr>
        <p:sp>
          <p:nvSpPr>
            <p:cNvPr id="65" name="Freeform 35">
              <a:extLst>
                <a:ext uri="{FF2B5EF4-FFF2-40B4-BE49-F238E27FC236}">
                  <a16:creationId xmlns:a16="http://schemas.microsoft.com/office/drawing/2014/main" id="{0528A8CB-65E5-964D-B654-85E03FD18B5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Rectangle 36">
              <a:extLst>
                <a:ext uri="{FF2B5EF4-FFF2-40B4-BE49-F238E27FC236}">
                  <a16:creationId xmlns:a16="http://schemas.microsoft.com/office/drawing/2014/main" id="{6E84855E-322D-B04A-A7A9-4DC0337256CF}"/>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7" name="Freeform 37">
              <a:extLst>
                <a:ext uri="{FF2B5EF4-FFF2-40B4-BE49-F238E27FC236}">
                  <a16:creationId xmlns:a16="http://schemas.microsoft.com/office/drawing/2014/main" id="{0DE429C7-30A9-C04A-A526-765AC5EAA189}"/>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Freeform 38">
              <a:extLst>
                <a:ext uri="{FF2B5EF4-FFF2-40B4-BE49-F238E27FC236}">
                  <a16:creationId xmlns:a16="http://schemas.microsoft.com/office/drawing/2014/main" id="{DF53DCF7-7CCE-A14D-89D6-6AAAE8C142F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Rectangle 39">
              <a:extLst>
                <a:ext uri="{FF2B5EF4-FFF2-40B4-BE49-F238E27FC236}">
                  <a16:creationId xmlns:a16="http://schemas.microsoft.com/office/drawing/2014/main" id="{FCF7FE3C-7CB1-1949-80FD-5DEB7C2DF81F}"/>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0" name="Group 40">
              <a:extLst>
                <a:ext uri="{FF2B5EF4-FFF2-40B4-BE49-F238E27FC236}">
                  <a16:creationId xmlns:a16="http://schemas.microsoft.com/office/drawing/2014/main" id="{9EA93011-9988-1C46-8FFD-C704F4A48C93}"/>
                </a:ext>
              </a:extLst>
            </p:cNvPr>
            <p:cNvGrpSpPr>
              <a:grpSpLocks/>
            </p:cNvGrpSpPr>
            <p:nvPr/>
          </p:nvGrpSpPr>
          <p:grpSpPr bwMode="auto">
            <a:xfrm>
              <a:off x="4749" y="668"/>
              <a:ext cx="581" cy="145"/>
              <a:chOff x="614" y="2568"/>
              <a:chExt cx="725" cy="139"/>
            </a:xfrm>
          </p:grpSpPr>
          <p:sp>
            <p:nvSpPr>
              <p:cNvPr id="95" name="AutoShape 41">
                <a:extLst>
                  <a:ext uri="{FF2B5EF4-FFF2-40B4-BE49-F238E27FC236}">
                    <a16:creationId xmlns:a16="http://schemas.microsoft.com/office/drawing/2014/main" id="{79ABB3C1-EE56-6F45-9499-45BC8012910B}"/>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6" name="AutoShape 42">
                <a:extLst>
                  <a:ext uri="{FF2B5EF4-FFF2-40B4-BE49-F238E27FC236}">
                    <a16:creationId xmlns:a16="http://schemas.microsoft.com/office/drawing/2014/main" id="{3CE416CE-22C1-B44C-A8BC-DD8D49FA16E5}"/>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1" name="Rectangle 43">
              <a:extLst>
                <a:ext uri="{FF2B5EF4-FFF2-40B4-BE49-F238E27FC236}">
                  <a16:creationId xmlns:a16="http://schemas.microsoft.com/office/drawing/2014/main" id="{E9AF4519-635B-C444-AD0B-889732CA4F5A}"/>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2" name="Group 44">
              <a:extLst>
                <a:ext uri="{FF2B5EF4-FFF2-40B4-BE49-F238E27FC236}">
                  <a16:creationId xmlns:a16="http://schemas.microsoft.com/office/drawing/2014/main" id="{AE3F7048-2B7F-8146-8234-207ED13E9021}"/>
                </a:ext>
              </a:extLst>
            </p:cNvPr>
            <p:cNvGrpSpPr>
              <a:grpSpLocks/>
            </p:cNvGrpSpPr>
            <p:nvPr/>
          </p:nvGrpSpPr>
          <p:grpSpPr bwMode="auto">
            <a:xfrm>
              <a:off x="4747" y="994"/>
              <a:ext cx="581" cy="134"/>
              <a:chOff x="614" y="2568"/>
              <a:chExt cx="725" cy="139"/>
            </a:xfrm>
          </p:grpSpPr>
          <p:sp>
            <p:nvSpPr>
              <p:cNvPr id="93" name="AutoShape 45">
                <a:extLst>
                  <a:ext uri="{FF2B5EF4-FFF2-40B4-BE49-F238E27FC236}">
                    <a16:creationId xmlns:a16="http://schemas.microsoft.com/office/drawing/2014/main" id="{53908CFC-D723-4742-8456-2D30C66E3524}"/>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4" name="AutoShape 46">
                <a:extLst>
                  <a:ext uri="{FF2B5EF4-FFF2-40B4-BE49-F238E27FC236}">
                    <a16:creationId xmlns:a16="http://schemas.microsoft.com/office/drawing/2014/main" id="{3A7947BE-FF10-9D41-9767-56A9F87FC393}"/>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3" name="Rectangle 47">
              <a:extLst>
                <a:ext uri="{FF2B5EF4-FFF2-40B4-BE49-F238E27FC236}">
                  <a16:creationId xmlns:a16="http://schemas.microsoft.com/office/drawing/2014/main" id="{A116F8BE-CE6D-0046-BBDF-ED91EC563CE1}"/>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4" name="Rectangle 48">
              <a:extLst>
                <a:ext uri="{FF2B5EF4-FFF2-40B4-BE49-F238E27FC236}">
                  <a16:creationId xmlns:a16="http://schemas.microsoft.com/office/drawing/2014/main" id="{EDDDAA43-84E9-5649-B997-CD32383C8A23}"/>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5" name="Group 49">
              <a:extLst>
                <a:ext uri="{FF2B5EF4-FFF2-40B4-BE49-F238E27FC236}">
                  <a16:creationId xmlns:a16="http://schemas.microsoft.com/office/drawing/2014/main" id="{ED22CCB4-0F75-C14E-8FF6-F0FB9D3FC9FC}"/>
                </a:ext>
              </a:extLst>
            </p:cNvPr>
            <p:cNvGrpSpPr>
              <a:grpSpLocks/>
            </p:cNvGrpSpPr>
            <p:nvPr/>
          </p:nvGrpSpPr>
          <p:grpSpPr bwMode="auto">
            <a:xfrm>
              <a:off x="4735" y="1627"/>
              <a:ext cx="582" cy="151"/>
              <a:chOff x="614" y="2568"/>
              <a:chExt cx="725" cy="139"/>
            </a:xfrm>
          </p:grpSpPr>
          <p:sp>
            <p:nvSpPr>
              <p:cNvPr id="91" name="AutoShape 50">
                <a:extLst>
                  <a:ext uri="{FF2B5EF4-FFF2-40B4-BE49-F238E27FC236}">
                    <a16:creationId xmlns:a16="http://schemas.microsoft.com/office/drawing/2014/main" id="{23A963E3-E563-8243-8CD5-AD41B731D0B3}"/>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2" name="AutoShape 51">
                <a:extLst>
                  <a:ext uri="{FF2B5EF4-FFF2-40B4-BE49-F238E27FC236}">
                    <a16:creationId xmlns:a16="http://schemas.microsoft.com/office/drawing/2014/main" id="{3CDFE710-0763-8B45-AFC8-16BE12CABF0C}"/>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6" name="Freeform 52">
              <a:extLst>
                <a:ext uri="{FF2B5EF4-FFF2-40B4-BE49-F238E27FC236}">
                  <a16:creationId xmlns:a16="http://schemas.microsoft.com/office/drawing/2014/main" id="{DFF03B02-CD58-954F-8277-362C27F82A3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7" name="Group 53">
              <a:extLst>
                <a:ext uri="{FF2B5EF4-FFF2-40B4-BE49-F238E27FC236}">
                  <a16:creationId xmlns:a16="http://schemas.microsoft.com/office/drawing/2014/main" id="{3E689C5E-F98B-8049-943E-5C1ACD1083B3}"/>
                </a:ext>
              </a:extLst>
            </p:cNvPr>
            <p:cNvGrpSpPr>
              <a:grpSpLocks/>
            </p:cNvGrpSpPr>
            <p:nvPr/>
          </p:nvGrpSpPr>
          <p:grpSpPr bwMode="auto">
            <a:xfrm>
              <a:off x="4739" y="1327"/>
              <a:ext cx="582" cy="139"/>
              <a:chOff x="614" y="2568"/>
              <a:chExt cx="725" cy="139"/>
            </a:xfrm>
          </p:grpSpPr>
          <p:sp>
            <p:nvSpPr>
              <p:cNvPr id="89" name="AutoShape 54">
                <a:extLst>
                  <a:ext uri="{FF2B5EF4-FFF2-40B4-BE49-F238E27FC236}">
                    <a16:creationId xmlns:a16="http://schemas.microsoft.com/office/drawing/2014/main" id="{6761E2B1-103D-4445-A2AE-88446D2628E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0" name="AutoShape 55">
                <a:extLst>
                  <a:ext uri="{FF2B5EF4-FFF2-40B4-BE49-F238E27FC236}">
                    <a16:creationId xmlns:a16="http://schemas.microsoft.com/office/drawing/2014/main" id="{EAB91C60-8F54-7C41-988D-5BE6CF059545}"/>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8" name="Rectangle 56">
              <a:extLst>
                <a:ext uri="{FF2B5EF4-FFF2-40B4-BE49-F238E27FC236}">
                  <a16:creationId xmlns:a16="http://schemas.microsoft.com/office/drawing/2014/main" id="{87AAEB8B-15DB-FF40-9AE1-E4AF827B85B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9" name="Freeform 57">
              <a:extLst>
                <a:ext uri="{FF2B5EF4-FFF2-40B4-BE49-F238E27FC236}">
                  <a16:creationId xmlns:a16="http://schemas.microsoft.com/office/drawing/2014/main" id="{CC9C0288-5815-DA49-8C3D-91F3048A636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58">
              <a:extLst>
                <a:ext uri="{FF2B5EF4-FFF2-40B4-BE49-F238E27FC236}">
                  <a16:creationId xmlns:a16="http://schemas.microsoft.com/office/drawing/2014/main" id="{298D6A78-AAD4-6C42-8184-6B5B0ADD712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Oval 59">
              <a:extLst>
                <a:ext uri="{FF2B5EF4-FFF2-40B4-BE49-F238E27FC236}">
                  <a16:creationId xmlns:a16="http://schemas.microsoft.com/office/drawing/2014/main" id="{2C2ADEA9-27C8-8047-B295-9313B8ABB6DD}"/>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Freeform 60">
              <a:extLst>
                <a:ext uri="{FF2B5EF4-FFF2-40B4-BE49-F238E27FC236}">
                  <a16:creationId xmlns:a16="http://schemas.microsoft.com/office/drawing/2014/main" id="{9CAEC79C-34C3-884C-93EA-251A84F7068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AutoShape 61">
              <a:extLst>
                <a:ext uri="{FF2B5EF4-FFF2-40B4-BE49-F238E27FC236}">
                  <a16:creationId xmlns:a16="http://schemas.microsoft.com/office/drawing/2014/main" id="{36B22FB8-29CC-B041-B349-ADB1A1CF0D50}"/>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AutoShape 62">
              <a:extLst>
                <a:ext uri="{FF2B5EF4-FFF2-40B4-BE49-F238E27FC236}">
                  <a16:creationId xmlns:a16="http://schemas.microsoft.com/office/drawing/2014/main" id="{A568E896-D157-6749-8B5C-38036DCDA9C8}"/>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5" name="Oval 63">
              <a:extLst>
                <a:ext uri="{FF2B5EF4-FFF2-40B4-BE49-F238E27FC236}">
                  <a16:creationId xmlns:a16="http://schemas.microsoft.com/office/drawing/2014/main" id="{76E67DE4-8580-984E-96DB-32AA41DD1301}"/>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6" name="Oval 64">
              <a:extLst>
                <a:ext uri="{FF2B5EF4-FFF2-40B4-BE49-F238E27FC236}">
                  <a16:creationId xmlns:a16="http://schemas.microsoft.com/office/drawing/2014/main" id="{B85D964A-BC7F-0243-8B3C-55498AEBC027}"/>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7" name="Oval 65">
              <a:extLst>
                <a:ext uri="{FF2B5EF4-FFF2-40B4-BE49-F238E27FC236}">
                  <a16:creationId xmlns:a16="http://schemas.microsoft.com/office/drawing/2014/main" id="{1023622E-7290-DB4F-BDFC-4AE5806C35D8}"/>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8" name="Rectangle 66">
              <a:extLst>
                <a:ext uri="{FF2B5EF4-FFF2-40B4-BE49-F238E27FC236}">
                  <a16:creationId xmlns:a16="http://schemas.microsoft.com/office/drawing/2014/main" id="{C404F913-10F9-264F-B4B2-2C47E82E0029}"/>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97" name="Group 67">
            <a:extLst>
              <a:ext uri="{FF2B5EF4-FFF2-40B4-BE49-F238E27FC236}">
                <a16:creationId xmlns:a16="http://schemas.microsoft.com/office/drawing/2014/main" id="{CED85610-CD29-5E4F-BB21-F275B7666450}"/>
              </a:ext>
            </a:extLst>
          </p:cNvPr>
          <p:cNvGrpSpPr>
            <a:grpSpLocks/>
          </p:cNvGrpSpPr>
          <p:nvPr/>
        </p:nvGrpSpPr>
        <p:grpSpPr bwMode="auto">
          <a:xfrm>
            <a:off x="7841666" y="1346443"/>
            <a:ext cx="742950" cy="742950"/>
            <a:chOff x="-44" y="1473"/>
            <a:chExt cx="981" cy="1105"/>
          </a:xfrm>
        </p:grpSpPr>
        <p:pic>
          <p:nvPicPr>
            <p:cNvPr id="98" name="Picture 68" descr="desktop_computer_stylized_medium">
              <a:extLst>
                <a:ext uri="{FF2B5EF4-FFF2-40B4-BE49-F238E27FC236}">
                  <a16:creationId xmlns:a16="http://schemas.microsoft.com/office/drawing/2014/main" id="{1830ACA4-0FBE-1142-BE23-D05178A5FE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Freeform 69">
              <a:extLst>
                <a:ext uri="{FF2B5EF4-FFF2-40B4-BE49-F238E27FC236}">
                  <a16:creationId xmlns:a16="http://schemas.microsoft.com/office/drawing/2014/main" id="{E76D0C82-A009-EE46-B2AF-9D042C9D0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0" name="Group 3">
            <a:extLst>
              <a:ext uri="{FF2B5EF4-FFF2-40B4-BE49-F238E27FC236}">
                <a16:creationId xmlns:a16="http://schemas.microsoft.com/office/drawing/2014/main" id="{17F245AD-D1C8-1047-B190-F3B9F38A51DA}"/>
              </a:ext>
            </a:extLst>
          </p:cNvPr>
          <p:cNvGrpSpPr>
            <a:grpSpLocks/>
          </p:cNvGrpSpPr>
          <p:nvPr/>
        </p:nvGrpSpPr>
        <p:grpSpPr bwMode="auto">
          <a:xfrm>
            <a:off x="3761300" y="3384960"/>
            <a:ext cx="1931987" cy="930275"/>
            <a:chOff x="827" y="2027"/>
            <a:chExt cx="1217" cy="586"/>
          </a:xfrm>
        </p:grpSpPr>
        <p:sp>
          <p:nvSpPr>
            <p:cNvPr id="101" name="Text Box 4">
              <a:extLst>
                <a:ext uri="{FF2B5EF4-FFF2-40B4-BE49-F238E27FC236}">
                  <a16:creationId xmlns:a16="http://schemas.microsoft.com/office/drawing/2014/main" id="{96ECA07F-984C-9640-8279-02E0C42A59C3}"/>
                </a:ext>
              </a:extLst>
            </p:cNvPr>
            <p:cNvSpPr txBox="1">
              <a:spLocks noChangeArrowheads="1"/>
            </p:cNvSpPr>
            <p:nvPr/>
          </p:nvSpPr>
          <p:spPr bwMode="auto">
            <a:xfrm>
              <a:off x="827" y="2027"/>
              <a:ext cx="1059"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incoming</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connection request</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2" name="Text Box 5">
              <a:extLst>
                <a:ext uri="{FF2B5EF4-FFF2-40B4-BE49-F238E27FC236}">
                  <a16:creationId xmlns:a16="http://schemas.microsoft.com/office/drawing/2014/main" id="{3EED45EC-0C3C-CD4F-8B77-F31CC4D8B667}"/>
                </a:ext>
              </a:extLst>
            </p:cNvPr>
            <p:cNvSpPr txBox="1">
              <a:spLocks noChangeArrowheads="1"/>
            </p:cNvSpPr>
            <p:nvPr/>
          </p:nvSpPr>
          <p:spPr bwMode="auto">
            <a:xfrm>
              <a:off x="828" y="2283"/>
              <a:ext cx="1216"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serverSocket.accept()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3" name="Group 6">
            <a:extLst>
              <a:ext uri="{FF2B5EF4-FFF2-40B4-BE49-F238E27FC236}">
                <a16:creationId xmlns:a16="http://schemas.microsoft.com/office/drawing/2014/main" id="{942F4A59-7245-424D-B343-8B3AE10F149D}"/>
              </a:ext>
            </a:extLst>
          </p:cNvPr>
          <p:cNvGrpSpPr>
            <a:grpSpLocks/>
          </p:cNvGrpSpPr>
          <p:nvPr/>
        </p:nvGrpSpPr>
        <p:grpSpPr bwMode="auto">
          <a:xfrm>
            <a:off x="3742250" y="2145123"/>
            <a:ext cx="2357437" cy="1317625"/>
            <a:chOff x="821" y="1246"/>
            <a:chExt cx="1485" cy="830"/>
          </a:xfrm>
        </p:grpSpPr>
        <p:grpSp>
          <p:nvGrpSpPr>
            <p:cNvPr id="104" name="Group 7">
              <a:extLst>
                <a:ext uri="{FF2B5EF4-FFF2-40B4-BE49-F238E27FC236}">
                  <a16:creationId xmlns:a16="http://schemas.microsoft.com/office/drawing/2014/main" id="{26B7DDA9-00F9-674D-BF38-CB98156F7D42}"/>
                </a:ext>
              </a:extLst>
            </p:cNvPr>
            <p:cNvGrpSpPr>
              <a:grpSpLocks/>
            </p:cNvGrpSpPr>
            <p:nvPr/>
          </p:nvGrpSpPr>
          <p:grpSpPr bwMode="auto">
            <a:xfrm>
              <a:off x="821" y="1246"/>
              <a:ext cx="1485" cy="586"/>
              <a:chOff x="329" y="1270"/>
              <a:chExt cx="1485" cy="586"/>
            </a:xfrm>
          </p:grpSpPr>
          <p:sp>
            <p:nvSpPr>
              <p:cNvPr id="106" name="Text Box 8">
                <a:extLst>
                  <a:ext uri="{FF2B5EF4-FFF2-40B4-BE49-F238E27FC236}">
                    <a16:creationId xmlns:a16="http://schemas.microsoft.com/office/drawing/2014/main" id="{EB10976F-C234-F04E-BDCB-D23AD814269B}"/>
                  </a:ext>
                </a:extLst>
              </p:cNvPr>
              <p:cNvSpPr txBox="1">
                <a:spLocks noChangeArrowheads="1"/>
              </p:cNvSpPr>
              <p:nvPr/>
            </p:nvSpPr>
            <p:spPr bwMode="auto">
              <a:xfrm>
                <a:off x="329" y="1270"/>
                <a:ext cx="1213"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port=</a:t>
                </a:r>
                <a:r>
                  <a:rPr kumimoji="0" lang="en-US" altLang="en-US" sz="14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panose="020B0600070205080204" pitchFamily="34" charset="-128"/>
                    <a:cs typeface="+mn-cs"/>
                  </a:rPr>
                  <a:t>x</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for incoming request:</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7" name="Text Box 9">
                <a:extLst>
                  <a:ext uri="{FF2B5EF4-FFF2-40B4-BE49-F238E27FC236}">
                    <a16:creationId xmlns:a16="http://schemas.microsoft.com/office/drawing/2014/main" id="{FE1C48C3-1411-C842-B695-AE75246E0DFB}"/>
                  </a:ext>
                </a:extLst>
              </p:cNvPr>
              <p:cNvSpPr txBox="1">
                <a:spLocks noChangeArrowheads="1"/>
              </p:cNvSpPr>
              <p:nvPr/>
            </p:nvSpPr>
            <p:spPr bwMode="auto">
              <a:xfrm>
                <a:off x="333" y="1662"/>
                <a:ext cx="1481"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 = 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05" name="Line 10">
              <a:extLst>
                <a:ext uri="{FF2B5EF4-FFF2-40B4-BE49-F238E27FC236}">
                  <a16:creationId xmlns:a16="http://schemas.microsoft.com/office/drawing/2014/main" id="{EFE8B30D-7531-1F4B-8F1D-2889E2918118}"/>
                </a:ext>
              </a:extLst>
            </p:cNvPr>
            <p:cNvSpPr>
              <a:spLocks noChangeShapeType="1"/>
            </p:cNvSpPr>
            <p:nvPr/>
          </p:nvSpPr>
          <p:spPr bwMode="auto">
            <a:xfrm>
              <a:off x="1284" y="1872"/>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8" name="Group 11">
            <a:extLst>
              <a:ext uri="{FF2B5EF4-FFF2-40B4-BE49-F238E27FC236}">
                <a16:creationId xmlns:a16="http://schemas.microsoft.com/office/drawing/2014/main" id="{ACBB7887-7AB9-1344-A0D2-33A736B32882}"/>
              </a:ext>
            </a:extLst>
          </p:cNvPr>
          <p:cNvGrpSpPr>
            <a:grpSpLocks/>
          </p:cNvGrpSpPr>
          <p:nvPr/>
        </p:nvGrpSpPr>
        <p:grpSpPr bwMode="auto">
          <a:xfrm>
            <a:off x="7539550" y="3389723"/>
            <a:ext cx="2357437" cy="731837"/>
            <a:chOff x="3333" y="1202"/>
            <a:chExt cx="1485" cy="461"/>
          </a:xfrm>
        </p:grpSpPr>
        <p:sp>
          <p:nvSpPr>
            <p:cNvPr id="109" name="Text Box 12">
              <a:extLst>
                <a:ext uri="{FF2B5EF4-FFF2-40B4-BE49-F238E27FC236}">
                  <a16:creationId xmlns:a16="http://schemas.microsoft.com/office/drawing/2014/main" id="{7C40D8E2-34BB-B14D-99EA-EC4D8E46BD6B}"/>
                </a:ext>
              </a:extLst>
            </p:cNvPr>
            <p:cNvSpPr txBox="1">
              <a:spLocks noChangeArrowheads="1"/>
            </p:cNvSpPr>
            <p:nvPr/>
          </p:nvSpPr>
          <p:spPr bwMode="auto">
            <a:xfrm>
              <a:off x="3335" y="1202"/>
              <a:ext cx="1468"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connect to </a:t>
              </a:r>
              <a:r>
                <a:rPr kumimoji="0" lang="en-US" altLang="en-US" sz="14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panose="020B0600070205080204" pitchFamily="34" charset="-128"/>
                  <a:cs typeface="+mn-cs"/>
                </a:rPr>
                <a:t>hostid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port=</a:t>
              </a:r>
              <a:r>
                <a:rPr kumimoji="0" lang="en-US" altLang="en-US" sz="14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panose="020B0600070205080204" pitchFamily="34" charset="-128"/>
                  <a:cs typeface="+mn-cs"/>
                </a:rPr>
                <a:t>x</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 name="Text Box 13">
              <a:extLst>
                <a:ext uri="{FF2B5EF4-FFF2-40B4-BE49-F238E27FC236}">
                  <a16:creationId xmlns:a16="http://schemas.microsoft.com/office/drawing/2014/main" id="{7AB5735E-62F0-3342-99B5-3AA0751455EA}"/>
                </a:ext>
              </a:extLst>
            </p:cNvPr>
            <p:cNvSpPr txBox="1">
              <a:spLocks noChangeArrowheads="1"/>
            </p:cNvSpPr>
            <p:nvPr/>
          </p:nvSpPr>
          <p:spPr bwMode="auto">
            <a:xfrm>
              <a:off x="3333" y="1469"/>
              <a:ext cx="1485"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 = 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1" name="Group 24">
            <a:extLst>
              <a:ext uri="{FF2B5EF4-FFF2-40B4-BE49-F238E27FC236}">
                <a16:creationId xmlns:a16="http://schemas.microsoft.com/office/drawing/2014/main" id="{EE4290C4-C540-4C43-B98B-8DA5381EA7C7}"/>
              </a:ext>
            </a:extLst>
          </p:cNvPr>
          <p:cNvGrpSpPr>
            <a:grpSpLocks/>
          </p:cNvGrpSpPr>
          <p:nvPr/>
        </p:nvGrpSpPr>
        <p:grpSpPr bwMode="auto">
          <a:xfrm>
            <a:off x="5382137" y="4177123"/>
            <a:ext cx="4062413" cy="1371600"/>
            <a:chOff x="1848" y="2526"/>
            <a:chExt cx="2559" cy="864"/>
          </a:xfrm>
        </p:grpSpPr>
        <p:sp>
          <p:nvSpPr>
            <p:cNvPr id="112" name="Line 25">
              <a:extLst>
                <a:ext uri="{FF2B5EF4-FFF2-40B4-BE49-F238E27FC236}">
                  <a16:creationId xmlns:a16="http://schemas.microsoft.com/office/drawing/2014/main" id="{F96A14E1-46BB-E441-BD29-639D3BF8A83D}"/>
                </a:ext>
              </a:extLst>
            </p:cNvPr>
            <p:cNvSpPr>
              <a:spLocks noChangeShapeType="1"/>
            </p:cNvSpPr>
            <p:nvPr/>
          </p:nvSpPr>
          <p:spPr bwMode="auto">
            <a:xfrm flipH="1">
              <a:off x="3792" y="2964"/>
              <a:ext cx="6" cy="42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13" name="Group 26">
              <a:extLst>
                <a:ext uri="{FF2B5EF4-FFF2-40B4-BE49-F238E27FC236}">
                  <a16:creationId xmlns:a16="http://schemas.microsoft.com/office/drawing/2014/main" id="{5ED3F8AA-60DC-A346-9E5F-E29F6BA4D54A}"/>
                </a:ext>
              </a:extLst>
            </p:cNvPr>
            <p:cNvGrpSpPr>
              <a:grpSpLocks/>
            </p:cNvGrpSpPr>
            <p:nvPr/>
          </p:nvGrpSpPr>
          <p:grpSpPr bwMode="auto">
            <a:xfrm>
              <a:off x="1848" y="2526"/>
              <a:ext cx="2559" cy="516"/>
              <a:chOff x="1848" y="2526"/>
              <a:chExt cx="2559" cy="516"/>
            </a:xfrm>
          </p:grpSpPr>
          <p:sp>
            <p:nvSpPr>
              <p:cNvPr id="114" name="Text Box 27">
                <a:extLst>
                  <a:ext uri="{FF2B5EF4-FFF2-40B4-BE49-F238E27FC236}">
                    <a16:creationId xmlns:a16="http://schemas.microsoft.com/office/drawing/2014/main" id="{8F25CD2B-A067-E44F-BD6A-549F5C3DB540}"/>
                  </a:ext>
                </a:extLst>
              </p:cNvPr>
              <p:cNvSpPr txBox="1">
                <a:spLocks noChangeArrowheads="1"/>
              </p:cNvSpPr>
              <p:nvPr/>
            </p:nvSpPr>
            <p:spPr bwMode="auto">
              <a:xfrm>
                <a:off x="3335" y="2673"/>
                <a:ext cx="1072"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request using</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28">
                <a:extLst>
                  <a:ext uri="{FF2B5EF4-FFF2-40B4-BE49-F238E27FC236}">
                    <a16:creationId xmlns:a16="http://schemas.microsoft.com/office/drawing/2014/main" id="{AD461D4B-E47B-A345-9632-F935FCFBB0F3}"/>
                  </a:ext>
                </a:extLst>
              </p:cNvPr>
              <p:cNvSpPr>
                <a:spLocks noChangeShapeType="1"/>
              </p:cNvSpPr>
              <p:nvPr/>
            </p:nvSpPr>
            <p:spPr bwMode="auto">
              <a:xfrm>
                <a:off x="3792" y="2526"/>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Line 29">
                <a:extLst>
                  <a:ext uri="{FF2B5EF4-FFF2-40B4-BE49-F238E27FC236}">
                    <a16:creationId xmlns:a16="http://schemas.microsoft.com/office/drawing/2014/main" id="{A6330BBE-6EEE-7E44-A9AE-95D14BB594E1}"/>
                  </a:ext>
                </a:extLst>
              </p:cNvPr>
              <p:cNvSpPr>
                <a:spLocks noChangeShapeType="1"/>
              </p:cNvSpPr>
              <p:nvPr/>
            </p:nvSpPr>
            <p:spPr bwMode="auto">
              <a:xfrm flipH="1">
                <a:off x="1848" y="2790"/>
                <a:ext cx="1518" cy="252"/>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17" name="Group 30">
            <a:extLst>
              <a:ext uri="{FF2B5EF4-FFF2-40B4-BE49-F238E27FC236}">
                <a16:creationId xmlns:a16="http://schemas.microsoft.com/office/drawing/2014/main" id="{C2C60A7C-9F85-CC40-A5F2-4EA4B69999A4}"/>
              </a:ext>
            </a:extLst>
          </p:cNvPr>
          <p:cNvGrpSpPr>
            <a:grpSpLocks/>
          </p:cNvGrpSpPr>
          <p:nvPr/>
        </p:nvGrpSpPr>
        <p:grpSpPr bwMode="auto">
          <a:xfrm>
            <a:off x="3751775" y="4272373"/>
            <a:ext cx="4097337" cy="1490662"/>
            <a:chOff x="821" y="2586"/>
            <a:chExt cx="2581" cy="939"/>
          </a:xfrm>
        </p:grpSpPr>
        <p:sp>
          <p:nvSpPr>
            <p:cNvPr id="118" name="Text Box 31">
              <a:extLst>
                <a:ext uri="{FF2B5EF4-FFF2-40B4-BE49-F238E27FC236}">
                  <a16:creationId xmlns:a16="http://schemas.microsoft.com/office/drawing/2014/main" id="{9B1FDBB8-2D0E-0148-926C-35E78571D5B9}"/>
                </a:ext>
              </a:extLst>
            </p:cNvPr>
            <p:cNvSpPr txBox="1">
              <a:spLocks noChangeArrowheads="1"/>
            </p:cNvSpPr>
            <p:nvPr/>
          </p:nvSpPr>
          <p:spPr bwMode="auto">
            <a:xfrm>
              <a:off x="821" y="2787"/>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read request from</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a:t>
              </a:r>
              <a:r>
                <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t</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Text Box 32">
              <a:extLst>
                <a:ext uri="{FF2B5EF4-FFF2-40B4-BE49-F238E27FC236}">
                  <a16:creationId xmlns:a16="http://schemas.microsoft.com/office/drawing/2014/main" id="{E067E97F-BD76-CA4D-8001-FDBBB19C2BDF}"/>
                </a:ext>
              </a:extLst>
            </p:cNvPr>
            <p:cNvSpPr txBox="1">
              <a:spLocks noChangeArrowheads="1"/>
            </p:cNvSpPr>
            <p:nvPr/>
          </p:nvSpPr>
          <p:spPr bwMode="auto">
            <a:xfrm>
              <a:off x="851" y="3195"/>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write reply to</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20" name="Line 33">
              <a:extLst>
                <a:ext uri="{FF2B5EF4-FFF2-40B4-BE49-F238E27FC236}">
                  <a16:creationId xmlns:a16="http://schemas.microsoft.com/office/drawing/2014/main" id="{B80CAF82-B68A-6743-9CBF-29BD445037F4}"/>
                </a:ext>
              </a:extLst>
            </p:cNvPr>
            <p:cNvSpPr>
              <a:spLocks noChangeShapeType="1"/>
            </p:cNvSpPr>
            <p:nvPr/>
          </p:nvSpPr>
          <p:spPr bwMode="auto">
            <a:xfrm>
              <a:off x="1278" y="2586"/>
              <a:ext cx="0" cy="24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Line 34">
              <a:extLst>
                <a:ext uri="{FF2B5EF4-FFF2-40B4-BE49-F238E27FC236}">
                  <a16:creationId xmlns:a16="http://schemas.microsoft.com/office/drawing/2014/main" id="{21022D29-A2BF-2F42-AB7D-DD5736B2CC37}"/>
                </a:ext>
              </a:extLst>
            </p:cNvPr>
            <p:cNvSpPr>
              <a:spLocks noChangeShapeType="1"/>
            </p:cNvSpPr>
            <p:nvPr/>
          </p:nvSpPr>
          <p:spPr bwMode="auto">
            <a:xfrm flipH="1">
              <a:off x="1284" y="3090"/>
              <a:ext cx="6" cy="15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Line 35">
              <a:extLst>
                <a:ext uri="{FF2B5EF4-FFF2-40B4-BE49-F238E27FC236}">
                  <a16:creationId xmlns:a16="http://schemas.microsoft.com/office/drawing/2014/main" id="{82228A3E-396F-244B-822E-ACF1690A6D6A}"/>
                </a:ext>
              </a:extLst>
            </p:cNvPr>
            <p:cNvSpPr>
              <a:spLocks noChangeShapeType="1"/>
            </p:cNvSpPr>
            <p:nvPr/>
          </p:nvSpPr>
          <p:spPr bwMode="auto">
            <a:xfrm>
              <a:off x="1866" y="3306"/>
              <a:ext cx="1536" cy="18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3" name="Group 52">
            <a:extLst>
              <a:ext uri="{FF2B5EF4-FFF2-40B4-BE49-F238E27FC236}">
                <a16:creationId xmlns:a16="http://schemas.microsoft.com/office/drawing/2014/main" id="{DD1A5005-D6A8-DF4C-876E-C0F3D852EBA6}"/>
              </a:ext>
            </a:extLst>
          </p:cNvPr>
          <p:cNvGrpSpPr>
            <a:grpSpLocks/>
          </p:cNvGrpSpPr>
          <p:nvPr/>
        </p:nvGrpSpPr>
        <p:grpSpPr bwMode="auto">
          <a:xfrm>
            <a:off x="5371025" y="3472273"/>
            <a:ext cx="2200275" cy="587375"/>
            <a:chOff x="3043" y="1189"/>
            <a:chExt cx="1386" cy="370"/>
          </a:xfrm>
        </p:grpSpPr>
        <p:sp>
          <p:nvSpPr>
            <p:cNvPr id="124" name="Line 37">
              <a:extLst>
                <a:ext uri="{FF2B5EF4-FFF2-40B4-BE49-F238E27FC236}">
                  <a16:creationId xmlns:a16="http://schemas.microsoft.com/office/drawing/2014/main" id="{81B4F580-1F65-E540-9F46-45075CD5F028}"/>
                </a:ext>
              </a:extLst>
            </p:cNvPr>
            <p:cNvSpPr>
              <a:spLocks noChangeShapeType="1"/>
            </p:cNvSpPr>
            <p:nvPr/>
          </p:nvSpPr>
          <p:spPr bwMode="auto">
            <a:xfrm>
              <a:off x="3043" y="1372"/>
              <a:ext cx="1386" cy="0"/>
            </a:xfrm>
            <a:prstGeom prst="line">
              <a:avLst/>
            </a:prstGeom>
            <a:noFill/>
            <a:ln w="38100">
              <a:solidFill>
                <a:srgbClr val="CC0000"/>
              </a:solidFill>
              <a:prstDash val="dash"/>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Text Box 38">
              <a:extLst>
                <a:ext uri="{FF2B5EF4-FFF2-40B4-BE49-F238E27FC236}">
                  <a16:creationId xmlns:a16="http://schemas.microsoft.com/office/drawing/2014/main" id="{30516E51-0850-1846-9E67-14E9AE0CDEC5}"/>
                </a:ext>
              </a:extLst>
            </p:cNvPr>
            <p:cNvSpPr txBox="1">
              <a:spLocks noChangeArrowheads="1"/>
            </p:cNvSpPr>
            <p:nvPr/>
          </p:nvSpPr>
          <p:spPr bwMode="auto">
            <a:xfrm>
              <a:off x="3106" y="1189"/>
              <a:ext cx="1204" cy="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TCP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 setup</a:t>
              </a:r>
              <a:endParaRPr kumimoji="0" lang="en-US" altLang="en-US" sz="2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6" name="Group 53">
            <a:extLst>
              <a:ext uri="{FF2B5EF4-FFF2-40B4-BE49-F238E27FC236}">
                <a16:creationId xmlns:a16="http://schemas.microsoft.com/office/drawing/2014/main" id="{76CBC147-BDC3-9B41-973C-967836913ABE}"/>
              </a:ext>
            </a:extLst>
          </p:cNvPr>
          <p:cNvGrpSpPr>
            <a:grpSpLocks/>
          </p:cNvGrpSpPr>
          <p:nvPr/>
        </p:nvGrpSpPr>
        <p:grpSpPr bwMode="auto">
          <a:xfrm>
            <a:off x="3702562" y="4620035"/>
            <a:ext cx="5457825" cy="1954213"/>
            <a:chOff x="832" y="2713"/>
            <a:chExt cx="3438" cy="1231"/>
          </a:xfrm>
        </p:grpSpPr>
        <p:sp>
          <p:nvSpPr>
            <p:cNvPr id="127" name="Text Box 15">
              <a:extLst>
                <a:ext uri="{FF2B5EF4-FFF2-40B4-BE49-F238E27FC236}">
                  <a16:creationId xmlns:a16="http://schemas.microsoft.com/office/drawing/2014/main" id="{BD49C61F-B268-184F-AF89-17A24E5209BA}"/>
                </a:ext>
              </a:extLst>
            </p:cNvPr>
            <p:cNvSpPr txBox="1">
              <a:spLocks noChangeArrowheads="1"/>
            </p:cNvSpPr>
            <p:nvPr/>
          </p:nvSpPr>
          <p:spPr bwMode="auto">
            <a:xfrm>
              <a:off x="867" y="3512"/>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close</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28" name="Line 16">
              <a:extLst>
                <a:ext uri="{FF2B5EF4-FFF2-40B4-BE49-F238E27FC236}">
                  <a16:creationId xmlns:a16="http://schemas.microsoft.com/office/drawing/2014/main" id="{2835A62D-1D4C-F44E-B258-9FD622CDE7ED}"/>
                </a:ext>
              </a:extLst>
            </p:cNvPr>
            <p:cNvSpPr>
              <a:spLocks noChangeShapeType="1"/>
            </p:cNvSpPr>
            <p:nvPr/>
          </p:nvSpPr>
          <p:spPr bwMode="auto">
            <a:xfrm>
              <a:off x="1318" y="3437"/>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9" name="Freeform 17">
              <a:extLst>
                <a:ext uri="{FF2B5EF4-FFF2-40B4-BE49-F238E27FC236}">
                  <a16:creationId xmlns:a16="http://schemas.microsoft.com/office/drawing/2014/main" id="{196F5095-8EB1-E544-AC83-27077BF9FE26}"/>
                </a:ext>
              </a:extLst>
            </p:cNvPr>
            <p:cNvSpPr>
              <a:spLocks/>
            </p:cNvSpPr>
            <p:nvPr/>
          </p:nvSpPr>
          <p:spPr bwMode="auto">
            <a:xfrm>
              <a:off x="832" y="2713"/>
              <a:ext cx="492" cy="306"/>
            </a:xfrm>
            <a:custGeom>
              <a:avLst/>
              <a:gdLst>
                <a:gd name="T0" fmla="*/ 492 w 492"/>
                <a:gd name="T1" fmla="*/ 0 h 2112"/>
                <a:gd name="T2" fmla="*/ 492 w 492"/>
                <a:gd name="T3" fmla="*/ 0 h 2112"/>
                <a:gd name="T4" fmla="*/ 0 w 492"/>
                <a:gd name="T5" fmla="*/ 0 h 2112"/>
                <a:gd name="T6" fmla="*/ 0 w 492"/>
                <a:gd name="T7" fmla="*/ 0 h 2112"/>
                <a:gd name="T8" fmla="*/ 402 w 492"/>
                <a:gd name="T9" fmla="*/ 0 h 2112"/>
                <a:gd name="T10" fmla="*/ 0 60000 65536"/>
                <a:gd name="T11" fmla="*/ 0 60000 65536"/>
                <a:gd name="T12" fmla="*/ 0 60000 65536"/>
                <a:gd name="T13" fmla="*/ 0 60000 65536"/>
                <a:gd name="T14" fmla="*/ 0 60000 65536"/>
                <a:gd name="T15" fmla="*/ 0 w 492"/>
                <a:gd name="T16" fmla="*/ 0 h 2112"/>
                <a:gd name="T17" fmla="*/ 492 w 492"/>
                <a:gd name="T18" fmla="*/ 2112 h 2112"/>
              </a:gdLst>
              <a:ahLst/>
              <a:cxnLst>
                <a:cxn ang="T10">
                  <a:pos x="T0" y="T1"/>
                </a:cxn>
                <a:cxn ang="T11">
                  <a:pos x="T2" y="T3"/>
                </a:cxn>
                <a:cxn ang="T12">
                  <a:pos x="T4" y="T5"/>
                </a:cxn>
                <a:cxn ang="T13">
                  <a:pos x="T6" y="T7"/>
                </a:cxn>
                <a:cxn ang="T14">
                  <a:pos x="T8" y="T9"/>
                </a:cxn>
              </a:cxnLst>
              <a:rect l="T15" t="T16" r="T17" b="T18"/>
              <a:pathLst>
                <a:path w="492" h="2112">
                  <a:moveTo>
                    <a:pt x="492" y="1968"/>
                  </a:moveTo>
                  <a:lnTo>
                    <a:pt x="492" y="2112"/>
                  </a:lnTo>
                  <a:lnTo>
                    <a:pt x="0" y="2112"/>
                  </a:lnTo>
                  <a:lnTo>
                    <a:pt x="0" y="0"/>
                  </a:lnTo>
                  <a:lnTo>
                    <a:pt x="402" y="0"/>
                  </a:lnTo>
                </a:path>
              </a:pathLst>
            </a:custGeom>
            <a:noFill/>
            <a:ln w="28575">
              <a:solidFill>
                <a:srgbClr val="000099"/>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30" name="Group 18">
              <a:extLst>
                <a:ext uri="{FF2B5EF4-FFF2-40B4-BE49-F238E27FC236}">
                  <a16:creationId xmlns:a16="http://schemas.microsoft.com/office/drawing/2014/main" id="{F4224D9F-D1DB-8E48-A119-9B3F4C3D1B57}"/>
                </a:ext>
              </a:extLst>
            </p:cNvPr>
            <p:cNvGrpSpPr>
              <a:grpSpLocks/>
            </p:cNvGrpSpPr>
            <p:nvPr/>
          </p:nvGrpSpPr>
          <p:grpSpPr bwMode="auto">
            <a:xfrm>
              <a:off x="3393" y="3248"/>
              <a:ext cx="877" cy="696"/>
              <a:chOff x="3365" y="3375"/>
              <a:chExt cx="877" cy="696"/>
            </a:xfrm>
          </p:grpSpPr>
          <p:sp>
            <p:nvSpPr>
              <p:cNvPr id="131" name="Text Box 19">
                <a:extLst>
                  <a:ext uri="{FF2B5EF4-FFF2-40B4-BE49-F238E27FC236}">
                    <a16:creationId xmlns:a16="http://schemas.microsoft.com/office/drawing/2014/main" id="{F57939D5-24DF-6642-BEE7-6FF967E1DC25}"/>
                  </a:ext>
                </a:extLst>
              </p:cNvPr>
              <p:cNvSpPr txBox="1">
                <a:spLocks noChangeArrowheads="1"/>
              </p:cNvSpPr>
              <p:nvPr/>
            </p:nvSpPr>
            <p:spPr bwMode="auto">
              <a:xfrm>
                <a:off x="3365" y="3375"/>
                <a:ext cx="877"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read reply from</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32" name="Text Box 20">
                <a:extLst>
                  <a:ext uri="{FF2B5EF4-FFF2-40B4-BE49-F238E27FC236}">
                    <a16:creationId xmlns:a16="http://schemas.microsoft.com/office/drawing/2014/main" id="{B8D472E2-53BD-364D-B6B9-D8A6525EDD60}"/>
                  </a:ext>
                </a:extLst>
              </p:cNvPr>
              <p:cNvSpPr txBox="1">
                <a:spLocks noChangeArrowheads="1"/>
              </p:cNvSpPr>
              <p:nvPr/>
            </p:nvSpPr>
            <p:spPr bwMode="auto">
              <a:xfrm>
                <a:off x="3389" y="3741"/>
                <a:ext cx="730"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close</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33" name="Line 21">
                <a:extLst>
                  <a:ext uri="{FF2B5EF4-FFF2-40B4-BE49-F238E27FC236}">
                    <a16:creationId xmlns:a16="http://schemas.microsoft.com/office/drawing/2014/main" id="{92CB88C5-2A25-EE44-A282-4291659B12B1}"/>
                  </a:ext>
                </a:extLst>
              </p:cNvPr>
              <p:cNvSpPr>
                <a:spLocks noChangeShapeType="1"/>
              </p:cNvSpPr>
              <p:nvPr/>
            </p:nvSpPr>
            <p:spPr bwMode="auto">
              <a:xfrm>
                <a:off x="3816" y="3690"/>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134" name="Slide Number Placeholder 2">
            <a:extLst>
              <a:ext uri="{FF2B5EF4-FFF2-40B4-BE49-F238E27FC236}">
                <a16:creationId xmlns:a16="http://schemas.microsoft.com/office/drawing/2014/main" id="{ED1B064B-3835-7243-A075-A2B6E297B73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113</a:t>
            </a:fld>
            <a:endParaRPr lang="en-US" dirty="0"/>
          </a:p>
        </p:txBody>
      </p:sp>
    </p:spTree>
    <p:extLst>
      <p:ext uri="{BB962C8B-B14F-4D97-AF65-F5344CB8AC3E}">
        <p14:creationId xmlns:p14="http://schemas.microsoft.com/office/powerpoint/2010/main" val="1000015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dissolve">
                                      <p:cBhvr>
                                        <p:cTn id="7" dur="500"/>
                                        <p:tgtEl>
                                          <p:spTgt spid="10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0"/>
                                        </p:tgtEl>
                                        <p:attrNameLst>
                                          <p:attrName>style.visibility</p:attrName>
                                        </p:attrNameLst>
                                      </p:cBhvr>
                                      <p:to>
                                        <p:strVal val="visible"/>
                                      </p:to>
                                    </p:set>
                                    <p:animEffect transition="in" filter="dissolve">
                                      <p:cBhvr>
                                        <p:cTn id="12" dur="500"/>
                                        <p:tgtEl>
                                          <p:spTgt spid="10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08"/>
                                        </p:tgtEl>
                                        <p:attrNameLst>
                                          <p:attrName>style.visibility</p:attrName>
                                        </p:attrNameLst>
                                      </p:cBhvr>
                                      <p:to>
                                        <p:strVal val="visible"/>
                                      </p:to>
                                    </p:set>
                                    <p:animEffect transition="in" filter="dissolve">
                                      <p:cBhvr>
                                        <p:cTn id="17" dur="500"/>
                                        <p:tgtEl>
                                          <p:spTgt spid="10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23"/>
                                        </p:tgtEl>
                                        <p:attrNameLst>
                                          <p:attrName>style.visibility</p:attrName>
                                        </p:attrNameLst>
                                      </p:cBhvr>
                                      <p:to>
                                        <p:strVal val="visible"/>
                                      </p:to>
                                    </p:set>
                                    <p:animEffect transition="in" filter="dissolve">
                                      <p:cBhvr>
                                        <p:cTn id="22" dur="500"/>
                                        <p:tgtEl>
                                          <p:spTgt spid="12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123"/>
                                        </p:tgtEl>
                                      </p:cBhvr>
                                    </p:animEffect>
                                    <p:set>
                                      <p:cBhvr>
                                        <p:cTn id="27" dur="1" fill="hold">
                                          <p:stCondLst>
                                            <p:cond delay="499"/>
                                          </p:stCondLst>
                                        </p:cTn>
                                        <p:tgtEl>
                                          <p:spTgt spid="123"/>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11"/>
                                        </p:tgtEl>
                                        <p:attrNameLst>
                                          <p:attrName>style.visibility</p:attrName>
                                        </p:attrNameLst>
                                      </p:cBhvr>
                                      <p:to>
                                        <p:strVal val="visible"/>
                                      </p:to>
                                    </p:set>
                                    <p:animEffect transition="in" filter="dissolve">
                                      <p:cBhvr>
                                        <p:cTn id="30" dur="500"/>
                                        <p:tgtEl>
                                          <p:spTgt spid="111"/>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7"/>
                                        </p:tgtEl>
                                        <p:attrNameLst>
                                          <p:attrName>style.visibility</p:attrName>
                                        </p:attrNameLst>
                                      </p:cBhvr>
                                      <p:to>
                                        <p:strVal val="visible"/>
                                      </p:to>
                                    </p:set>
                                    <p:animEffect transition="in" filter="dissolve">
                                      <p:cBhvr>
                                        <p:cTn id="35" dur="500"/>
                                        <p:tgtEl>
                                          <p:spTgt spid="117"/>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26"/>
                                        </p:tgtEl>
                                        <p:attrNameLst>
                                          <p:attrName>style.visibility</p:attrName>
                                        </p:attrNameLst>
                                      </p:cBhvr>
                                      <p:to>
                                        <p:strVal val="visible"/>
                                      </p:to>
                                    </p:set>
                                    <p:animEffect transition="in" filter="dissolve">
                                      <p:cBhvr>
                                        <p:cTn id="40"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TCP client</a:t>
            </a:r>
            <a:endParaRPr lang="en-US" altLang="en-US" sz="5400" dirty="0">
              <a:solidFill>
                <a:srgbClr val="000099"/>
              </a:solidFill>
              <a:ea typeface="ＭＳ Ｐゴシック" panose="020B0600070205080204" pitchFamily="34" charset="-128"/>
              <a:cs typeface="+mn-cs"/>
            </a:endParaRPr>
          </a:p>
        </p:txBody>
      </p:sp>
      <p:sp>
        <p:nvSpPr>
          <p:cNvPr id="25" name="TextBox 1">
            <a:extLst>
              <a:ext uri="{FF2B5EF4-FFF2-40B4-BE49-F238E27FC236}">
                <a16:creationId xmlns:a16="http://schemas.microsoft.com/office/drawing/2014/main" id="{32242A8E-B3CB-194E-B2B0-D62D05F9481B}"/>
              </a:ext>
            </a:extLst>
          </p:cNvPr>
          <p:cNvSpPr txBox="1">
            <a:spLocks noChangeArrowheads="1"/>
          </p:cNvSpPr>
          <p:nvPr/>
        </p:nvSpPr>
        <p:spPr bwMode="auto">
          <a:xfrm>
            <a:off x="5153332" y="2021516"/>
            <a:ext cx="5878982" cy="3651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serverName = '</a:t>
            </a:r>
            <a:r>
              <a:rPr kumimoji="0" lang="en-US" altLang="ja-JP"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servername'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 = socket(AF_INET, SOCK_STREAM)</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clientSocket.connect((serverName,serverPort))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sentence = input('Input lowercase sentence:')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clientSocket.send(sentence.encode())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modifiedSentence = clientSocket.recv(1024)</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print ('From Server:', modifiedSentence.decode())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clientSocket.close()</a:t>
            </a:r>
          </a:p>
        </p:txBody>
      </p:sp>
      <p:sp>
        <p:nvSpPr>
          <p:cNvPr id="26" name="TextBox 2">
            <a:extLst>
              <a:ext uri="{FF2B5EF4-FFF2-40B4-BE49-F238E27FC236}">
                <a16:creationId xmlns:a16="http://schemas.microsoft.com/office/drawing/2014/main" id="{CB8056E7-3F65-9A48-BB93-0E9B6178A6FA}"/>
              </a:ext>
            </a:extLst>
          </p:cNvPr>
          <p:cNvSpPr txBox="1">
            <a:spLocks noChangeArrowheads="1"/>
          </p:cNvSpPr>
          <p:nvPr/>
        </p:nvSpPr>
        <p:spPr bwMode="auto">
          <a:xfrm>
            <a:off x="5166032" y="1538916"/>
            <a:ext cx="27066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TCPClient</a:t>
            </a:r>
          </a:p>
        </p:txBody>
      </p:sp>
      <p:grpSp>
        <p:nvGrpSpPr>
          <p:cNvPr id="27" name="Group 47">
            <a:extLst>
              <a:ext uri="{FF2B5EF4-FFF2-40B4-BE49-F238E27FC236}">
                <a16:creationId xmlns:a16="http://schemas.microsoft.com/office/drawing/2014/main" id="{500AF080-AE8D-BA48-B682-89E723677E64}"/>
              </a:ext>
            </a:extLst>
          </p:cNvPr>
          <p:cNvGrpSpPr>
            <a:grpSpLocks/>
          </p:cNvGrpSpPr>
          <p:nvPr/>
        </p:nvGrpSpPr>
        <p:grpSpPr bwMode="auto">
          <a:xfrm>
            <a:off x="1656643" y="3166108"/>
            <a:ext cx="3481226" cy="584775"/>
            <a:chOff x="-792500" y="2796587"/>
            <a:chExt cx="3481672" cy="584044"/>
          </a:xfrm>
        </p:grpSpPr>
        <p:sp>
          <p:nvSpPr>
            <p:cNvPr id="28" name="TextBox 31">
              <a:extLst>
                <a:ext uri="{FF2B5EF4-FFF2-40B4-BE49-F238E27FC236}">
                  <a16:creationId xmlns:a16="http://schemas.microsoft.com/office/drawing/2014/main" id="{8564B35A-2400-144A-A554-A0822DEA8FAD}"/>
                </a:ext>
              </a:extLst>
            </p:cNvPr>
            <p:cNvSpPr txBox="1">
              <a:spLocks noChangeArrowheads="1"/>
            </p:cNvSpPr>
            <p:nvPr/>
          </p:nvSpPr>
          <p:spPr bwMode="auto">
            <a:xfrm>
              <a:off x="-792500" y="2796587"/>
              <a:ext cx="2888177" cy="584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create TCP socket for server, remote port 12000</a:t>
              </a:r>
            </a:p>
          </p:txBody>
        </p:sp>
        <p:cxnSp>
          <p:nvCxnSpPr>
            <p:cNvPr id="29" name="Straight Connector 32">
              <a:extLst>
                <a:ext uri="{FF2B5EF4-FFF2-40B4-BE49-F238E27FC236}">
                  <a16:creationId xmlns:a16="http://schemas.microsoft.com/office/drawing/2014/main" id="{729CE148-4BC3-9844-81FA-3A670DB40EA6}"/>
                </a:ext>
              </a:extLst>
            </p:cNvPr>
            <p:cNvCxnSpPr>
              <a:cxnSpLocks noChangeShapeType="1"/>
            </p:cNvCxnSpPr>
            <p:nvPr/>
          </p:nvCxnSpPr>
          <p:spPr bwMode="auto">
            <a:xfrm>
              <a:off x="1961643" y="2959715"/>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30" name="Oval 29">
            <a:extLst>
              <a:ext uri="{FF2B5EF4-FFF2-40B4-BE49-F238E27FC236}">
                <a16:creationId xmlns:a16="http://schemas.microsoft.com/office/drawing/2014/main" id="{34C8C54F-60CE-974F-8DEC-48BF9D4DF66F}"/>
              </a:ext>
            </a:extLst>
          </p:cNvPr>
          <p:cNvSpPr>
            <a:spLocks noChangeArrowheads="1"/>
          </p:cNvSpPr>
          <p:nvPr/>
        </p:nvSpPr>
        <p:spPr bwMode="auto">
          <a:xfrm>
            <a:off x="8760541" y="2993923"/>
            <a:ext cx="2133599" cy="589517"/>
          </a:xfrm>
          <a:prstGeom prst="ellipse">
            <a:avLst/>
          </a:prstGeom>
          <a:noFill/>
          <a:ln w="19050">
            <a:solidFill>
              <a:srgbClr val="000099"/>
            </a:solidFill>
            <a:round/>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grpSp>
        <p:nvGrpSpPr>
          <p:cNvPr id="31" name="Group 47">
            <a:extLst>
              <a:ext uri="{FF2B5EF4-FFF2-40B4-BE49-F238E27FC236}">
                <a16:creationId xmlns:a16="http://schemas.microsoft.com/office/drawing/2014/main" id="{E21D3C68-B8EF-A444-80F9-31E682114E08}"/>
              </a:ext>
            </a:extLst>
          </p:cNvPr>
          <p:cNvGrpSpPr>
            <a:grpSpLocks/>
          </p:cNvGrpSpPr>
          <p:nvPr/>
        </p:nvGrpSpPr>
        <p:grpSpPr bwMode="auto">
          <a:xfrm>
            <a:off x="970933" y="4616284"/>
            <a:ext cx="4182811" cy="338554"/>
            <a:chOff x="-1495096" y="3006031"/>
            <a:chExt cx="4184250" cy="337708"/>
          </a:xfrm>
        </p:grpSpPr>
        <p:sp>
          <p:nvSpPr>
            <p:cNvPr id="32" name="TextBox 31">
              <a:extLst>
                <a:ext uri="{FF2B5EF4-FFF2-40B4-BE49-F238E27FC236}">
                  <a16:creationId xmlns:a16="http://schemas.microsoft.com/office/drawing/2014/main" id="{B6254A49-A84C-F34C-9198-710668B58105}"/>
                </a:ext>
              </a:extLst>
            </p:cNvPr>
            <p:cNvSpPr txBox="1">
              <a:spLocks noChangeArrowheads="1"/>
            </p:cNvSpPr>
            <p:nvPr/>
          </p:nvSpPr>
          <p:spPr bwMode="auto">
            <a:xfrm>
              <a:off x="-1495096" y="3006031"/>
              <a:ext cx="3779615" cy="337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No need to attach server name, port </a:t>
              </a:r>
            </a:p>
          </p:txBody>
        </p:sp>
        <p:cxnSp>
          <p:nvCxnSpPr>
            <p:cNvPr id="33" name="Straight Connector 32">
              <a:extLst>
                <a:ext uri="{FF2B5EF4-FFF2-40B4-BE49-F238E27FC236}">
                  <a16:creationId xmlns:a16="http://schemas.microsoft.com/office/drawing/2014/main" id="{1433589B-C5F2-A648-B005-02E951C7EF74}"/>
                </a:ext>
              </a:extLst>
            </p:cNvPr>
            <p:cNvCxnSpPr>
              <a:cxnSpLocks noChangeShapeType="1"/>
            </p:cNvCxnSpPr>
            <p:nvPr/>
          </p:nvCxnSpPr>
          <p:spPr bwMode="auto">
            <a:xfrm>
              <a:off x="1961625" y="3165929"/>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12" name="Slide Number Placeholder 2">
            <a:extLst>
              <a:ext uri="{FF2B5EF4-FFF2-40B4-BE49-F238E27FC236}">
                <a16:creationId xmlns:a16="http://schemas.microsoft.com/office/drawing/2014/main" id="{F8EE22D5-1E7E-E545-A607-D85E87E6C158}"/>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114</a:t>
            </a:fld>
            <a:endParaRPr lang="en-US" dirty="0"/>
          </a:p>
        </p:txBody>
      </p:sp>
      <p:sp>
        <p:nvSpPr>
          <p:cNvPr id="2" name="TextBox 1">
            <a:extLst>
              <a:ext uri="{FF2B5EF4-FFF2-40B4-BE49-F238E27FC236}">
                <a16:creationId xmlns:a16="http://schemas.microsoft.com/office/drawing/2014/main" id="{4C9B8A40-56D4-9DD2-AF0E-9F099B943017}"/>
              </a:ext>
            </a:extLst>
          </p:cNvPr>
          <p:cNvSpPr txBox="1"/>
          <p:nvPr/>
        </p:nvSpPr>
        <p:spPr>
          <a:xfrm>
            <a:off x="589926" y="6443089"/>
            <a:ext cx="3250826" cy="307777"/>
          </a:xfrm>
          <a:prstGeom prst="rect">
            <a:avLst/>
          </a:prstGeom>
          <a:noFill/>
        </p:spPr>
        <p:txBody>
          <a:bodyPr wrap="none" rtlCol="0">
            <a:spAutoFit/>
          </a:bodyPr>
          <a:lstStyle/>
          <a:p>
            <a:r>
              <a:rPr lang="en-US" sz="1400" dirty="0"/>
              <a:t>Note: this code update (2023) to Python 3</a:t>
            </a:r>
          </a:p>
        </p:txBody>
      </p:sp>
    </p:spTree>
    <p:extLst>
      <p:ext uri="{BB962C8B-B14F-4D97-AF65-F5344CB8AC3E}">
        <p14:creationId xmlns:p14="http://schemas.microsoft.com/office/powerpoint/2010/main" val="951576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dissolve">
                                      <p:cBhvr>
                                        <p:cTn id="10" dur="500"/>
                                        <p:tgtEl>
                                          <p:spTgt spid="3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dissolve">
                                      <p:cBhvr>
                                        <p:cTn id="1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TCP server</a:t>
            </a:r>
            <a:endParaRPr lang="en-US" altLang="en-US" sz="5400" dirty="0">
              <a:solidFill>
                <a:srgbClr val="000099"/>
              </a:solidFill>
              <a:ea typeface="ＭＳ Ｐゴシック" panose="020B0600070205080204" pitchFamily="34" charset="-128"/>
              <a:cs typeface="+mn-cs"/>
            </a:endParaRPr>
          </a:p>
        </p:txBody>
      </p:sp>
      <p:sp>
        <p:nvSpPr>
          <p:cNvPr id="13" name="TextBox 1">
            <a:extLst>
              <a:ext uri="{FF2B5EF4-FFF2-40B4-BE49-F238E27FC236}">
                <a16:creationId xmlns:a16="http://schemas.microsoft.com/office/drawing/2014/main" id="{5950741E-8292-7E41-84C1-46A070CA3DB1}"/>
              </a:ext>
            </a:extLst>
          </p:cNvPr>
          <p:cNvSpPr txBox="1">
            <a:spLocks noChangeArrowheads="1"/>
          </p:cNvSpPr>
          <p:nvPr/>
        </p:nvSpPr>
        <p:spPr bwMode="auto">
          <a:xfrm>
            <a:off x="5184060" y="1922450"/>
            <a:ext cx="6269665"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from socket import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serverSocket.bind(('',serverPort))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serverSocket.listen(1)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print('The server is ready to receive')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while True: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 addr = serverSocket.accept()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sentence = connectionSocket.recv(1024).decode()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capitalizedSentence = sentence.upper()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connectionSocket.send(capitalizedSentence.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encode())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connectionSocket.close()</a:t>
            </a:r>
          </a:p>
        </p:txBody>
      </p:sp>
      <p:sp>
        <p:nvSpPr>
          <p:cNvPr id="14" name="TextBox 2">
            <a:extLst>
              <a:ext uri="{FF2B5EF4-FFF2-40B4-BE49-F238E27FC236}">
                <a16:creationId xmlns:a16="http://schemas.microsoft.com/office/drawing/2014/main" id="{311EF17F-3D4A-0B47-8BA1-C2C1035869BB}"/>
              </a:ext>
            </a:extLst>
          </p:cNvPr>
          <p:cNvSpPr txBox="1">
            <a:spLocks noChangeArrowheads="1"/>
          </p:cNvSpPr>
          <p:nvPr/>
        </p:nvSpPr>
        <p:spPr bwMode="auto">
          <a:xfrm>
            <a:off x="5184060" y="1439850"/>
            <a:ext cx="28273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TCPServer</a:t>
            </a:r>
          </a:p>
        </p:txBody>
      </p:sp>
      <p:grpSp>
        <p:nvGrpSpPr>
          <p:cNvPr id="15" name="Group 13">
            <a:extLst>
              <a:ext uri="{FF2B5EF4-FFF2-40B4-BE49-F238E27FC236}">
                <a16:creationId xmlns:a16="http://schemas.microsoft.com/office/drawing/2014/main" id="{FE11A28B-1D9C-5D4D-9B45-8F8462E7E906}"/>
              </a:ext>
            </a:extLst>
          </p:cNvPr>
          <p:cNvGrpSpPr>
            <a:grpSpLocks/>
          </p:cNvGrpSpPr>
          <p:nvPr/>
        </p:nvGrpSpPr>
        <p:grpSpPr bwMode="auto">
          <a:xfrm>
            <a:off x="1724351" y="2556715"/>
            <a:ext cx="3374285" cy="338554"/>
            <a:chOff x="-749058" y="2414108"/>
            <a:chExt cx="3374330" cy="338257"/>
          </a:xfrm>
        </p:grpSpPr>
        <p:sp>
          <p:nvSpPr>
            <p:cNvPr id="16" name="TextBox 31">
              <a:extLst>
                <a:ext uri="{FF2B5EF4-FFF2-40B4-BE49-F238E27FC236}">
                  <a16:creationId xmlns:a16="http://schemas.microsoft.com/office/drawing/2014/main" id="{BE7B84C0-FF81-284C-B893-87D2A5F776E3}"/>
                </a:ext>
              </a:extLst>
            </p:cNvPr>
            <p:cNvSpPr txBox="1">
              <a:spLocks noChangeArrowheads="1"/>
            </p:cNvSpPr>
            <p:nvPr/>
          </p:nvSpPr>
          <p:spPr bwMode="auto">
            <a:xfrm>
              <a:off x="-749058" y="2414108"/>
              <a:ext cx="3062331" cy="338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create TCP welcoming socket</a:t>
              </a:r>
            </a:p>
          </p:txBody>
        </p:sp>
        <p:cxnSp>
          <p:nvCxnSpPr>
            <p:cNvPr id="17" name="Straight Connector 32">
              <a:extLst>
                <a:ext uri="{FF2B5EF4-FFF2-40B4-BE49-F238E27FC236}">
                  <a16:creationId xmlns:a16="http://schemas.microsoft.com/office/drawing/2014/main" id="{9AC227D5-ACE3-9D45-9809-D827F0E36A3A}"/>
                </a:ext>
              </a:extLst>
            </p:cNvPr>
            <p:cNvCxnSpPr>
              <a:cxnSpLocks noChangeShapeType="1"/>
            </p:cNvCxnSpPr>
            <p:nvPr/>
          </p:nvCxnSpPr>
          <p:spPr bwMode="auto">
            <a:xfrm>
              <a:off x="2136730" y="2597150"/>
              <a:ext cx="48854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8" name="Group 14">
            <a:extLst>
              <a:ext uri="{FF2B5EF4-FFF2-40B4-BE49-F238E27FC236}">
                <a16:creationId xmlns:a16="http://schemas.microsoft.com/office/drawing/2014/main" id="{FAAA7E9C-BFC7-834D-AA16-2DA4A476CDA2}"/>
              </a:ext>
            </a:extLst>
          </p:cNvPr>
          <p:cNvGrpSpPr>
            <a:grpSpLocks/>
          </p:cNvGrpSpPr>
          <p:nvPr/>
        </p:nvGrpSpPr>
        <p:grpSpPr bwMode="auto">
          <a:xfrm>
            <a:off x="2080634" y="3063061"/>
            <a:ext cx="3036870" cy="584775"/>
            <a:chOff x="-1667664" y="2908339"/>
            <a:chExt cx="4371910" cy="584044"/>
          </a:xfrm>
        </p:grpSpPr>
        <p:sp>
          <p:nvSpPr>
            <p:cNvPr id="19" name="TextBox 26">
              <a:extLst>
                <a:ext uri="{FF2B5EF4-FFF2-40B4-BE49-F238E27FC236}">
                  <a16:creationId xmlns:a16="http://schemas.microsoft.com/office/drawing/2014/main" id="{DDD9E670-279E-624F-9241-0F4EB31CF7A1}"/>
                </a:ext>
              </a:extLst>
            </p:cNvPr>
            <p:cNvSpPr txBox="1">
              <a:spLocks noChangeArrowheads="1"/>
            </p:cNvSpPr>
            <p:nvPr/>
          </p:nvSpPr>
          <p:spPr bwMode="auto">
            <a:xfrm>
              <a:off x="-1667664" y="2908339"/>
              <a:ext cx="4139198" cy="58404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server begins listening for  incoming TCP requests</a:t>
              </a:r>
            </a:p>
          </p:txBody>
        </p:sp>
        <p:cxnSp>
          <p:nvCxnSpPr>
            <p:cNvPr id="20" name="Straight Connector 30">
              <a:extLst>
                <a:ext uri="{FF2B5EF4-FFF2-40B4-BE49-F238E27FC236}">
                  <a16:creationId xmlns:a16="http://schemas.microsoft.com/office/drawing/2014/main" id="{24B55155-A531-764D-80EA-161809A28354}"/>
                </a:ext>
              </a:extLst>
            </p:cNvPr>
            <p:cNvCxnSpPr>
              <a:cxnSpLocks noChangeShapeType="1"/>
            </p:cNvCxnSpPr>
            <p:nvPr/>
          </p:nvCxnSpPr>
          <p:spPr bwMode="auto">
            <a:xfrm>
              <a:off x="1967825" y="3217286"/>
              <a:ext cx="736421"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1" name="Group 15">
            <a:extLst>
              <a:ext uri="{FF2B5EF4-FFF2-40B4-BE49-F238E27FC236}">
                <a16:creationId xmlns:a16="http://schemas.microsoft.com/office/drawing/2014/main" id="{4E398AB3-CA85-1246-9B45-0A62FCD962C1}"/>
              </a:ext>
            </a:extLst>
          </p:cNvPr>
          <p:cNvGrpSpPr>
            <a:grpSpLocks/>
          </p:cNvGrpSpPr>
          <p:nvPr/>
        </p:nvGrpSpPr>
        <p:grpSpPr bwMode="auto">
          <a:xfrm>
            <a:off x="3328500" y="3824136"/>
            <a:ext cx="1858624" cy="297517"/>
            <a:chOff x="905004" y="3819988"/>
            <a:chExt cx="1859872" cy="298292"/>
          </a:xfrm>
        </p:grpSpPr>
        <p:sp>
          <p:nvSpPr>
            <p:cNvPr id="22" name="TextBox 34">
              <a:extLst>
                <a:ext uri="{FF2B5EF4-FFF2-40B4-BE49-F238E27FC236}">
                  <a16:creationId xmlns:a16="http://schemas.microsoft.com/office/drawing/2014/main" id="{94C20932-E37A-A347-85B8-6A71FAB668B9}"/>
                </a:ext>
              </a:extLst>
            </p:cNvPr>
            <p:cNvSpPr txBox="1">
              <a:spLocks noChangeArrowheads="1"/>
            </p:cNvSpPr>
            <p:nvPr/>
          </p:nvSpPr>
          <p:spPr bwMode="auto">
            <a:xfrm>
              <a:off x="905004" y="3819988"/>
              <a:ext cx="1859872" cy="298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loop forever</a:t>
              </a:r>
            </a:p>
          </p:txBody>
        </p:sp>
        <p:cxnSp>
          <p:nvCxnSpPr>
            <p:cNvPr id="23" name="Straight Connector 35">
              <a:extLst>
                <a:ext uri="{FF2B5EF4-FFF2-40B4-BE49-F238E27FC236}">
                  <a16:creationId xmlns:a16="http://schemas.microsoft.com/office/drawing/2014/main" id="{FAC42719-5F1D-0749-8621-F7DF2A166C6F}"/>
                </a:ext>
              </a:extLst>
            </p:cNvPr>
            <p:cNvCxnSpPr>
              <a:cxnSpLocks noChangeShapeType="1"/>
            </p:cNvCxnSpPr>
            <p:nvPr/>
          </p:nvCxnSpPr>
          <p:spPr bwMode="auto">
            <a:xfrm>
              <a:off x="2187464" y="3964782"/>
              <a:ext cx="52319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4" name="Group 17">
            <a:extLst>
              <a:ext uri="{FF2B5EF4-FFF2-40B4-BE49-F238E27FC236}">
                <a16:creationId xmlns:a16="http://schemas.microsoft.com/office/drawing/2014/main" id="{F3B50B89-48C8-7E48-8FDE-4D6D8A826B11}"/>
              </a:ext>
            </a:extLst>
          </p:cNvPr>
          <p:cNvGrpSpPr>
            <a:grpSpLocks/>
          </p:cNvGrpSpPr>
          <p:nvPr/>
        </p:nvGrpSpPr>
        <p:grpSpPr bwMode="auto">
          <a:xfrm>
            <a:off x="906051" y="4140995"/>
            <a:ext cx="4273089" cy="502702"/>
            <a:chOff x="-812680" y="4044670"/>
            <a:chExt cx="3634217" cy="502843"/>
          </a:xfrm>
        </p:grpSpPr>
        <p:sp>
          <p:nvSpPr>
            <p:cNvPr id="34" name="TextBox 36">
              <a:extLst>
                <a:ext uri="{FF2B5EF4-FFF2-40B4-BE49-F238E27FC236}">
                  <a16:creationId xmlns:a16="http://schemas.microsoft.com/office/drawing/2014/main" id="{C7F6449F-1FAC-0144-AA7B-940049031E8D}"/>
                </a:ext>
              </a:extLst>
            </p:cNvPr>
            <p:cNvSpPr txBox="1">
              <a:spLocks noChangeArrowheads="1"/>
            </p:cNvSpPr>
            <p:nvPr/>
          </p:nvSpPr>
          <p:spPr bwMode="auto">
            <a:xfrm>
              <a:off x="-812680" y="4044670"/>
              <a:ext cx="3634217" cy="502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server waits on accept() for incoming requests, new socket created on return</a:t>
              </a:r>
            </a:p>
          </p:txBody>
        </p:sp>
        <p:cxnSp>
          <p:nvCxnSpPr>
            <p:cNvPr id="35" name="Straight Connector 39">
              <a:extLst>
                <a:ext uri="{FF2B5EF4-FFF2-40B4-BE49-F238E27FC236}">
                  <a16:creationId xmlns:a16="http://schemas.microsoft.com/office/drawing/2014/main" id="{1E61EC2C-2AF0-BD40-B849-E841D4D3D3F0}"/>
                </a:ext>
              </a:extLst>
            </p:cNvPr>
            <p:cNvCxnSpPr>
              <a:cxnSpLocks noChangeShapeType="1"/>
            </p:cNvCxnSpPr>
            <p:nvPr/>
          </p:nvCxnSpPr>
          <p:spPr bwMode="auto">
            <a:xfrm>
              <a:off x="2337575" y="4188416"/>
              <a:ext cx="435213"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6" name="Group 18">
            <a:extLst>
              <a:ext uri="{FF2B5EF4-FFF2-40B4-BE49-F238E27FC236}">
                <a16:creationId xmlns:a16="http://schemas.microsoft.com/office/drawing/2014/main" id="{2B25A781-3C5A-4345-B1BA-DEACB59F98D7}"/>
              </a:ext>
            </a:extLst>
          </p:cNvPr>
          <p:cNvGrpSpPr>
            <a:grpSpLocks/>
          </p:cNvGrpSpPr>
          <p:nvPr/>
        </p:nvGrpSpPr>
        <p:grpSpPr bwMode="auto">
          <a:xfrm>
            <a:off x="1951002" y="4771416"/>
            <a:ext cx="3154397" cy="584775"/>
            <a:chOff x="-463314" y="4140337"/>
            <a:chExt cx="3153124" cy="585085"/>
          </a:xfrm>
        </p:grpSpPr>
        <p:sp>
          <p:nvSpPr>
            <p:cNvPr id="37" name="TextBox 61">
              <a:extLst>
                <a:ext uri="{FF2B5EF4-FFF2-40B4-BE49-F238E27FC236}">
                  <a16:creationId xmlns:a16="http://schemas.microsoft.com/office/drawing/2014/main" id="{A4995AED-D7BB-0A43-8C79-4CAECC669A71}"/>
                </a:ext>
              </a:extLst>
            </p:cNvPr>
            <p:cNvSpPr txBox="1">
              <a:spLocks noChangeArrowheads="1"/>
            </p:cNvSpPr>
            <p:nvPr/>
          </p:nvSpPr>
          <p:spPr bwMode="auto">
            <a:xfrm>
              <a:off x="-463314" y="4140337"/>
              <a:ext cx="2746043" cy="585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read bytes from socket (but not address as in UDP)</a:t>
              </a:r>
            </a:p>
          </p:txBody>
        </p:sp>
        <p:cxnSp>
          <p:nvCxnSpPr>
            <p:cNvPr id="38" name="Straight Connector 62">
              <a:extLst>
                <a:ext uri="{FF2B5EF4-FFF2-40B4-BE49-F238E27FC236}">
                  <a16:creationId xmlns:a16="http://schemas.microsoft.com/office/drawing/2014/main" id="{39CA9B6C-408E-C74F-BCDD-01EC8665E7B2}"/>
                </a:ext>
              </a:extLst>
            </p:cNvPr>
            <p:cNvCxnSpPr>
              <a:cxnSpLocks noChangeShapeType="1"/>
            </p:cNvCxnSpPr>
            <p:nvPr/>
          </p:nvCxnSpPr>
          <p:spPr bwMode="auto">
            <a:xfrm>
              <a:off x="2194710" y="4288764"/>
              <a:ext cx="495100"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9" name="Group 28">
            <a:extLst>
              <a:ext uri="{FF2B5EF4-FFF2-40B4-BE49-F238E27FC236}">
                <a16:creationId xmlns:a16="http://schemas.microsoft.com/office/drawing/2014/main" id="{2EF79CA3-2450-FB47-A075-DE884877B7F1}"/>
              </a:ext>
            </a:extLst>
          </p:cNvPr>
          <p:cNvGrpSpPr>
            <a:grpSpLocks/>
          </p:cNvGrpSpPr>
          <p:nvPr/>
        </p:nvGrpSpPr>
        <p:grpSpPr bwMode="auto">
          <a:xfrm>
            <a:off x="1026276" y="5902558"/>
            <a:ext cx="4079124" cy="584775"/>
            <a:chOff x="-1411416" y="4686923"/>
            <a:chExt cx="4079374" cy="585153"/>
          </a:xfrm>
        </p:grpSpPr>
        <p:sp>
          <p:nvSpPr>
            <p:cNvPr id="40" name="TextBox 29">
              <a:extLst>
                <a:ext uri="{FF2B5EF4-FFF2-40B4-BE49-F238E27FC236}">
                  <a16:creationId xmlns:a16="http://schemas.microsoft.com/office/drawing/2014/main" id="{4729B12D-4BE5-7649-A39B-A68529411CBB}"/>
                </a:ext>
              </a:extLst>
            </p:cNvPr>
            <p:cNvSpPr txBox="1">
              <a:spLocks noChangeArrowheads="1"/>
            </p:cNvSpPr>
            <p:nvPr/>
          </p:nvSpPr>
          <p:spPr bwMode="auto">
            <a:xfrm>
              <a:off x="-1411416" y="4686923"/>
              <a:ext cx="3902071" cy="585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close connection to this client (but </a:t>
              </a:r>
              <a:r>
                <a:rPr kumimoji="0" lang="en-US" altLang="en-US" sz="16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not</a:t>
              </a: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 welcoming socket)</a:t>
              </a:r>
            </a:p>
          </p:txBody>
        </p:sp>
        <p:cxnSp>
          <p:nvCxnSpPr>
            <p:cNvPr id="41" name="Straight Connector 33">
              <a:extLst>
                <a:ext uri="{FF2B5EF4-FFF2-40B4-BE49-F238E27FC236}">
                  <a16:creationId xmlns:a16="http://schemas.microsoft.com/office/drawing/2014/main" id="{445EB81E-B12F-454D-80B8-5484BE29F558}"/>
                </a:ext>
              </a:extLst>
            </p:cNvPr>
            <p:cNvCxnSpPr>
              <a:cxnSpLocks noChangeShapeType="1"/>
            </p:cNvCxnSpPr>
            <p:nvPr/>
          </p:nvCxnSpPr>
          <p:spPr bwMode="auto">
            <a:xfrm>
              <a:off x="2172628" y="4843734"/>
              <a:ext cx="495330"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25" name="Slide Number Placeholder 2">
            <a:extLst>
              <a:ext uri="{FF2B5EF4-FFF2-40B4-BE49-F238E27FC236}">
                <a16:creationId xmlns:a16="http://schemas.microsoft.com/office/drawing/2014/main" id="{CBD18514-E668-5544-8BF7-53F711E4F95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115</a:t>
            </a:fld>
            <a:endParaRPr lang="en-US" dirty="0"/>
          </a:p>
        </p:txBody>
      </p:sp>
      <p:sp>
        <p:nvSpPr>
          <p:cNvPr id="2" name="TextBox 1">
            <a:extLst>
              <a:ext uri="{FF2B5EF4-FFF2-40B4-BE49-F238E27FC236}">
                <a16:creationId xmlns:a16="http://schemas.microsoft.com/office/drawing/2014/main" id="{08F920B5-7A1E-85CA-515F-41A5A4755525}"/>
              </a:ext>
            </a:extLst>
          </p:cNvPr>
          <p:cNvSpPr txBox="1"/>
          <p:nvPr/>
        </p:nvSpPr>
        <p:spPr>
          <a:xfrm>
            <a:off x="589926" y="6443089"/>
            <a:ext cx="3250826" cy="307777"/>
          </a:xfrm>
          <a:prstGeom prst="rect">
            <a:avLst/>
          </a:prstGeom>
          <a:noFill/>
        </p:spPr>
        <p:txBody>
          <a:bodyPr wrap="none" rtlCol="0">
            <a:spAutoFit/>
          </a:bodyPr>
          <a:lstStyle/>
          <a:p>
            <a:r>
              <a:rPr lang="en-US" sz="1400" dirty="0"/>
              <a:t>Note: this code update (2023) to Python 3</a:t>
            </a:r>
          </a:p>
        </p:txBody>
      </p:sp>
    </p:spTree>
    <p:extLst>
      <p:ext uri="{BB962C8B-B14F-4D97-AF65-F5344CB8AC3E}">
        <p14:creationId xmlns:p14="http://schemas.microsoft.com/office/powerpoint/2010/main" val="1453320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dissolv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15"/>
                                        </p:tgtEl>
                                      </p:cBhvr>
                                    </p:animEffect>
                                    <p:set>
                                      <p:cBhvr>
                                        <p:cTn id="12" dur="1" fill="hold">
                                          <p:stCondLst>
                                            <p:cond delay="499"/>
                                          </p:stCondLst>
                                        </p:cTn>
                                        <p:tgtEl>
                                          <p:spTgt spid="15"/>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dissolv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18"/>
                                        </p:tgtEl>
                                      </p:cBhvr>
                                    </p:animEffect>
                                    <p:set>
                                      <p:cBhvr>
                                        <p:cTn id="20" dur="1" fill="hold">
                                          <p:stCondLst>
                                            <p:cond delay="499"/>
                                          </p:stCondLst>
                                        </p:cTn>
                                        <p:tgtEl>
                                          <p:spTgt spid="18"/>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dissolve">
                                      <p:cBhvr>
                                        <p:cTn id="23" dur="500"/>
                                        <p:tgtEl>
                                          <p:spTgt spid="21"/>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21"/>
                                        </p:tgtEl>
                                      </p:cBhvr>
                                    </p:animEffect>
                                    <p:set>
                                      <p:cBhvr>
                                        <p:cTn id="28" dur="1" fill="hold">
                                          <p:stCondLst>
                                            <p:cond delay="499"/>
                                          </p:stCondLst>
                                        </p:cTn>
                                        <p:tgtEl>
                                          <p:spTgt spid="21"/>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dissolve">
                                      <p:cBhvr>
                                        <p:cTn id="31" dur="500"/>
                                        <p:tgtEl>
                                          <p:spTgt spid="24"/>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24"/>
                                        </p:tgtEl>
                                      </p:cBhvr>
                                    </p:animEffect>
                                    <p:set>
                                      <p:cBhvr>
                                        <p:cTn id="36" dur="1" fill="hold">
                                          <p:stCondLst>
                                            <p:cond delay="499"/>
                                          </p:stCondLst>
                                        </p:cTn>
                                        <p:tgtEl>
                                          <p:spTgt spid="24"/>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36"/>
                                        </p:tgtEl>
                                        <p:attrNameLst>
                                          <p:attrName>style.visibility</p:attrName>
                                        </p:attrNameLst>
                                      </p:cBhvr>
                                      <p:to>
                                        <p:strVal val="visible"/>
                                      </p:to>
                                    </p:set>
                                    <p:animEffect transition="in" filter="dissolve">
                                      <p:cBhvr>
                                        <p:cTn id="39" dur="500"/>
                                        <p:tgtEl>
                                          <p:spTgt spid="36"/>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nodeType="clickEffect">
                                  <p:stCondLst>
                                    <p:cond delay="0"/>
                                  </p:stCondLst>
                                  <p:childTnLst>
                                    <p:animEffect transition="out" filter="dissolve">
                                      <p:cBhvr>
                                        <p:cTn id="43" dur="500"/>
                                        <p:tgtEl>
                                          <p:spTgt spid="36"/>
                                        </p:tgtEl>
                                      </p:cBhvr>
                                    </p:animEffect>
                                    <p:set>
                                      <p:cBhvr>
                                        <p:cTn id="44" dur="1" fill="hold">
                                          <p:stCondLst>
                                            <p:cond delay="499"/>
                                          </p:stCondLst>
                                        </p:cTn>
                                        <p:tgtEl>
                                          <p:spTgt spid="36"/>
                                        </p:tgtEl>
                                        <p:attrNameLst>
                                          <p:attrName>style.visibility</p:attrName>
                                        </p:attrNameLst>
                                      </p:cBhvr>
                                      <p:to>
                                        <p:strVal val="hidden"/>
                                      </p:to>
                                    </p:set>
                                  </p:childTnLst>
                                </p:cTn>
                              </p:par>
                              <p:par>
                                <p:cTn id="45" presetID="9" presetClass="entr" presetSubtype="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dissolve">
                                      <p:cBhvr>
                                        <p:cTn id="4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Chapter 2: Summary</a:t>
            </a:r>
            <a:endParaRPr lang="en-US" altLang="en-US" sz="5400" dirty="0">
              <a:solidFill>
                <a:srgbClr val="000099"/>
              </a:solidFill>
              <a:ea typeface="ＭＳ Ｐゴシック" panose="020B0600070205080204" pitchFamily="34" charset="-128"/>
              <a:cs typeface="+mn-cs"/>
            </a:endParaRPr>
          </a:p>
        </p:txBody>
      </p:sp>
      <p:sp>
        <p:nvSpPr>
          <p:cNvPr id="25" name="Rectangle 3">
            <a:extLst>
              <a:ext uri="{FF2B5EF4-FFF2-40B4-BE49-F238E27FC236}">
                <a16:creationId xmlns:a16="http://schemas.microsoft.com/office/drawing/2014/main" id="{130235C8-CBF2-BC40-8C2F-CC9AFE97994B}"/>
              </a:ext>
            </a:extLst>
          </p:cNvPr>
          <p:cNvSpPr>
            <a:spLocks noGrp="1" noChangeArrowheads="1"/>
          </p:cNvSpPr>
          <p:nvPr>
            <p:ph sz="half" idx="1"/>
          </p:nvPr>
        </p:nvSpPr>
        <p:spPr>
          <a:xfrm>
            <a:off x="838200" y="2094161"/>
            <a:ext cx="5710084" cy="4194034"/>
          </a:xfrm>
        </p:spPr>
        <p:txBody>
          <a:bodyPr>
            <a:normAutofit/>
          </a:bodyPr>
          <a:lstStyle/>
          <a:p>
            <a:pPr marL="287338" indent="-287338">
              <a:buFont typeface="Wingdings" charset="2"/>
              <a:buChar char="§"/>
              <a:defRPr/>
            </a:pPr>
            <a:r>
              <a:rPr lang="en-US" dirty="0"/>
              <a:t>application architectures</a:t>
            </a:r>
          </a:p>
          <a:p>
            <a:pPr marL="681038" lvl="1" indent="-223838">
              <a:buFont typeface="Arial"/>
              <a:buChar char="•"/>
              <a:defRPr/>
            </a:pPr>
            <a:r>
              <a:rPr lang="en-US" dirty="0"/>
              <a:t>client-server</a:t>
            </a:r>
          </a:p>
          <a:p>
            <a:pPr marL="681038" lvl="1" indent="-223838">
              <a:buFont typeface="Arial"/>
              <a:buChar char="•"/>
              <a:defRPr/>
            </a:pPr>
            <a:r>
              <a:rPr lang="en-US" dirty="0"/>
              <a:t>P2P</a:t>
            </a:r>
          </a:p>
          <a:p>
            <a:pPr marL="287338" indent="-287338">
              <a:buFont typeface="Wingdings" charset="2"/>
              <a:buChar char="§"/>
              <a:defRPr/>
            </a:pPr>
            <a:r>
              <a:rPr lang="en-US" dirty="0"/>
              <a:t>application service requirements:</a:t>
            </a:r>
          </a:p>
          <a:p>
            <a:pPr marL="682625" lvl="1" indent="-228600">
              <a:buFont typeface="Arial"/>
              <a:buChar char="•"/>
              <a:defRPr/>
            </a:pPr>
            <a:r>
              <a:rPr lang="en-US" dirty="0"/>
              <a:t>reliability, bandwidth, delay</a:t>
            </a:r>
          </a:p>
          <a:p>
            <a:pPr marL="287338" indent="-287338">
              <a:buFont typeface="Wingdings" charset="2"/>
              <a:buChar char="§"/>
              <a:defRPr/>
            </a:pPr>
            <a:r>
              <a:rPr lang="en-US" dirty="0"/>
              <a:t>Internet transport service model</a:t>
            </a:r>
          </a:p>
          <a:p>
            <a:pPr marL="681038" lvl="1" indent="-223838">
              <a:buFont typeface="Arial"/>
              <a:buChar char="•"/>
              <a:defRPr/>
            </a:pPr>
            <a:r>
              <a:rPr lang="en-US" dirty="0"/>
              <a:t>connection-oriented, reliable: TCP</a:t>
            </a:r>
          </a:p>
          <a:p>
            <a:pPr marL="681038" lvl="1" indent="-223838">
              <a:buFont typeface="Arial"/>
              <a:buChar char="•"/>
              <a:defRPr/>
            </a:pPr>
            <a:r>
              <a:rPr lang="en-US" dirty="0"/>
              <a:t>unreliable, datagrams: UDP</a:t>
            </a:r>
            <a:endParaRPr lang="en-US" sz="2000" dirty="0"/>
          </a:p>
        </p:txBody>
      </p:sp>
      <p:sp>
        <p:nvSpPr>
          <p:cNvPr id="26" name="Rectangle 4">
            <a:extLst>
              <a:ext uri="{FF2B5EF4-FFF2-40B4-BE49-F238E27FC236}">
                <a16:creationId xmlns:a16="http://schemas.microsoft.com/office/drawing/2014/main" id="{228601A5-E42C-D440-B994-5748EBF18265}"/>
              </a:ext>
            </a:extLst>
          </p:cNvPr>
          <p:cNvSpPr txBox="1">
            <a:spLocks noChangeArrowheads="1"/>
          </p:cNvSpPr>
          <p:nvPr/>
        </p:nvSpPr>
        <p:spPr>
          <a:xfrm>
            <a:off x="704849" y="1392072"/>
            <a:ext cx="10208957" cy="6762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our study of network application layer is now complete!</a:t>
            </a:r>
          </a:p>
        </p:txBody>
      </p:sp>
      <p:sp>
        <p:nvSpPr>
          <p:cNvPr id="27" name="Rectangle 5">
            <a:extLst>
              <a:ext uri="{FF2B5EF4-FFF2-40B4-BE49-F238E27FC236}">
                <a16:creationId xmlns:a16="http://schemas.microsoft.com/office/drawing/2014/main" id="{64F252F4-9047-6D40-8B28-18D2E55365CA}"/>
              </a:ext>
            </a:extLst>
          </p:cNvPr>
          <p:cNvSpPr>
            <a:spLocks noChangeArrowheads="1"/>
          </p:cNvSpPr>
          <p:nvPr/>
        </p:nvSpPr>
        <p:spPr bwMode="auto">
          <a:xfrm>
            <a:off x="7310006" y="2054984"/>
            <a:ext cx="4652810" cy="367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specific protocols:</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HTTP</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SMTP, IMAP</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DNS</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P2P: BitTorrent</a:t>
            </a:r>
          </a:p>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video streaming, CDNs</a:t>
            </a:r>
          </a:p>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socket programming: </a:t>
            </a:r>
          </a:p>
          <a:p>
            <a:pPr marL="0" marR="0" lvl="0" indent="0" algn="l" defTabSz="914400" rtl="0" eaLnBrk="1" fontAlgn="auto" latinLnBrk="0" hangingPunct="1">
              <a:lnSpc>
                <a:spcPct val="100000"/>
              </a:lnSpc>
              <a:spcBef>
                <a:spcPts val="0"/>
              </a:spcBef>
              <a:spcAft>
                <a:spcPts val="0"/>
              </a:spcAft>
              <a:buClr>
                <a:srgbClr val="000099"/>
              </a:buClr>
              <a:buSzPct val="100000"/>
              <a:buFont typeface="ZapfDingbats" charset="0"/>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    TCP, UDP sockets</a:t>
            </a:r>
          </a:p>
        </p:txBody>
      </p:sp>
      <p:sp>
        <p:nvSpPr>
          <p:cNvPr id="6" name="Slide Number Placeholder 2">
            <a:extLst>
              <a:ext uri="{FF2B5EF4-FFF2-40B4-BE49-F238E27FC236}">
                <a16:creationId xmlns:a16="http://schemas.microsoft.com/office/drawing/2014/main" id="{8FBD60C3-995D-4948-A95F-E9B0A22398CB}"/>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116</a:t>
            </a:fld>
            <a:endParaRPr lang="en-US" dirty="0"/>
          </a:p>
        </p:txBody>
      </p:sp>
    </p:spTree>
    <p:extLst>
      <p:ext uri="{BB962C8B-B14F-4D97-AF65-F5344CB8AC3E}">
        <p14:creationId xmlns:p14="http://schemas.microsoft.com/office/powerpoint/2010/main" val="4058411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Chapter 2: Summary</a:t>
            </a:r>
            <a:endParaRPr lang="en-US" altLang="en-US" sz="5400" dirty="0">
              <a:solidFill>
                <a:srgbClr val="000099"/>
              </a:solidFill>
              <a:ea typeface="ＭＳ Ｐゴシック" panose="020B0600070205080204" pitchFamily="34" charset="-128"/>
              <a:cs typeface="+mn-cs"/>
            </a:endParaRPr>
          </a:p>
        </p:txBody>
      </p:sp>
      <p:sp>
        <p:nvSpPr>
          <p:cNvPr id="26" name="Rectangle 4">
            <a:extLst>
              <a:ext uri="{FF2B5EF4-FFF2-40B4-BE49-F238E27FC236}">
                <a16:creationId xmlns:a16="http://schemas.microsoft.com/office/drawing/2014/main" id="{228601A5-E42C-D440-B994-5748EBF18265}"/>
              </a:ext>
            </a:extLst>
          </p:cNvPr>
          <p:cNvSpPr txBox="1">
            <a:spLocks noChangeArrowheads="1"/>
          </p:cNvSpPr>
          <p:nvPr/>
        </p:nvSpPr>
        <p:spPr>
          <a:xfrm>
            <a:off x="704849" y="1392072"/>
            <a:ext cx="10208957" cy="6762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Most importantly: learned about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protocols</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p:txBody>
      </p:sp>
      <p:sp>
        <p:nvSpPr>
          <p:cNvPr id="9" name="Rectangle 3">
            <a:extLst>
              <a:ext uri="{FF2B5EF4-FFF2-40B4-BE49-F238E27FC236}">
                <a16:creationId xmlns:a16="http://schemas.microsoft.com/office/drawing/2014/main" id="{F2B1E62A-5D04-3E42-88B2-20CD0FBD1BBD}"/>
              </a:ext>
            </a:extLst>
          </p:cNvPr>
          <p:cNvSpPr>
            <a:spLocks noGrp="1" noChangeArrowheads="1"/>
          </p:cNvSpPr>
          <p:nvPr>
            <p:ph idx="1"/>
          </p:nvPr>
        </p:nvSpPr>
        <p:spPr>
          <a:xfrm>
            <a:off x="838200" y="2069589"/>
            <a:ext cx="5695335" cy="4351338"/>
          </a:xfrm>
        </p:spPr>
        <p:txBody>
          <a:bodyPr>
            <a:normAutofit/>
          </a:bodyPr>
          <a:lstStyle/>
          <a:p>
            <a:pPr marL="287338" indent="-287338"/>
            <a:r>
              <a:rPr lang="en-US" altLang="en-US" dirty="0">
                <a:ea typeface="ＭＳ Ｐゴシック" panose="020B0600070205080204" pitchFamily="34" charset="-128"/>
              </a:rPr>
              <a:t>typical request/reply message exchange:</a:t>
            </a:r>
          </a:p>
          <a:p>
            <a:pPr marL="681038" lvl="1" indent="-223838"/>
            <a:r>
              <a:rPr lang="en-US" altLang="en-US" dirty="0">
                <a:ea typeface="ＭＳ Ｐゴシック" panose="020B0600070205080204" pitchFamily="34" charset="-128"/>
              </a:rPr>
              <a:t>client requests info or service</a:t>
            </a:r>
          </a:p>
          <a:p>
            <a:pPr marL="681038" lvl="1" indent="-223838"/>
            <a:r>
              <a:rPr lang="en-US" altLang="en-US" dirty="0">
                <a:ea typeface="ＭＳ Ｐゴシック" panose="020B0600070205080204" pitchFamily="34" charset="-128"/>
              </a:rPr>
              <a:t>server responds with data, status code</a:t>
            </a:r>
          </a:p>
          <a:p>
            <a:pPr marL="287338" indent="-287338"/>
            <a:r>
              <a:rPr lang="en-US" altLang="en-US" dirty="0">
                <a:ea typeface="ＭＳ Ｐゴシック" panose="020B0600070205080204" pitchFamily="34" charset="-128"/>
              </a:rPr>
              <a:t>message formats:</a:t>
            </a:r>
          </a:p>
          <a:p>
            <a:pPr marL="681038" lvl="1" indent="-223838"/>
            <a:r>
              <a:rPr lang="en-US" altLang="en-US" i="1" dirty="0">
                <a:solidFill>
                  <a:srgbClr val="000090"/>
                </a:solidFill>
                <a:ea typeface="ＭＳ Ｐゴシック" panose="020B0600070205080204" pitchFamily="34" charset="-128"/>
              </a:rPr>
              <a:t>headers</a:t>
            </a:r>
            <a:r>
              <a:rPr lang="en-US" altLang="en-US" dirty="0">
                <a:ea typeface="ＭＳ Ｐゴシック" panose="020B0600070205080204" pitchFamily="34" charset="-128"/>
              </a:rPr>
              <a:t>: fields giving info about data</a:t>
            </a:r>
          </a:p>
          <a:p>
            <a:pPr marL="681038" lvl="1" indent="-223838"/>
            <a:r>
              <a:rPr lang="en-US" altLang="en-US" i="1" dirty="0">
                <a:solidFill>
                  <a:srgbClr val="000090"/>
                </a:solidFill>
                <a:ea typeface="ＭＳ Ｐゴシック" panose="020B0600070205080204" pitchFamily="34" charset="-128"/>
              </a:rPr>
              <a:t>data: </a:t>
            </a:r>
            <a:r>
              <a:rPr lang="en-US" altLang="en-US" dirty="0">
                <a:ea typeface="ＭＳ Ｐゴシック" panose="020B0600070205080204" pitchFamily="34" charset="-128"/>
              </a:rPr>
              <a:t>info(payload)  being communicated</a:t>
            </a:r>
          </a:p>
        </p:txBody>
      </p:sp>
      <p:sp>
        <p:nvSpPr>
          <p:cNvPr id="10" name="Rectangle 5">
            <a:extLst>
              <a:ext uri="{FF2B5EF4-FFF2-40B4-BE49-F238E27FC236}">
                <a16:creationId xmlns:a16="http://schemas.microsoft.com/office/drawing/2014/main" id="{09AD5240-FBC2-9D46-B622-22B9C356A03C}"/>
              </a:ext>
            </a:extLst>
          </p:cNvPr>
          <p:cNvSpPr>
            <a:spLocks noChangeArrowheads="1"/>
          </p:cNvSpPr>
          <p:nvPr/>
        </p:nvSpPr>
        <p:spPr bwMode="auto">
          <a:xfrm>
            <a:off x="6832343" y="2015039"/>
            <a:ext cx="4654808" cy="367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227013" indent="-227013">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27013" marR="0" lvl="0" indent="-227013" algn="l" defTabSz="914400" rtl="0" eaLnBrk="1" fontAlgn="auto" latinLnBrk="0" hangingPunct="1">
              <a:lnSpc>
                <a:spcPct val="100000"/>
              </a:lnSpc>
              <a:spcBef>
                <a:spcPts val="0"/>
              </a:spcBef>
              <a:spcAft>
                <a:spcPts val="0"/>
              </a:spcAft>
              <a:buClr>
                <a:srgbClr val="3333CC"/>
              </a:buClr>
              <a:buSzTx/>
              <a:buFontTx/>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important themes:</a:t>
            </a:r>
            <a:r>
              <a:rPr kumimoji="0" lang="en-US" altLang="en-US" sz="2400" b="0" i="0" u="none" strike="noStrike" kern="1200" cap="none" spc="0" normalizeH="0" baseline="0" noProof="0" dirty="0">
                <a:ln>
                  <a:noFill/>
                </a:ln>
                <a:solidFill>
                  <a:srgbClr val="FF3300"/>
                </a:solidFill>
                <a:effectLst/>
                <a:uLnTx/>
                <a:uFillTx/>
                <a:latin typeface="Calibri" panose="020F0502020204030204"/>
                <a:ea typeface="ＭＳ Ｐゴシック" panose="020B0600070205080204" pitchFamily="34" charset="-128"/>
                <a:cs typeface="+mn-cs"/>
              </a:rPr>
              <a:t> </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centralized vs. decentralized </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stateless vs. stateful</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scalability</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reliable vs. unreliable message transfer </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“complexity at network edge”</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FE0ABB88-CECD-DD4A-8A5D-BE042621800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117</a:t>
            </a:fld>
            <a:endParaRPr lang="en-US" dirty="0"/>
          </a:p>
        </p:txBody>
      </p:sp>
    </p:spTree>
    <p:extLst>
      <p:ext uri="{BB962C8B-B14F-4D97-AF65-F5344CB8AC3E}">
        <p14:creationId xmlns:p14="http://schemas.microsoft.com/office/powerpoint/2010/main" val="3988395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118</a:t>
            </a:fld>
            <a:endParaRPr lang="en-US" dirty="0"/>
          </a:p>
        </p:txBody>
      </p:sp>
      <p:sp>
        <p:nvSpPr>
          <p:cNvPr id="13" name="Title 1">
            <a:extLst>
              <a:ext uri="{FF2B5EF4-FFF2-40B4-BE49-F238E27FC236}">
                <a16:creationId xmlns:a16="http://schemas.microsoft.com/office/drawing/2014/main" id="{136324E8-804D-814E-80CA-306D385C9365}"/>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2 slides</a:t>
            </a:r>
            <a:endParaRPr lang="en-US" sz="4400" dirty="0"/>
          </a:p>
        </p:txBody>
      </p:sp>
      <p:sp>
        <p:nvSpPr>
          <p:cNvPr id="2" name="TextBox 1">
            <a:extLst>
              <a:ext uri="{FF2B5EF4-FFF2-40B4-BE49-F238E27FC236}">
                <a16:creationId xmlns:a16="http://schemas.microsoft.com/office/drawing/2014/main" id="{3B470194-81F7-ADFC-7634-E7B1FE3A2C17}"/>
              </a:ext>
            </a:extLst>
          </p:cNvPr>
          <p:cNvSpPr txBox="1"/>
          <p:nvPr/>
        </p:nvSpPr>
        <p:spPr>
          <a:xfrm>
            <a:off x="1858782" y="4421036"/>
            <a:ext cx="9773586" cy="1477328"/>
          </a:xfrm>
          <a:prstGeom prst="rect">
            <a:avLst/>
          </a:prstGeom>
          <a:noFill/>
        </p:spPr>
        <p:txBody>
          <a:bodyPr wrap="square" rtlCol="0">
            <a:spAutoFit/>
          </a:bodyPr>
          <a:lstStyle/>
          <a:p>
            <a:r>
              <a:rPr lang="en-US" b="1" dirty="0"/>
              <a:t>JFK note: </a:t>
            </a:r>
            <a:r>
              <a:rPr lang="en-US" dirty="0"/>
              <a:t>the timeout slides are important IMHO if one is doing a programming assignment (especially an RDT programming assignment in Chapter 3), since students will need to use timers in their code, and the TRY/EXCEPT is really the easiest way to do this.  I introduce this here in Chapter 2 with the socket programming assignment since it teaches something (how to handle exceptions/timeouts), and lets students learn/practice that before doing the RDT programming assignment, which is harder</a:t>
            </a:r>
          </a:p>
        </p:txBody>
      </p:sp>
    </p:spTree>
    <p:extLst>
      <p:ext uri="{BB962C8B-B14F-4D97-AF65-F5344CB8AC3E}">
        <p14:creationId xmlns:p14="http://schemas.microsoft.com/office/powerpoint/2010/main" val="3950370121"/>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8FC9A2C5-401D-BA8A-47E5-8FE088C3DD1B}"/>
              </a:ext>
            </a:extLst>
          </p:cNvPr>
          <p:cNvGrpSpPr/>
          <p:nvPr/>
        </p:nvGrpSpPr>
        <p:grpSpPr>
          <a:xfrm>
            <a:off x="9321127" y="4329416"/>
            <a:ext cx="2119679" cy="2033431"/>
            <a:chOff x="9321127" y="4683372"/>
            <a:chExt cx="2119679" cy="2033431"/>
          </a:xfrm>
        </p:grpSpPr>
        <p:grpSp>
          <p:nvGrpSpPr>
            <p:cNvPr id="47" name="Group 92">
              <a:extLst>
                <a:ext uri="{FF2B5EF4-FFF2-40B4-BE49-F238E27FC236}">
                  <a16:creationId xmlns:a16="http://schemas.microsoft.com/office/drawing/2014/main" id="{93F53F69-A099-28FB-E470-09E5A543E717}"/>
                </a:ext>
              </a:extLst>
            </p:cNvPr>
            <p:cNvGrpSpPr>
              <a:grpSpLocks/>
            </p:cNvGrpSpPr>
            <p:nvPr/>
          </p:nvGrpSpPr>
          <p:grpSpPr bwMode="auto">
            <a:xfrm>
              <a:off x="10132704" y="4817788"/>
              <a:ext cx="1308102" cy="527050"/>
              <a:chOff x="2846" y="2348"/>
              <a:chExt cx="824" cy="332"/>
            </a:xfrm>
          </p:grpSpPr>
          <p:pic>
            <p:nvPicPr>
              <p:cNvPr id="48" name="Picture 87" descr="alarm_clock_ringing">
                <a:extLst>
                  <a:ext uri="{FF2B5EF4-FFF2-40B4-BE49-F238E27FC236}">
                    <a16:creationId xmlns:a16="http://schemas.microsoft.com/office/drawing/2014/main" id="{D58739BD-BB5C-E965-261F-F5A4F9CBE6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Text Box 91">
                <a:extLst>
                  <a:ext uri="{FF2B5EF4-FFF2-40B4-BE49-F238E27FC236}">
                    <a16:creationId xmlns:a16="http://schemas.microsoft.com/office/drawing/2014/main" id="{F0D582BA-68E2-7AC8-6811-9FF8EB858739}"/>
                  </a:ext>
                </a:extLst>
              </p:cNvPr>
              <p:cNvSpPr txBox="1">
                <a:spLocks noChangeArrowheads="1"/>
              </p:cNvSpPr>
              <p:nvPr/>
            </p:nvSpPr>
            <p:spPr bwMode="auto">
              <a:xfrm>
                <a:off x="3065" y="2491"/>
                <a:ext cx="605" cy="1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p:txBody>
          </p:sp>
        </p:grpSp>
        <p:sp>
          <p:nvSpPr>
            <p:cNvPr id="20" name="Rounded Rectangle 19">
              <a:extLst>
                <a:ext uri="{FF2B5EF4-FFF2-40B4-BE49-F238E27FC236}">
                  <a16:creationId xmlns:a16="http://schemas.microsoft.com/office/drawing/2014/main" id="{1637B945-AF7D-9567-2430-7021FFA80FE1}"/>
                </a:ext>
              </a:extLst>
            </p:cNvPr>
            <p:cNvSpPr/>
            <p:nvPr/>
          </p:nvSpPr>
          <p:spPr>
            <a:xfrm>
              <a:off x="9321127" y="5434414"/>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handle timeout</a:t>
              </a:r>
            </a:p>
          </p:txBody>
        </p:sp>
        <p:cxnSp>
          <p:nvCxnSpPr>
            <p:cNvPr id="36" name="Elbow Connector 35">
              <a:extLst>
                <a:ext uri="{FF2B5EF4-FFF2-40B4-BE49-F238E27FC236}">
                  <a16:creationId xmlns:a16="http://schemas.microsoft.com/office/drawing/2014/main" id="{43CE0F49-9C3D-C195-0081-6A2420BA169A}"/>
                </a:ext>
              </a:extLst>
            </p:cNvPr>
            <p:cNvCxnSpPr>
              <a:cxnSpLocks/>
              <a:endCxn id="20" idx="0"/>
            </p:cNvCxnSpPr>
            <p:nvPr/>
          </p:nvCxnSpPr>
          <p:spPr>
            <a:xfrm rot="16200000" flipH="1">
              <a:off x="9312329" y="4721528"/>
              <a:ext cx="751042" cy="674730"/>
            </a:xfrm>
            <a:prstGeom prst="bentConnector3">
              <a:avLst>
                <a:gd name="adj1" fmla="val 2224"/>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9BB34C9E-28F0-1925-F0ED-A4DD6415C1D7}"/>
                </a:ext>
              </a:extLst>
            </p:cNvPr>
            <p:cNvSpPr txBox="1"/>
            <p:nvPr/>
          </p:nvSpPr>
          <p:spPr>
            <a:xfrm>
              <a:off x="9791016" y="6132028"/>
              <a:ext cx="468398" cy="58477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cxnSp>
          <p:nvCxnSpPr>
            <p:cNvPr id="42" name="Straight Arrow Connector 41">
              <a:extLst>
                <a:ext uri="{FF2B5EF4-FFF2-40B4-BE49-F238E27FC236}">
                  <a16:creationId xmlns:a16="http://schemas.microsoft.com/office/drawing/2014/main" id="{28413ABF-1372-8936-16CA-665F40157A3B}"/>
                </a:ext>
              </a:extLst>
            </p:cNvPr>
            <p:cNvCxnSpPr>
              <a:cxnSpLocks/>
              <a:stCxn id="20" idx="2"/>
            </p:cNvCxnSpPr>
            <p:nvPr/>
          </p:nvCxnSpPr>
          <p:spPr>
            <a:xfrm>
              <a:off x="10025215" y="6019630"/>
              <a:ext cx="0" cy="311726"/>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A701492E-B23C-5E3F-4947-245FFDDCF531}"/>
              </a:ext>
            </a:extLst>
          </p:cNvPr>
          <p:cNvGrpSpPr/>
          <p:nvPr/>
        </p:nvGrpSpPr>
        <p:grpSpPr>
          <a:xfrm>
            <a:off x="9326880" y="3740748"/>
            <a:ext cx="2113926" cy="654568"/>
            <a:chOff x="9326880" y="4094704"/>
            <a:chExt cx="2113926" cy="654568"/>
          </a:xfrm>
        </p:grpSpPr>
        <p:grpSp>
          <p:nvGrpSpPr>
            <p:cNvPr id="663" name="Group 662">
              <a:extLst>
                <a:ext uri="{FF2B5EF4-FFF2-40B4-BE49-F238E27FC236}">
                  <a16:creationId xmlns:a16="http://schemas.microsoft.com/office/drawing/2014/main" id="{2A07C271-2D61-7479-7CAB-E4E7B48E93CE}"/>
                </a:ext>
              </a:extLst>
            </p:cNvPr>
            <p:cNvGrpSpPr/>
            <p:nvPr/>
          </p:nvGrpSpPr>
          <p:grpSpPr>
            <a:xfrm>
              <a:off x="9326880" y="4164497"/>
              <a:ext cx="1858277" cy="584775"/>
              <a:chOff x="8308864" y="5012428"/>
              <a:chExt cx="1858277" cy="584775"/>
            </a:xfrm>
          </p:grpSpPr>
          <p:cxnSp>
            <p:nvCxnSpPr>
              <p:cNvPr id="18" name="Straight Arrow Connector 17">
                <a:extLst>
                  <a:ext uri="{FF2B5EF4-FFF2-40B4-BE49-F238E27FC236}">
                    <a16:creationId xmlns:a16="http://schemas.microsoft.com/office/drawing/2014/main" id="{3BA449D7-FFF2-4A72-3CC5-05D3EF1CC894}"/>
                  </a:ext>
                </a:extLst>
              </p:cNvPr>
              <p:cNvCxnSpPr>
                <a:cxnSpLocks/>
              </p:cNvCxnSpPr>
              <p:nvPr/>
            </p:nvCxnSpPr>
            <p:spPr>
              <a:xfrm>
                <a:off x="8308864" y="5387340"/>
                <a:ext cx="1371600"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B42F45FB-AC8F-648D-B0CD-C5645AE4021B}"/>
                  </a:ext>
                </a:extLst>
              </p:cNvPr>
              <p:cNvSpPr txBox="1"/>
              <p:nvPr/>
            </p:nvSpPr>
            <p:spPr>
              <a:xfrm>
                <a:off x="9698743" y="5012428"/>
                <a:ext cx="468398" cy="58477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19" name="TextBox 18">
              <a:extLst>
                <a:ext uri="{FF2B5EF4-FFF2-40B4-BE49-F238E27FC236}">
                  <a16:creationId xmlns:a16="http://schemas.microsoft.com/office/drawing/2014/main" id="{6F1F199D-864F-D20C-99FE-F8BE55D4B2E4}"/>
                </a:ext>
              </a:extLst>
            </p:cNvPr>
            <p:cNvSpPr txBox="1"/>
            <p:nvPr/>
          </p:nvSpPr>
          <p:spPr>
            <a:xfrm>
              <a:off x="9551314" y="4094704"/>
              <a:ext cx="1889492"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 a message</a:t>
              </a:r>
            </a:p>
          </p:txBody>
        </p:sp>
      </p:gr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fontScale="90000"/>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Socket programming: waiting for multiple events</a:t>
            </a:r>
            <a:endParaRPr lang="en-US" altLang="en-US" sz="5400" dirty="0">
              <a:solidFill>
                <a:srgbClr val="000099"/>
              </a:solidFill>
              <a:ea typeface="ＭＳ Ｐゴシック" panose="020B0600070205080204" pitchFamily="34" charset="-128"/>
              <a:cs typeface="+mn-cs"/>
            </a:endParaRPr>
          </a:p>
        </p:txBody>
      </p:sp>
      <p:sp>
        <p:nvSpPr>
          <p:cNvPr id="25" name="Slide Number Placeholder 2">
            <a:extLst>
              <a:ext uri="{FF2B5EF4-FFF2-40B4-BE49-F238E27FC236}">
                <a16:creationId xmlns:a16="http://schemas.microsoft.com/office/drawing/2014/main" id="{CBD18514-E668-5544-8BF7-53F711E4F95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 name="Rectangle 3">
            <a:extLst>
              <a:ext uri="{FF2B5EF4-FFF2-40B4-BE49-F238E27FC236}">
                <a16:creationId xmlns:a16="http://schemas.microsoft.com/office/drawing/2014/main" id="{F5F9ED71-6561-B59D-1ED6-74880EE90FB6}"/>
              </a:ext>
            </a:extLst>
          </p:cNvPr>
          <p:cNvSpPr>
            <a:spLocks noGrp="1" noChangeArrowheads="1"/>
          </p:cNvSpPr>
          <p:nvPr>
            <p:ph sz="half" idx="1"/>
          </p:nvPr>
        </p:nvSpPr>
        <p:spPr>
          <a:xfrm>
            <a:off x="943130" y="1644456"/>
            <a:ext cx="10639863" cy="2028134"/>
          </a:xfrm>
        </p:spPr>
        <p:txBody>
          <a:bodyPr>
            <a:normAutofit fontScale="92500" lnSpcReduction="10000"/>
          </a:bodyPr>
          <a:lstStyle/>
          <a:p>
            <a:pPr marL="287338" indent="-287338">
              <a:buFont typeface="Wingdings" charset="2"/>
              <a:buChar char="§"/>
              <a:defRPr/>
            </a:pPr>
            <a:r>
              <a:rPr lang="en-US" dirty="0"/>
              <a:t>sometimes a program must </a:t>
            </a:r>
            <a:r>
              <a:rPr lang="en-US" dirty="0">
                <a:solidFill>
                  <a:srgbClr val="CC0000"/>
                </a:solidFill>
              </a:rPr>
              <a:t>wait for one of several events</a:t>
            </a:r>
            <a:r>
              <a:rPr lang="en-US" dirty="0"/>
              <a:t> to happen, e.g.,:</a:t>
            </a:r>
            <a:endParaRPr lang="en-US" sz="2000" dirty="0"/>
          </a:p>
          <a:p>
            <a:pPr marL="630238" lvl="1" indent="-287338">
              <a:buFont typeface="Wingdings" charset="2"/>
              <a:buChar char="§"/>
              <a:defRPr/>
            </a:pPr>
            <a:r>
              <a:rPr lang="en-US" dirty="0"/>
              <a:t>wait for either (i) a reply from another end of the socket, or (ii) timeout: </a:t>
            </a:r>
            <a:r>
              <a:rPr lang="en-US" dirty="0">
                <a:solidFill>
                  <a:srgbClr val="0000A3"/>
                </a:solidFill>
              </a:rPr>
              <a:t>timer</a:t>
            </a:r>
          </a:p>
          <a:p>
            <a:pPr marL="630238" lvl="1" indent="-287338">
              <a:buFont typeface="Wingdings" charset="2"/>
              <a:buChar char="§"/>
              <a:defRPr/>
            </a:pPr>
            <a:r>
              <a:rPr lang="en-US" dirty="0"/>
              <a:t>wait for replies from several different open sockets: </a:t>
            </a:r>
            <a:r>
              <a:rPr lang="en-US" dirty="0">
                <a:solidFill>
                  <a:srgbClr val="0000A3"/>
                </a:solidFill>
              </a:rPr>
              <a:t>select(), multithreading</a:t>
            </a:r>
          </a:p>
          <a:p>
            <a:pPr marL="287338" indent="-287338">
              <a:buFont typeface="Wingdings" charset="2"/>
              <a:buChar char="§"/>
              <a:defRPr/>
            </a:pPr>
            <a:r>
              <a:rPr lang="en-US" sz="2400" dirty="0"/>
              <a:t>timeouts are used extensively in networking </a:t>
            </a:r>
          </a:p>
          <a:p>
            <a:pPr marL="287338" indent="-287338">
              <a:buFont typeface="Wingdings" charset="2"/>
              <a:buChar char="§"/>
              <a:defRPr/>
            </a:pPr>
            <a:r>
              <a:rPr lang="en-US" sz="2400" dirty="0"/>
              <a:t>using timeouts with Python socket:</a:t>
            </a:r>
          </a:p>
          <a:p>
            <a:pPr marL="287338" indent="-287338">
              <a:buFont typeface="Wingdings" charset="2"/>
              <a:buChar char="§"/>
              <a:defRPr/>
            </a:pPr>
            <a:endParaRPr lang="en-US" dirty="0"/>
          </a:p>
        </p:txBody>
      </p:sp>
      <p:sp>
        <p:nvSpPr>
          <p:cNvPr id="9" name="Rounded Rectangle 8">
            <a:extLst>
              <a:ext uri="{FF2B5EF4-FFF2-40B4-BE49-F238E27FC236}">
                <a16:creationId xmlns:a16="http://schemas.microsoft.com/office/drawing/2014/main" id="{CA457FA4-BAAE-1956-DB07-A2A2D20BE947}"/>
              </a:ext>
            </a:extLst>
          </p:cNvPr>
          <p:cNvSpPr/>
          <p:nvPr/>
        </p:nvSpPr>
        <p:spPr>
          <a:xfrm>
            <a:off x="1093634" y="3913192"/>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socket()</a:t>
            </a:r>
          </a:p>
        </p:txBody>
      </p:sp>
      <p:grpSp>
        <p:nvGrpSpPr>
          <p:cNvPr id="657" name="Group 656">
            <a:extLst>
              <a:ext uri="{FF2B5EF4-FFF2-40B4-BE49-F238E27FC236}">
                <a16:creationId xmlns:a16="http://schemas.microsoft.com/office/drawing/2014/main" id="{D53ED452-1D91-8365-86E3-FBDC1725E44C}"/>
              </a:ext>
            </a:extLst>
          </p:cNvPr>
          <p:cNvGrpSpPr/>
          <p:nvPr/>
        </p:nvGrpSpPr>
        <p:grpSpPr>
          <a:xfrm>
            <a:off x="2501810" y="3913192"/>
            <a:ext cx="1689194" cy="585216"/>
            <a:chOff x="3195550" y="5094766"/>
            <a:chExt cx="1689194" cy="585216"/>
          </a:xfrm>
        </p:grpSpPr>
        <p:sp>
          <p:nvSpPr>
            <p:cNvPr id="10" name="Rounded Rectangle 9">
              <a:extLst>
                <a:ext uri="{FF2B5EF4-FFF2-40B4-BE49-F238E27FC236}">
                  <a16:creationId xmlns:a16="http://schemas.microsoft.com/office/drawing/2014/main" id="{EF6511DB-ABA1-B8B3-2B31-6DE71D286EB8}"/>
                </a:ext>
              </a:extLst>
            </p:cNvPr>
            <p:cNvSpPr/>
            <p:nvPr/>
          </p:nvSpPr>
          <p:spPr>
            <a:xfrm>
              <a:off x="3476568" y="5094766"/>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connect()</a:t>
              </a:r>
            </a:p>
          </p:txBody>
        </p:sp>
        <p:cxnSp>
          <p:nvCxnSpPr>
            <p:cNvPr id="15" name="Straight Arrow Connector 14">
              <a:extLst>
                <a:ext uri="{FF2B5EF4-FFF2-40B4-BE49-F238E27FC236}">
                  <a16:creationId xmlns:a16="http://schemas.microsoft.com/office/drawing/2014/main" id="{141A29C7-C8B1-4553-0885-5F957F8BE47E}"/>
                </a:ext>
              </a:extLst>
            </p:cNvPr>
            <p:cNvCxnSpPr>
              <a:cxnSpLocks/>
              <a:stCxn id="9" idx="3"/>
              <a:endCxn id="10" idx="1"/>
            </p:cNvCxnSpPr>
            <p:nvPr/>
          </p:nvCxnSpPr>
          <p:spPr>
            <a:xfrm>
              <a:off x="3195550" y="5387374"/>
              <a:ext cx="28101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58" name="Group 657">
            <a:extLst>
              <a:ext uri="{FF2B5EF4-FFF2-40B4-BE49-F238E27FC236}">
                <a16:creationId xmlns:a16="http://schemas.microsoft.com/office/drawing/2014/main" id="{E4677394-E79E-6D5D-4983-F90183AAABA6}"/>
              </a:ext>
            </a:extLst>
          </p:cNvPr>
          <p:cNvGrpSpPr/>
          <p:nvPr/>
        </p:nvGrpSpPr>
        <p:grpSpPr>
          <a:xfrm>
            <a:off x="4191004" y="3916382"/>
            <a:ext cx="1714735" cy="585216"/>
            <a:chOff x="4970761" y="5092335"/>
            <a:chExt cx="1714735" cy="585216"/>
          </a:xfrm>
        </p:grpSpPr>
        <p:sp>
          <p:nvSpPr>
            <p:cNvPr id="11" name="Rounded Rectangle 10">
              <a:extLst>
                <a:ext uri="{FF2B5EF4-FFF2-40B4-BE49-F238E27FC236}">
                  <a16:creationId xmlns:a16="http://schemas.microsoft.com/office/drawing/2014/main" id="{5EBE706C-55C0-8AE4-2C7A-F91D92BE6209}"/>
                </a:ext>
              </a:extLst>
            </p:cNvPr>
            <p:cNvSpPr/>
            <p:nvPr/>
          </p:nvSpPr>
          <p:spPr>
            <a:xfrm>
              <a:off x="5277320" y="5092335"/>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a:t>
              </a:r>
            </a:p>
          </p:txBody>
        </p:sp>
        <p:cxnSp>
          <p:nvCxnSpPr>
            <p:cNvPr id="16" name="Straight Arrow Connector 15">
              <a:extLst>
                <a:ext uri="{FF2B5EF4-FFF2-40B4-BE49-F238E27FC236}">
                  <a16:creationId xmlns:a16="http://schemas.microsoft.com/office/drawing/2014/main" id="{A8729C34-56E6-8CEE-6EBF-D5611F7ACEBC}"/>
                </a:ext>
              </a:extLst>
            </p:cNvPr>
            <p:cNvCxnSpPr>
              <a:cxnSpLocks/>
              <a:stCxn id="10" idx="3"/>
              <a:endCxn id="11" idx="1"/>
            </p:cNvCxnSpPr>
            <p:nvPr/>
          </p:nvCxnSpPr>
          <p:spPr>
            <a:xfrm>
              <a:off x="4970761" y="5381753"/>
              <a:ext cx="306559" cy="319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59" name="Group 658">
            <a:extLst>
              <a:ext uri="{FF2B5EF4-FFF2-40B4-BE49-F238E27FC236}">
                <a16:creationId xmlns:a16="http://schemas.microsoft.com/office/drawing/2014/main" id="{31D27139-7014-294D-44F1-39A7A64CDC79}"/>
              </a:ext>
            </a:extLst>
          </p:cNvPr>
          <p:cNvGrpSpPr/>
          <p:nvPr/>
        </p:nvGrpSpPr>
        <p:grpSpPr>
          <a:xfrm>
            <a:off x="7627941" y="3916362"/>
            <a:ext cx="1749846" cy="585216"/>
            <a:chOff x="6736402" y="5085622"/>
            <a:chExt cx="1749846" cy="585216"/>
          </a:xfrm>
        </p:grpSpPr>
        <p:sp>
          <p:nvSpPr>
            <p:cNvPr id="12" name="Rounded Rectangle 11">
              <a:extLst>
                <a:ext uri="{FF2B5EF4-FFF2-40B4-BE49-F238E27FC236}">
                  <a16:creationId xmlns:a16="http://schemas.microsoft.com/office/drawing/2014/main" id="{B3FC058A-5DF2-4F66-2C77-AF57E98AA0F0}"/>
                </a:ext>
              </a:extLst>
            </p:cNvPr>
            <p:cNvSpPr/>
            <p:nvPr/>
          </p:nvSpPr>
          <p:spPr>
            <a:xfrm>
              <a:off x="7078072" y="5085622"/>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recv()</a:t>
              </a:r>
            </a:p>
          </p:txBody>
        </p:sp>
        <p:cxnSp>
          <p:nvCxnSpPr>
            <p:cNvPr id="17" name="Straight Arrow Connector 16">
              <a:extLst>
                <a:ext uri="{FF2B5EF4-FFF2-40B4-BE49-F238E27FC236}">
                  <a16:creationId xmlns:a16="http://schemas.microsoft.com/office/drawing/2014/main" id="{BCB8331D-9779-EEFB-937A-105F8F747417}"/>
                </a:ext>
              </a:extLst>
            </p:cNvPr>
            <p:cNvCxnSpPr>
              <a:cxnSpLocks/>
              <a:stCxn id="7" idx="3"/>
              <a:endCxn id="12" idx="1"/>
            </p:cNvCxnSpPr>
            <p:nvPr/>
          </p:nvCxnSpPr>
          <p:spPr>
            <a:xfrm flipV="1">
              <a:off x="6736402" y="5378230"/>
              <a:ext cx="341670" cy="3924"/>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a16="http://schemas.microsoft.com/office/drawing/2014/main" id="{87E6C144-052E-2FCA-A1EF-9CF18163E4D9}"/>
              </a:ext>
            </a:extLst>
          </p:cNvPr>
          <p:cNvSpPr txBox="1"/>
          <p:nvPr/>
        </p:nvSpPr>
        <p:spPr>
          <a:xfrm>
            <a:off x="13219033" y="4894239"/>
            <a:ext cx="171245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throw exception</a:t>
            </a:r>
          </a:p>
        </p:txBody>
      </p:sp>
      <p:sp>
        <p:nvSpPr>
          <p:cNvPr id="3" name="TextBox 2">
            <a:extLst>
              <a:ext uri="{FF2B5EF4-FFF2-40B4-BE49-F238E27FC236}">
                <a16:creationId xmlns:a16="http://schemas.microsoft.com/office/drawing/2014/main" id="{7276AEAF-D1E8-C2A2-EB78-79246E17C02C}"/>
              </a:ext>
            </a:extLst>
          </p:cNvPr>
          <p:cNvSpPr txBox="1"/>
          <p:nvPr/>
        </p:nvSpPr>
        <p:spPr>
          <a:xfrm>
            <a:off x="321864" y="7020373"/>
            <a:ext cx="647645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Show example: connect wordle client to random port, it will freeze. </a:t>
            </a:r>
          </a:p>
        </p:txBody>
      </p:sp>
      <p:grpSp>
        <p:nvGrpSpPr>
          <p:cNvPr id="6" name="Group 5">
            <a:extLst>
              <a:ext uri="{FF2B5EF4-FFF2-40B4-BE49-F238E27FC236}">
                <a16:creationId xmlns:a16="http://schemas.microsoft.com/office/drawing/2014/main" id="{AFA4CAB5-225D-5F0E-FEE5-5F401E0466D7}"/>
              </a:ext>
            </a:extLst>
          </p:cNvPr>
          <p:cNvGrpSpPr/>
          <p:nvPr/>
        </p:nvGrpSpPr>
        <p:grpSpPr>
          <a:xfrm>
            <a:off x="5905739" y="3920286"/>
            <a:ext cx="1722202" cy="585216"/>
            <a:chOff x="6764046" y="5092187"/>
            <a:chExt cx="1722202" cy="585216"/>
          </a:xfrm>
        </p:grpSpPr>
        <p:sp>
          <p:nvSpPr>
            <p:cNvPr id="7" name="Rounded Rectangle 6">
              <a:extLst>
                <a:ext uri="{FF2B5EF4-FFF2-40B4-BE49-F238E27FC236}">
                  <a16:creationId xmlns:a16="http://schemas.microsoft.com/office/drawing/2014/main" id="{D0CF3567-27A4-6AEC-1161-6C985E83D607}"/>
                </a:ext>
              </a:extLst>
            </p:cNvPr>
            <p:cNvSpPr/>
            <p:nvPr/>
          </p:nvSpPr>
          <p:spPr>
            <a:xfrm>
              <a:off x="7078072" y="5092187"/>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settimeout()</a:t>
              </a:r>
            </a:p>
          </p:txBody>
        </p:sp>
        <p:cxnSp>
          <p:nvCxnSpPr>
            <p:cNvPr id="8" name="Straight Arrow Connector 7">
              <a:extLst>
                <a:ext uri="{FF2B5EF4-FFF2-40B4-BE49-F238E27FC236}">
                  <a16:creationId xmlns:a16="http://schemas.microsoft.com/office/drawing/2014/main" id="{FBA4D986-87B1-4E8E-1E63-9093AB40C171}"/>
                </a:ext>
              </a:extLst>
            </p:cNvPr>
            <p:cNvCxnSpPr>
              <a:cxnSpLocks/>
              <a:stCxn id="11" idx="3"/>
              <a:endCxn id="7" idx="1"/>
            </p:cNvCxnSpPr>
            <p:nvPr/>
          </p:nvCxnSpPr>
          <p:spPr>
            <a:xfrm>
              <a:off x="6764046" y="5380891"/>
              <a:ext cx="314026" cy="3904"/>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50" name="TextBox 49">
            <a:extLst>
              <a:ext uri="{FF2B5EF4-FFF2-40B4-BE49-F238E27FC236}">
                <a16:creationId xmlns:a16="http://schemas.microsoft.com/office/drawing/2014/main" id="{D5DE7281-2F14-0F5A-6DFA-4C657BFEF5CF}"/>
              </a:ext>
            </a:extLst>
          </p:cNvPr>
          <p:cNvSpPr txBox="1"/>
          <p:nvPr/>
        </p:nvSpPr>
        <p:spPr>
          <a:xfrm>
            <a:off x="7069659" y="7882296"/>
            <a:ext cx="1795620"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handle exception</a:t>
            </a:r>
          </a:p>
        </p:txBody>
      </p:sp>
    </p:spTree>
    <p:extLst>
      <p:ext uri="{BB962C8B-B14F-4D97-AF65-F5344CB8AC3E}">
        <p14:creationId xmlns:p14="http://schemas.microsoft.com/office/powerpoint/2010/main" val="488813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57"/>
                                        </p:tgtEl>
                                        <p:attrNameLst>
                                          <p:attrName>style.visibility</p:attrName>
                                        </p:attrNameLst>
                                      </p:cBhvr>
                                      <p:to>
                                        <p:strVal val="visible"/>
                                      </p:to>
                                    </p:set>
                                    <p:animEffect transition="in" filter="dissolve">
                                      <p:cBhvr>
                                        <p:cTn id="12" dur="500"/>
                                        <p:tgtEl>
                                          <p:spTgt spid="6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58"/>
                                        </p:tgtEl>
                                        <p:attrNameLst>
                                          <p:attrName>style.visibility</p:attrName>
                                        </p:attrNameLst>
                                      </p:cBhvr>
                                      <p:to>
                                        <p:strVal val="visible"/>
                                      </p:to>
                                    </p:set>
                                    <p:animEffect transition="in" filter="dissolve">
                                      <p:cBhvr>
                                        <p:cTn id="17" dur="500"/>
                                        <p:tgtEl>
                                          <p:spTgt spid="65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659"/>
                                        </p:tgtEl>
                                        <p:attrNameLst>
                                          <p:attrName>style.visibility</p:attrName>
                                        </p:attrNameLst>
                                      </p:cBhvr>
                                      <p:to>
                                        <p:strVal val="visible"/>
                                      </p:to>
                                    </p:set>
                                    <p:animEffect transition="in" filter="dissolve">
                                      <p:cBhvr>
                                        <p:cTn id="27" dur="500"/>
                                        <p:tgtEl>
                                          <p:spTgt spid="659"/>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dissolv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dissolve">
                                      <p:cBhvr>
                                        <p:cTn id="3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What </a:t>
            </a:r>
            <a:r>
              <a:rPr lang="en-US" altLang="en-US" dirty="0">
                <a:ea typeface="ＭＳ Ｐゴシック" panose="020B0600070205080204" pitchFamily="34" charset="-128"/>
              </a:rPr>
              <a:t>t</a:t>
            </a:r>
            <a:r>
              <a:rPr lang="en-US" altLang="en-US" sz="4400" dirty="0">
                <a:ea typeface="ＭＳ Ｐゴシック" panose="020B0600070205080204" pitchFamily="34" charset="-128"/>
              </a:rPr>
              <a:t>ransport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ervice does an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pp need?</a:t>
            </a:r>
            <a:endParaRPr lang="en-US" sz="4400" dirty="0"/>
          </a:p>
        </p:txBody>
      </p:sp>
      <p:sp>
        <p:nvSpPr>
          <p:cNvPr id="10" name="Rectangle 3">
            <a:extLst>
              <a:ext uri="{FF2B5EF4-FFF2-40B4-BE49-F238E27FC236}">
                <a16:creationId xmlns:a16="http://schemas.microsoft.com/office/drawing/2014/main" id="{FA2F19F9-C8D7-114F-8257-FB4D95438E3B}"/>
              </a:ext>
            </a:extLst>
          </p:cNvPr>
          <p:cNvSpPr txBox="1">
            <a:spLocks noChangeArrowheads="1"/>
          </p:cNvSpPr>
          <p:nvPr/>
        </p:nvSpPr>
        <p:spPr>
          <a:xfrm>
            <a:off x="676025" y="1406872"/>
            <a:ext cx="4972505" cy="27971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19075" algn="l" defTabSz="914400" rtl="0" eaLnBrk="1" fontAlgn="auto" latinLnBrk="0" hangingPunct="1">
              <a:lnSpc>
                <a:spcPct val="90000"/>
              </a:lnSpc>
              <a:spcBef>
                <a:spcPts val="6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data integrity</a:t>
            </a:r>
          </a:p>
          <a:p>
            <a:pPr marL="233363" marR="0" lvl="0" indent="-219075"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apps (e.g., file transfer, web transactions) require 100% reliable data transfer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other apps (e.g., audio) can tolerate some loss</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charset="2"/>
              <a:buChar char="§"/>
              <a:tabLst/>
              <a:defRPr/>
            </a:pP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4">
            <a:extLst>
              <a:ext uri="{FF2B5EF4-FFF2-40B4-BE49-F238E27FC236}">
                <a16:creationId xmlns:a16="http://schemas.microsoft.com/office/drawing/2014/main" id="{A728678F-8DEF-4046-89DA-20D9B309E935}"/>
              </a:ext>
            </a:extLst>
          </p:cNvPr>
          <p:cNvSpPr txBox="1">
            <a:spLocks noChangeArrowheads="1"/>
          </p:cNvSpPr>
          <p:nvPr/>
        </p:nvSpPr>
        <p:spPr>
          <a:xfrm>
            <a:off x="544999" y="4365808"/>
            <a:ext cx="5572612" cy="244316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timing</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some apps (e.g., Internet telephony, interactive games) require low delay to be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effective”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 name="Rectangle 5">
            <a:extLst>
              <a:ext uri="{FF2B5EF4-FFF2-40B4-BE49-F238E27FC236}">
                <a16:creationId xmlns:a16="http://schemas.microsoft.com/office/drawing/2014/main" id="{99205150-A642-0847-95C4-8C48A24DAC8A}"/>
              </a:ext>
            </a:extLst>
          </p:cNvPr>
          <p:cNvSpPr>
            <a:spLocks noChangeArrowheads="1"/>
          </p:cNvSpPr>
          <p:nvPr/>
        </p:nvSpPr>
        <p:spPr bwMode="auto">
          <a:xfrm>
            <a:off x="6586691" y="1377376"/>
            <a:ext cx="4972505" cy="3362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60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throughput</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some apps (e.g., multimedia) require minimum amount of throughput to be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effective”</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other apps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 apps”) make use of whatever throughput they get </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Rectangle 5">
            <a:extLst>
              <a:ext uri="{FF2B5EF4-FFF2-40B4-BE49-F238E27FC236}">
                <a16:creationId xmlns:a16="http://schemas.microsoft.com/office/drawing/2014/main" id="{5EA7119B-8447-E949-AF1B-51F99BABCA4A}"/>
              </a:ext>
            </a:extLst>
          </p:cNvPr>
          <p:cNvSpPr>
            <a:spLocks noChangeArrowheads="1"/>
          </p:cNvSpPr>
          <p:nvPr/>
        </p:nvSpPr>
        <p:spPr bwMode="auto">
          <a:xfrm>
            <a:off x="6640666" y="4830189"/>
            <a:ext cx="4533593" cy="1271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60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security</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encryption, data integrity, …</a:t>
            </a:r>
          </a:p>
        </p:txBody>
      </p:sp>
      <p:sp>
        <p:nvSpPr>
          <p:cNvPr id="7" name="Slide Number Placeholder 2">
            <a:extLst>
              <a:ext uri="{FF2B5EF4-FFF2-40B4-BE49-F238E27FC236}">
                <a16:creationId xmlns:a16="http://schemas.microsoft.com/office/drawing/2014/main" id="{54A58A9F-013E-E14B-A97A-3F5139157AF5}"/>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4211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dissolve">
                                      <p:cBhvr>
                                        <p:cTn id="7" dur="500"/>
                                        <p:tgtEl>
                                          <p:spTgt spid="1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1" end="1"/>
                                            </p:txEl>
                                          </p:spTgt>
                                        </p:tgtEl>
                                        <p:attrNameLst>
                                          <p:attrName>style.visibility</p:attrName>
                                        </p:attrNameLst>
                                      </p:cBhvr>
                                      <p:to>
                                        <p:strVal val="visible"/>
                                      </p:to>
                                    </p:set>
                                    <p:animEffect transition="in" filter="dissolve">
                                      <p:cBhvr>
                                        <p:cTn id="10" dur="500"/>
                                        <p:tgtEl>
                                          <p:spTgt spid="11">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3">
                                            <p:txEl>
                                              <p:pRg st="0" end="0"/>
                                            </p:txEl>
                                          </p:spTgt>
                                        </p:tgtEl>
                                        <p:attrNameLst>
                                          <p:attrName>style.visibility</p:attrName>
                                        </p:attrNameLst>
                                      </p:cBhvr>
                                      <p:to>
                                        <p:strVal val="visible"/>
                                      </p:to>
                                    </p:set>
                                    <p:animEffect transition="in" filter="dissolve">
                                      <p:cBhvr>
                                        <p:cTn id="20" dur="500"/>
                                        <p:tgtEl>
                                          <p:spTgt spid="13">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3">
                                            <p:txEl>
                                              <p:pRg st="1" end="1"/>
                                            </p:txEl>
                                          </p:spTgt>
                                        </p:tgtEl>
                                        <p:attrNameLst>
                                          <p:attrName>style.visibility</p:attrName>
                                        </p:attrNameLst>
                                      </p:cBhvr>
                                      <p:to>
                                        <p:strVal val="visible"/>
                                      </p:to>
                                    </p:set>
                                    <p:animEffect transition="in" filter="dissolve">
                                      <p:cBhvr>
                                        <p:cTn id="23" dur="500"/>
                                        <p:tgtEl>
                                          <p:spTgt spid="1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Line 25">
            <a:extLst>
              <a:ext uri="{FF2B5EF4-FFF2-40B4-BE49-F238E27FC236}">
                <a16:creationId xmlns:a16="http://schemas.microsoft.com/office/drawing/2014/main" id="{C8B17E67-5A89-99E1-F4AC-BF62D60F03A9}"/>
              </a:ext>
            </a:extLst>
          </p:cNvPr>
          <p:cNvSpPr>
            <a:spLocks noChangeShapeType="1"/>
          </p:cNvSpPr>
          <p:nvPr/>
        </p:nvSpPr>
        <p:spPr bwMode="auto">
          <a:xfrm>
            <a:off x="1143000" y="2340705"/>
            <a:ext cx="10210800" cy="0"/>
          </a:xfrm>
          <a:prstGeom prst="line">
            <a:avLst/>
          </a:prstGeom>
          <a:noFill/>
          <a:ln w="57150">
            <a:solidFill>
              <a:srgbClr val="000099"/>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F3150F8C-4B1D-4875-9E51-6FF0B2674A1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2A93E685-17A4-FC9E-DBF4-FCEEAC1F7FFF}"/>
              </a:ext>
            </a:extLst>
          </p:cNvPr>
          <p:cNvSpPr txBox="1"/>
          <p:nvPr/>
        </p:nvSpPr>
        <p:spPr>
          <a:xfrm>
            <a:off x="980117" y="2577803"/>
            <a:ext cx="202010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s.settimeout(</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30</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9" name="Oval 8">
            <a:extLst>
              <a:ext uri="{FF2B5EF4-FFF2-40B4-BE49-F238E27FC236}">
                <a16:creationId xmlns:a16="http://schemas.microsoft.com/office/drawing/2014/main" id="{A272C691-D8C3-38F9-9C3A-C7DD4926F134}"/>
              </a:ext>
            </a:extLst>
          </p:cNvPr>
          <p:cNvSpPr/>
          <p:nvPr/>
        </p:nvSpPr>
        <p:spPr>
          <a:xfrm>
            <a:off x="1737840" y="2156542"/>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4" name="Group 33">
            <a:extLst>
              <a:ext uri="{FF2B5EF4-FFF2-40B4-BE49-F238E27FC236}">
                <a16:creationId xmlns:a16="http://schemas.microsoft.com/office/drawing/2014/main" id="{BA16A193-6C10-D1E9-3328-1736030156ED}"/>
              </a:ext>
            </a:extLst>
          </p:cNvPr>
          <p:cNvGrpSpPr/>
          <p:nvPr/>
        </p:nvGrpSpPr>
        <p:grpSpPr>
          <a:xfrm>
            <a:off x="3143404" y="1678625"/>
            <a:ext cx="1582770" cy="1279362"/>
            <a:chOff x="3143404" y="1678625"/>
            <a:chExt cx="1582770" cy="1279362"/>
          </a:xfrm>
        </p:grpSpPr>
        <p:sp>
          <p:nvSpPr>
            <p:cNvPr id="7" name="TextBox 6">
              <a:extLst>
                <a:ext uri="{FF2B5EF4-FFF2-40B4-BE49-F238E27FC236}">
                  <a16:creationId xmlns:a16="http://schemas.microsoft.com/office/drawing/2014/main" id="{EA38D4AC-68C7-46B3-2C76-079B007BC9F8}"/>
                </a:ext>
              </a:extLst>
            </p:cNvPr>
            <p:cNvSpPr txBox="1"/>
            <p:nvPr/>
          </p:nvSpPr>
          <p:spPr>
            <a:xfrm>
              <a:off x="3143404" y="2557877"/>
              <a:ext cx="1119005"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s.recv</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10" name="Oval 9">
              <a:extLst>
                <a:ext uri="{FF2B5EF4-FFF2-40B4-BE49-F238E27FC236}">
                  <a16:creationId xmlns:a16="http://schemas.microsoft.com/office/drawing/2014/main" id="{182EF0B9-5356-0131-EBF2-EA304817B01D}"/>
                </a:ext>
              </a:extLst>
            </p:cNvPr>
            <p:cNvSpPr/>
            <p:nvPr/>
          </p:nvSpPr>
          <p:spPr>
            <a:xfrm>
              <a:off x="3402009" y="2156542"/>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TextBox 13">
              <a:extLst>
                <a:ext uri="{FF2B5EF4-FFF2-40B4-BE49-F238E27FC236}">
                  <a16:creationId xmlns:a16="http://schemas.microsoft.com/office/drawing/2014/main" id="{A1986B28-DC36-9FBC-0416-2551B103F140}"/>
                </a:ext>
              </a:extLst>
            </p:cNvPr>
            <p:cNvSpPr txBox="1"/>
            <p:nvPr/>
          </p:nvSpPr>
          <p:spPr>
            <a:xfrm>
              <a:off x="3384717" y="1678625"/>
              <a:ext cx="13414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timer starts!</a:t>
              </a:r>
            </a:p>
          </p:txBody>
        </p:sp>
      </p:grpSp>
      <p:grpSp>
        <p:nvGrpSpPr>
          <p:cNvPr id="36" name="Group 35">
            <a:extLst>
              <a:ext uri="{FF2B5EF4-FFF2-40B4-BE49-F238E27FC236}">
                <a16:creationId xmlns:a16="http://schemas.microsoft.com/office/drawing/2014/main" id="{36597F89-B705-2D33-6320-CA6E3386B792}"/>
              </a:ext>
            </a:extLst>
          </p:cNvPr>
          <p:cNvGrpSpPr/>
          <p:nvPr/>
        </p:nvGrpSpPr>
        <p:grpSpPr>
          <a:xfrm>
            <a:off x="8955387" y="1637453"/>
            <a:ext cx="2398413" cy="1525484"/>
            <a:chOff x="8955387" y="1637453"/>
            <a:chExt cx="2398413" cy="1525484"/>
          </a:xfrm>
        </p:grpSpPr>
        <p:sp>
          <p:nvSpPr>
            <p:cNvPr id="8" name="TextBox 7">
              <a:extLst>
                <a:ext uri="{FF2B5EF4-FFF2-40B4-BE49-F238E27FC236}">
                  <a16:creationId xmlns:a16="http://schemas.microsoft.com/office/drawing/2014/main" id="{E4A867EB-5ADA-2AEC-6AAB-723D6EA274DF}"/>
                </a:ext>
              </a:extLst>
            </p:cNvPr>
            <p:cNvSpPr txBox="1"/>
            <p:nvPr/>
          </p:nvSpPr>
          <p:spPr>
            <a:xfrm>
              <a:off x="8955387" y="2516606"/>
              <a:ext cx="2398413"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interrupt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s.recv</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raise timeout exception</a:t>
              </a:r>
            </a:p>
          </p:txBody>
        </p:sp>
        <p:sp>
          <p:nvSpPr>
            <p:cNvPr id="11" name="Oval 10">
              <a:extLst>
                <a:ext uri="{FF2B5EF4-FFF2-40B4-BE49-F238E27FC236}">
                  <a16:creationId xmlns:a16="http://schemas.microsoft.com/office/drawing/2014/main" id="{84B1B365-E58D-2A67-B93A-0983D2A237DE}"/>
                </a:ext>
              </a:extLst>
            </p:cNvPr>
            <p:cNvSpPr/>
            <p:nvPr/>
          </p:nvSpPr>
          <p:spPr>
            <a:xfrm>
              <a:off x="9916950" y="2160350"/>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5" name="Picture 87" descr="alarm_clock_ringing">
              <a:extLst>
                <a:ext uri="{FF2B5EF4-FFF2-40B4-BE49-F238E27FC236}">
                  <a16:creationId xmlns:a16="http://schemas.microsoft.com/office/drawing/2014/main" id="{995D0104-5C8E-1A66-F2EF-D23E1D5480B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09626" y="1637453"/>
              <a:ext cx="436563"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 Box 91">
              <a:extLst>
                <a:ext uri="{FF2B5EF4-FFF2-40B4-BE49-F238E27FC236}">
                  <a16:creationId xmlns:a16="http://schemas.microsoft.com/office/drawing/2014/main" id="{BE4C5224-021E-C8EF-40C2-6351ED166D0D}"/>
                </a:ext>
              </a:extLst>
            </p:cNvPr>
            <p:cNvSpPr txBox="1">
              <a:spLocks noChangeArrowheads="1"/>
            </p:cNvSpPr>
            <p:nvPr/>
          </p:nvSpPr>
          <p:spPr bwMode="auto">
            <a:xfrm>
              <a:off x="10091075" y="1798567"/>
              <a:ext cx="960439" cy="3000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p:txBody>
        </p:sp>
      </p:grpSp>
      <p:grpSp>
        <p:nvGrpSpPr>
          <p:cNvPr id="37" name="Group 36">
            <a:extLst>
              <a:ext uri="{FF2B5EF4-FFF2-40B4-BE49-F238E27FC236}">
                <a16:creationId xmlns:a16="http://schemas.microsoft.com/office/drawing/2014/main" id="{0973C3E2-6216-9C20-15AB-66E20BA7012F}"/>
              </a:ext>
            </a:extLst>
          </p:cNvPr>
          <p:cNvGrpSpPr/>
          <p:nvPr/>
        </p:nvGrpSpPr>
        <p:grpSpPr>
          <a:xfrm>
            <a:off x="996446" y="4267853"/>
            <a:ext cx="10357354" cy="821371"/>
            <a:chOff x="996446" y="4267853"/>
            <a:chExt cx="10357354" cy="821371"/>
          </a:xfrm>
        </p:grpSpPr>
        <p:sp>
          <p:nvSpPr>
            <p:cNvPr id="17" name="Line 25">
              <a:extLst>
                <a:ext uri="{FF2B5EF4-FFF2-40B4-BE49-F238E27FC236}">
                  <a16:creationId xmlns:a16="http://schemas.microsoft.com/office/drawing/2014/main" id="{BDDA05EA-9AA0-97AF-7ED8-EA251663153D}"/>
                </a:ext>
              </a:extLst>
            </p:cNvPr>
            <p:cNvSpPr>
              <a:spLocks noChangeShapeType="1"/>
            </p:cNvSpPr>
            <p:nvPr/>
          </p:nvSpPr>
          <p:spPr bwMode="auto">
            <a:xfrm>
              <a:off x="1143000" y="4452016"/>
              <a:ext cx="10210800" cy="0"/>
            </a:xfrm>
            <a:prstGeom prst="line">
              <a:avLst/>
            </a:prstGeom>
            <a:noFill/>
            <a:ln w="57150">
              <a:solidFill>
                <a:srgbClr val="000099"/>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TextBox 17">
              <a:extLst>
                <a:ext uri="{FF2B5EF4-FFF2-40B4-BE49-F238E27FC236}">
                  <a16:creationId xmlns:a16="http://schemas.microsoft.com/office/drawing/2014/main" id="{2BA27198-F672-7911-BF43-58C614E3B906}"/>
                </a:ext>
              </a:extLst>
            </p:cNvPr>
            <p:cNvSpPr txBox="1"/>
            <p:nvPr/>
          </p:nvSpPr>
          <p:spPr>
            <a:xfrm>
              <a:off x="996446" y="4689114"/>
              <a:ext cx="202010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s.settimeout</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10</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21" name="Oval 20">
              <a:extLst>
                <a:ext uri="{FF2B5EF4-FFF2-40B4-BE49-F238E27FC236}">
                  <a16:creationId xmlns:a16="http://schemas.microsoft.com/office/drawing/2014/main" id="{6F3DA307-1508-EAE6-2738-BC9D7595DCEA}"/>
                </a:ext>
              </a:extLst>
            </p:cNvPr>
            <p:cNvSpPr/>
            <p:nvPr/>
          </p:nvSpPr>
          <p:spPr>
            <a:xfrm>
              <a:off x="1737840" y="4267853"/>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8" name="Group 37">
            <a:extLst>
              <a:ext uri="{FF2B5EF4-FFF2-40B4-BE49-F238E27FC236}">
                <a16:creationId xmlns:a16="http://schemas.microsoft.com/office/drawing/2014/main" id="{E3096885-715D-76A0-3182-1B6A668AE1B1}"/>
              </a:ext>
            </a:extLst>
          </p:cNvPr>
          <p:cNvGrpSpPr/>
          <p:nvPr/>
        </p:nvGrpSpPr>
        <p:grpSpPr>
          <a:xfrm>
            <a:off x="2953611" y="3876924"/>
            <a:ext cx="1341457" cy="1192374"/>
            <a:chOff x="2953611" y="3876924"/>
            <a:chExt cx="1341457" cy="1192374"/>
          </a:xfrm>
        </p:grpSpPr>
        <p:sp>
          <p:nvSpPr>
            <p:cNvPr id="19" name="TextBox 18">
              <a:extLst>
                <a:ext uri="{FF2B5EF4-FFF2-40B4-BE49-F238E27FC236}">
                  <a16:creationId xmlns:a16="http://schemas.microsoft.com/office/drawing/2014/main" id="{C2E7240D-61C1-7804-79F3-D65716FF9C3F}"/>
                </a:ext>
              </a:extLst>
            </p:cNvPr>
            <p:cNvSpPr txBox="1"/>
            <p:nvPr/>
          </p:nvSpPr>
          <p:spPr>
            <a:xfrm>
              <a:off x="3176063" y="4669188"/>
              <a:ext cx="108634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s.recv</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22" name="Oval 21">
              <a:extLst>
                <a:ext uri="{FF2B5EF4-FFF2-40B4-BE49-F238E27FC236}">
                  <a16:creationId xmlns:a16="http://schemas.microsoft.com/office/drawing/2014/main" id="{F0009779-8D38-E854-A7C6-29CF7408AEBD}"/>
                </a:ext>
              </a:extLst>
            </p:cNvPr>
            <p:cNvSpPr/>
            <p:nvPr/>
          </p:nvSpPr>
          <p:spPr>
            <a:xfrm>
              <a:off x="3402009" y="4267853"/>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a16="http://schemas.microsoft.com/office/drawing/2014/main" id="{0FAA9E51-8B12-691E-D8D6-8889908518AF}"/>
                </a:ext>
              </a:extLst>
            </p:cNvPr>
            <p:cNvSpPr txBox="1"/>
            <p:nvPr/>
          </p:nvSpPr>
          <p:spPr>
            <a:xfrm>
              <a:off x="2953611" y="3876924"/>
              <a:ext cx="13414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timer starts!</a:t>
              </a:r>
            </a:p>
          </p:txBody>
        </p:sp>
      </p:grpSp>
      <p:grpSp>
        <p:nvGrpSpPr>
          <p:cNvPr id="42" name="Group 41">
            <a:extLst>
              <a:ext uri="{FF2B5EF4-FFF2-40B4-BE49-F238E27FC236}">
                <a16:creationId xmlns:a16="http://schemas.microsoft.com/office/drawing/2014/main" id="{23F359B8-EDE5-1CCA-2439-DF7D8D9185AF}"/>
              </a:ext>
            </a:extLst>
          </p:cNvPr>
          <p:cNvGrpSpPr/>
          <p:nvPr/>
        </p:nvGrpSpPr>
        <p:grpSpPr>
          <a:xfrm>
            <a:off x="4446123" y="3623736"/>
            <a:ext cx="1889492" cy="1002257"/>
            <a:chOff x="4446123" y="3623736"/>
            <a:chExt cx="1889492" cy="1002257"/>
          </a:xfrm>
        </p:grpSpPr>
        <p:sp>
          <p:nvSpPr>
            <p:cNvPr id="26" name="Oval 25">
              <a:extLst>
                <a:ext uri="{FF2B5EF4-FFF2-40B4-BE49-F238E27FC236}">
                  <a16:creationId xmlns:a16="http://schemas.microsoft.com/office/drawing/2014/main" id="{78F19865-1DBF-B031-6785-462B30B681D3}"/>
                </a:ext>
              </a:extLst>
            </p:cNvPr>
            <p:cNvSpPr/>
            <p:nvPr/>
          </p:nvSpPr>
          <p:spPr>
            <a:xfrm>
              <a:off x="5087068" y="4267853"/>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1C5BC3E8-54CE-9B18-EA79-66605E6BEAD4}"/>
                </a:ext>
              </a:extLst>
            </p:cNvPr>
            <p:cNvSpPr txBox="1"/>
            <p:nvPr/>
          </p:nvSpPr>
          <p:spPr>
            <a:xfrm>
              <a:off x="4446123" y="3623736"/>
              <a:ext cx="1889492"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receive a message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&amp; timer stop!</a:t>
              </a:r>
            </a:p>
          </p:txBody>
        </p:sp>
      </p:grpSp>
      <p:grpSp>
        <p:nvGrpSpPr>
          <p:cNvPr id="43" name="Group 42">
            <a:extLst>
              <a:ext uri="{FF2B5EF4-FFF2-40B4-BE49-F238E27FC236}">
                <a16:creationId xmlns:a16="http://schemas.microsoft.com/office/drawing/2014/main" id="{FFCCA15A-9CB6-C4E2-8350-444F579EB36E}"/>
              </a:ext>
            </a:extLst>
          </p:cNvPr>
          <p:cNvGrpSpPr/>
          <p:nvPr/>
        </p:nvGrpSpPr>
        <p:grpSpPr>
          <a:xfrm>
            <a:off x="6059118" y="3916704"/>
            <a:ext cx="1341457" cy="1141035"/>
            <a:chOff x="6059118" y="3916704"/>
            <a:chExt cx="1341457" cy="1141035"/>
          </a:xfrm>
        </p:grpSpPr>
        <p:sp>
          <p:nvSpPr>
            <p:cNvPr id="27" name="TextBox 26">
              <a:extLst>
                <a:ext uri="{FF2B5EF4-FFF2-40B4-BE49-F238E27FC236}">
                  <a16:creationId xmlns:a16="http://schemas.microsoft.com/office/drawing/2014/main" id="{7F10FD2D-B5AE-6162-A76C-9AA5C1D460DB}"/>
                </a:ext>
              </a:extLst>
            </p:cNvPr>
            <p:cNvSpPr txBox="1"/>
            <p:nvPr/>
          </p:nvSpPr>
          <p:spPr>
            <a:xfrm>
              <a:off x="6235414" y="4657629"/>
              <a:ext cx="108634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s.recv</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29" name="Oval 28">
              <a:extLst>
                <a:ext uri="{FF2B5EF4-FFF2-40B4-BE49-F238E27FC236}">
                  <a16:creationId xmlns:a16="http://schemas.microsoft.com/office/drawing/2014/main" id="{499F3F03-7B05-6F57-E777-BFF28E7FBBF3}"/>
                </a:ext>
              </a:extLst>
            </p:cNvPr>
            <p:cNvSpPr/>
            <p:nvPr/>
          </p:nvSpPr>
          <p:spPr>
            <a:xfrm>
              <a:off x="6480410" y="4265835"/>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F8A0D417-C180-AD79-A729-D17A0441414B}"/>
                </a:ext>
              </a:extLst>
            </p:cNvPr>
            <p:cNvSpPr txBox="1"/>
            <p:nvPr/>
          </p:nvSpPr>
          <p:spPr>
            <a:xfrm>
              <a:off x="6059118" y="3916704"/>
              <a:ext cx="13414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timer starts!</a:t>
              </a:r>
            </a:p>
          </p:txBody>
        </p:sp>
      </p:grpSp>
      <p:grpSp>
        <p:nvGrpSpPr>
          <p:cNvPr id="45" name="Group 44">
            <a:extLst>
              <a:ext uri="{FF2B5EF4-FFF2-40B4-BE49-F238E27FC236}">
                <a16:creationId xmlns:a16="http://schemas.microsoft.com/office/drawing/2014/main" id="{ED39D156-0CAE-2F35-3E5C-C3C2F2BA7A78}"/>
              </a:ext>
            </a:extLst>
          </p:cNvPr>
          <p:cNvGrpSpPr/>
          <p:nvPr/>
        </p:nvGrpSpPr>
        <p:grpSpPr>
          <a:xfrm>
            <a:off x="9598373" y="3733597"/>
            <a:ext cx="2398413" cy="1626302"/>
            <a:chOff x="9598373" y="3733597"/>
            <a:chExt cx="2398413" cy="1626302"/>
          </a:xfrm>
        </p:grpSpPr>
        <p:sp>
          <p:nvSpPr>
            <p:cNvPr id="20" name="TextBox 19">
              <a:extLst>
                <a:ext uri="{FF2B5EF4-FFF2-40B4-BE49-F238E27FC236}">
                  <a16:creationId xmlns:a16="http://schemas.microsoft.com/office/drawing/2014/main" id="{090F8558-EAE8-1617-DAD8-C54085A7E0D4}"/>
                </a:ext>
              </a:extLst>
            </p:cNvPr>
            <p:cNvSpPr txBox="1"/>
            <p:nvPr/>
          </p:nvSpPr>
          <p:spPr>
            <a:xfrm>
              <a:off x="9598373" y="4713568"/>
              <a:ext cx="2398413"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interrupt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s.recv</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raise timeout exception</a:t>
              </a:r>
            </a:p>
          </p:txBody>
        </p:sp>
        <p:sp>
          <p:nvSpPr>
            <p:cNvPr id="23" name="Oval 22">
              <a:extLst>
                <a:ext uri="{FF2B5EF4-FFF2-40B4-BE49-F238E27FC236}">
                  <a16:creationId xmlns:a16="http://schemas.microsoft.com/office/drawing/2014/main" id="{5EF4BCC2-519B-ED34-44C2-EAE862913159}"/>
                </a:ext>
              </a:extLst>
            </p:cNvPr>
            <p:cNvSpPr/>
            <p:nvPr/>
          </p:nvSpPr>
          <p:spPr>
            <a:xfrm>
              <a:off x="10488450" y="4271661"/>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Text Box 91">
              <a:extLst>
                <a:ext uri="{FF2B5EF4-FFF2-40B4-BE49-F238E27FC236}">
                  <a16:creationId xmlns:a16="http://schemas.microsoft.com/office/drawing/2014/main" id="{517F7020-185F-C4E9-8EF5-00AC412006B1}"/>
                </a:ext>
              </a:extLst>
            </p:cNvPr>
            <p:cNvSpPr txBox="1">
              <a:spLocks noChangeArrowheads="1"/>
            </p:cNvSpPr>
            <p:nvPr/>
          </p:nvSpPr>
          <p:spPr bwMode="auto">
            <a:xfrm>
              <a:off x="10773945" y="3886420"/>
              <a:ext cx="960439" cy="3000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p:txBody>
        </p:sp>
        <p:pic>
          <p:nvPicPr>
            <p:cNvPr id="32" name="Picture 87" descr="alarm_clock_ringing">
              <a:extLst>
                <a:ext uri="{FF2B5EF4-FFF2-40B4-BE49-F238E27FC236}">
                  <a16:creationId xmlns:a16="http://schemas.microsoft.com/office/drawing/2014/main" id="{F1D65421-BC2F-E4CF-A03D-D9EA6B0BDF9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397476" y="3733597"/>
              <a:ext cx="436563"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9" name="Rounded Rectangular Callout 38">
            <a:extLst>
              <a:ext uri="{FF2B5EF4-FFF2-40B4-BE49-F238E27FC236}">
                <a16:creationId xmlns:a16="http://schemas.microsoft.com/office/drawing/2014/main" id="{CFB62DD4-4669-291F-177D-95873E674B90}"/>
              </a:ext>
            </a:extLst>
          </p:cNvPr>
          <p:cNvSpPr/>
          <p:nvPr/>
        </p:nvSpPr>
        <p:spPr>
          <a:xfrm>
            <a:off x="1570895" y="5720359"/>
            <a:ext cx="8655774" cy="730631"/>
          </a:xfrm>
          <a:prstGeom prst="wedgeRoundRectCallout">
            <a:avLst>
              <a:gd name="adj1" fmla="val -41685"/>
              <a:gd name="adj2" fmla="val -131854"/>
              <a:gd name="adj3" fmla="val 16667"/>
            </a:avLst>
          </a:prstGeom>
          <a:ln w="34925">
            <a:solidFill>
              <a:srgbClr val="CC0000"/>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Set a timeout on all future socket operations of that specific socket! </a:t>
            </a:r>
          </a:p>
        </p:txBody>
      </p:sp>
      <p:grpSp>
        <p:nvGrpSpPr>
          <p:cNvPr id="35" name="Group 34">
            <a:extLst>
              <a:ext uri="{FF2B5EF4-FFF2-40B4-BE49-F238E27FC236}">
                <a16:creationId xmlns:a16="http://schemas.microsoft.com/office/drawing/2014/main" id="{BDDC1186-9CE2-403B-E783-B674FC13F2F1}"/>
              </a:ext>
            </a:extLst>
          </p:cNvPr>
          <p:cNvGrpSpPr/>
          <p:nvPr/>
        </p:nvGrpSpPr>
        <p:grpSpPr>
          <a:xfrm>
            <a:off x="3889531" y="1713789"/>
            <a:ext cx="5887562" cy="560973"/>
            <a:chOff x="3889531" y="1713789"/>
            <a:chExt cx="5887562" cy="560973"/>
          </a:xfrm>
        </p:grpSpPr>
        <p:sp>
          <p:nvSpPr>
            <p:cNvPr id="12" name="TextBox 11">
              <a:extLst>
                <a:ext uri="{FF2B5EF4-FFF2-40B4-BE49-F238E27FC236}">
                  <a16:creationId xmlns:a16="http://schemas.microsoft.com/office/drawing/2014/main" id="{0AA50C2F-309F-AB78-0560-CC16D507778C}"/>
                </a:ext>
              </a:extLst>
            </p:cNvPr>
            <p:cNvSpPr txBox="1"/>
            <p:nvPr/>
          </p:nvSpPr>
          <p:spPr>
            <a:xfrm>
              <a:off x="5533981" y="1713789"/>
              <a:ext cx="274338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no packet arrives in 30 secs</a:t>
              </a:r>
            </a:p>
          </p:txBody>
        </p:sp>
        <p:sp>
          <p:nvSpPr>
            <p:cNvPr id="40" name="Right Brace 39">
              <a:extLst>
                <a:ext uri="{FF2B5EF4-FFF2-40B4-BE49-F238E27FC236}">
                  <a16:creationId xmlns:a16="http://schemas.microsoft.com/office/drawing/2014/main" id="{E040FF53-7C34-443A-EA92-A406119E1E2E}"/>
                </a:ext>
              </a:extLst>
            </p:cNvPr>
            <p:cNvSpPr/>
            <p:nvPr/>
          </p:nvSpPr>
          <p:spPr>
            <a:xfrm rot="16200000">
              <a:off x="6717838" y="-784492"/>
              <a:ext cx="230947" cy="5887562"/>
            </a:xfrm>
            <a:prstGeom prst="rightBrace">
              <a:avLst/>
            </a:prstGeom>
            <a:ln w="38100">
              <a:solidFill>
                <a:srgbClr val="C00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4" name="Group 43">
            <a:extLst>
              <a:ext uri="{FF2B5EF4-FFF2-40B4-BE49-F238E27FC236}">
                <a16:creationId xmlns:a16="http://schemas.microsoft.com/office/drawing/2014/main" id="{22153B2A-A8C9-899E-D598-0DF3F658C494}"/>
              </a:ext>
            </a:extLst>
          </p:cNvPr>
          <p:cNvGrpSpPr/>
          <p:nvPr/>
        </p:nvGrpSpPr>
        <p:grpSpPr>
          <a:xfrm>
            <a:off x="6905671" y="3735288"/>
            <a:ext cx="3481022" cy="614857"/>
            <a:chOff x="6905671" y="3735288"/>
            <a:chExt cx="3481022" cy="614857"/>
          </a:xfrm>
        </p:grpSpPr>
        <p:sp>
          <p:nvSpPr>
            <p:cNvPr id="31" name="TextBox 30">
              <a:extLst>
                <a:ext uri="{FF2B5EF4-FFF2-40B4-BE49-F238E27FC236}">
                  <a16:creationId xmlns:a16="http://schemas.microsoft.com/office/drawing/2014/main" id="{90909FD9-D1FA-43B5-2168-09FA646BD2F6}"/>
                </a:ext>
              </a:extLst>
            </p:cNvPr>
            <p:cNvSpPr txBox="1"/>
            <p:nvPr/>
          </p:nvSpPr>
          <p:spPr>
            <a:xfrm>
              <a:off x="7483289" y="3735288"/>
              <a:ext cx="274338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no packet arrives in 10 secs</a:t>
              </a:r>
            </a:p>
          </p:txBody>
        </p:sp>
        <p:sp>
          <p:nvSpPr>
            <p:cNvPr id="41" name="Right Brace 40">
              <a:extLst>
                <a:ext uri="{FF2B5EF4-FFF2-40B4-BE49-F238E27FC236}">
                  <a16:creationId xmlns:a16="http://schemas.microsoft.com/office/drawing/2014/main" id="{1105B5E2-3D12-65DB-8652-E9AA6190CEEB}"/>
                </a:ext>
              </a:extLst>
            </p:cNvPr>
            <p:cNvSpPr/>
            <p:nvPr/>
          </p:nvSpPr>
          <p:spPr>
            <a:xfrm rot="16200000">
              <a:off x="8528260" y="2491713"/>
              <a:ext cx="235843" cy="3481022"/>
            </a:xfrm>
            <a:prstGeom prst="rightBrace">
              <a:avLst/>
            </a:prstGeom>
            <a:ln w="38100">
              <a:solidFill>
                <a:srgbClr val="C00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 name="Title 1">
            <a:extLst>
              <a:ext uri="{FF2B5EF4-FFF2-40B4-BE49-F238E27FC236}">
                <a16:creationId xmlns:a16="http://schemas.microsoft.com/office/drawing/2014/main" id="{E38AAB5C-53D2-FA7B-A32A-85D30051936B}"/>
              </a:ext>
            </a:extLst>
          </p:cNvPr>
          <p:cNvSpPr txBox="1">
            <a:spLocks/>
          </p:cNvSpPr>
          <p:nvPr/>
        </p:nvSpPr>
        <p:spPr>
          <a:xfrm>
            <a:off x="838200" y="451821"/>
            <a:ext cx="10515600" cy="894622"/>
          </a:xfrm>
          <a:prstGeom prst="rect">
            <a:avLst/>
          </a:prstGeom>
        </p:spPr>
        <p:txBody>
          <a:bodyPr vert="horz" lIns="91440" tIns="45720" rIns="91440" bIns="45720" rtlCol="0" anchor="ctr">
            <a:normAutofit fontScale="97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j-cs"/>
              </a:rPr>
              <a:t>How Python </a:t>
            </a:r>
            <a:r>
              <a:rPr kumimoji="0" lang="en-US" altLang="en-US" sz="4400" b="1" i="0" u="none" strike="noStrike" kern="1200" cap="none" spc="0" normalizeH="0" baseline="0" noProof="0" dirty="0" err="1">
                <a:ln>
                  <a:noFill/>
                </a:ln>
                <a:solidFill>
                  <a:srgbClr val="000099"/>
                </a:solidFill>
                <a:effectLst/>
                <a:uLnTx/>
                <a:uFillTx/>
                <a:latin typeface="Calibri Light" panose="020F0302020204030204"/>
                <a:ea typeface="ＭＳ Ｐゴシック" panose="020B0600070205080204" pitchFamily="34" charset="-128"/>
                <a:cs typeface="+mj-cs"/>
              </a:rPr>
              <a:t>socket.settimeout</a:t>
            </a:r>
            <a:r>
              <a:rPr kumimoji="0" lang="en-US" altLang="en-US" sz="44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j-cs"/>
              </a:rPr>
              <a:t>() works?</a:t>
            </a:r>
            <a:endParaRPr kumimoji="0" lang="en-US" altLang="en-US" sz="54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j-cs"/>
            </a:endParaRPr>
          </a:p>
        </p:txBody>
      </p:sp>
    </p:spTree>
    <p:extLst>
      <p:ext uri="{BB962C8B-B14F-4D97-AF65-F5344CB8AC3E}">
        <p14:creationId xmlns:p14="http://schemas.microsoft.com/office/powerpoint/2010/main" val="132109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dissolve">
                                      <p:cBhvr>
                                        <p:cTn id="7" dur="500"/>
                                        <p:tgtEl>
                                          <p:spTgt spid="3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dissolve">
                                      <p:cBhvr>
                                        <p:cTn id="12" dur="500"/>
                                        <p:tgtEl>
                                          <p:spTgt spid="3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dissolve">
                                      <p:cBhvr>
                                        <p:cTn id="17" dur="500"/>
                                        <p:tgtEl>
                                          <p:spTgt spid="3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dissolve">
                                      <p:cBhvr>
                                        <p:cTn id="22" dur="500"/>
                                        <p:tgtEl>
                                          <p:spTgt spid="37"/>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dissolve">
                                      <p:cBhvr>
                                        <p:cTn id="27" dur="500"/>
                                        <p:tgtEl>
                                          <p:spTgt spid="3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42"/>
                                        </p:tgtEl>
                                        <p:attrNameLst>
                                          <p:attrName>style.visibility</p:attrName>
                                        </p:attrNameLst>
                                      </p:cBhvr>
                                      <p:to>
                                        <p:strVal val="visible"/>
                                      </p:to>
                                    </p:set>
                                    <p:animEffect transition="in" filter="dissolve">
                                      <p:cBhvr>
                                        <p:cTn id="32" dur="500"/>
                                        <p:tgtEl>
                                          <p:spTgt spid="42"/>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dissolve">
                                      <p:cBhvr>
                                        <p:cTn id="37" dur="500"/>
                                        <p:tgtEl>
                                          <p:spTgt spid="43"/>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dissolve">
                                      <p:cBhvr>
                                        <p:cTn id="42" dur="500"/>
                                        <p:tgtEl>
                                          <p:spTgt spid="44"/>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45"/>
                                        </p:tgtEl>
                                        <p:attrNameLst>
                                          <p:attrName>style.visibility</p:attrName>
                                        </p:attrNameLst>
                                      </p:cBhvr>
                                      <p:to>
                                        <p:strVal val="visible"/>
                                      </p:to>
                                    </p:set>
                                    <p:animEffect transition="in" filter="dissolve">
                                      <p:cBhvr>
                                        <p:cTn id="47" dur="500"/>
                                        <p:tgtEl>
                                          <p:spTgt spid="45"/>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dissolve">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477D59B0-E780-89C7-3054-E1B616C46084}"/>
              </a:ext>
            </a:extLst>
          </p:cNvPr>
          <p:cNvSpPr>
            <a:spLocks noGrp="1"/>
          </p:cNvSpPr>
          <p:nvPr>
            <p:ph idx="1"/>
          </p:nvPr>
        </p:nvSpPr>
        <p:spPr>
          <a:xfrm>
            <a:off x="838200" y="1501534"/>
            <a:ext cx="10515600" cy="4351338"/>
          </a:xfrm>
        </p:spPr>
        <p:txBody>
          <a:bodyPr/>
          <a:lstStyle/>
          <a:p>
            <a:pPr marL="0" indent="0">
              <a:buNone/>
            </a:pPr>
            <a:r>
              <a:rPr lang="en-US"/>
              <a:t>Execute a block of code, and handle “exceptions” that may occur when executing that block of code</a:t>
            </a:r>
          </a:p>
        </p:txBody>
      </p:sp>
      <p:sp>
        <p:nvSpPr>
          <p:cNvPr id="6" name="Title 1">
            <a:extLst>
              <a:ext uri="{FF2B5EF4-FFF2-40B4-BE49-F238E27FC236}">
                <a16:creationId xmlns:a16="http://schemas.microsoft.com/office/drawing/2014/main" id="{921B03A0-6528-D029-4F8B-6FEAC62C3554}"/>
              </a:ext>
            </a:extLst>
          </p:cNvPr>
          <p:cNvSpPr txBox="1">
            <a:spLocks/>
          </p:cNvSpPr>
          <p:nvPr/>
        </p:nvSpPr>
        <p:spPr>
          <a:xfrm>
            <a:off x="838200" y="451821"/>
            <a:ext cx="10515600" cy="894622"/>
          </a:xfrm>
          <a:prstGeom prst="rect">
            <a:avLst/>
          </a:prstGeom>
        </p:spPr>
        <p:txBody>
          <a:bodyPr vert="horz" lIns="91440" tIns="45720" rIns="91440" bIns="45720" rtlCol="0" anchor="ctr">
            <a:normAutofit fontScale="97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000099"/>
                </a:solidFill>
                <a:effectLst/>
                <a:uLnTx/>
                <a:uFillTx/>
                <a:latin typeface="Calibri Light" panose="020F0302020204030204"/>
                <a:ea typeface="ＭＳ Ｐゴシック" panose="020B0600070205080204" pitchFamily="34" charset="-128"/>
                <a:cs typeface="+mj-cs"/>
              </a:rPr>
              <a:t>Python try-except block</a:t>
            </a:r>
            <a:endParaRPr kumimoji="0" lang="en-US" altLang="en-US" sz="5400" b="1" i="0" u="none" strike="noStrike" kern="1200" cap="none" spc="0" normalizeH="0" baseline="0" noProof="0">
              <a:ln>
                <a:noFill/>
              </a:ln>
              <a:solidFill>
                <a:srgbClr val="000099"/>
              </a:solidFill>
              <a:effectLst/>
              <a:uLnTx/>
              <a:uFillTx/>
              <a:latin typeface="Calibri Light" panose="020F0302020204030204"/>
              <a:ea typeface="ＭＳ Ｐゴシック" panose="020B0600070205080204" pitchFamily="34" charset="-128"/>
              <a:cs typeface="+mj-cs"/>
            </a:endParaRPr>
          </a:p>
        </p:txBody>
      </p:sp>
      <p:sp>
        <p:nvSpPr>
          <p:cNvPr id="8" name="TextBox 7">
            <a:extLst>
              <a:ext uri="{FF2B5EF4-FFF2-40B4-BE49-F238E27FC236}">
                <a16:creationId xmlns:a16="http://schemas.microsoft.com/office/drawing/2014/main" id="{8E1435F2-1751-7025-EF65-D043D56BE4B1}"/>
              </a:ext>
            </a:extLst>
          </p:cNvPr>
          <p:cNvSpPr txBox="1"/>
          <p:nvPr/>
        </p:nvSpPr>
        <p:spPr>
          <a:xfrm>
            <a:off x="925976" y="2349661"/>
            <a:ext cx="3398559" cy="1974067"/>
          </a:xfrm>
          <a:prstGeom prst="rect">
            <a:avLst/>
          </a:prstGeom>
          <a:noFill/>
        </p:spPr>
        <p:txBody>
          <a:bodyPr wrap="none" rtlCol="0">
            <a:spAutoFit/>
          </a:bodyPr>
          <a:lstStyle/>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sz="2400" b="0" i="0" u="none" strike="noStrike" kern="1200" cap="none" spc="0" normalizeH="0" baseline="0" noProof="0">
                <a:ln>
                  <a:noFill/>
                </a:ln>
                <a:solidFill>
                  <a:srgbClr val="C00000"/>
                </a:solidFill>
                <a:effectLst/>
                <a:uLnTx/>
                <a:uFillTx/>
                <a:latin typeface="Calibri" panose="020F0502020204030204"/>
                <a:ea typeface="+mn-ea"/>
                <a:cs typeface="+mn-cs"/>
              </a:rPr>
              <a:t>try:</a:t>
            </a:r>
            <a:b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&lt;do something&gt;</a:t>
            </a:r>
            <a:b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en-US" sz="2400" b="0" i="0" u="none" strike="noStrike" kern="1200" cap="none" spc="0" normalizeH="0" baseline="0" noProof="0">
                <a:ln>
                  <a:noFill/>
                </a:ln>
                <a:solidFill>
                  <a:srgbClr val="C00000"/>
                </a:solidFill>
                <a:effectLst/>
                <a:uLnTx/>
                <a:uFillTx/>
                <a:latin typeface="Calibri" panose="020F0502020204030204"/>
                <a:ea typeface="+mn-ea"/>
                <a:cs typeface="+mn-cs"/>
              </a:rPr>
              <a:t>except &lt;exception&gt;:</a:t>
            </a:r>
            <a:b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&lt;handle the exception&gt;</a:t>
            </a:r>
          </a:p>
        </p:txBody>
      </p:sp>
      <p:sp>
        <p:nvSpPr>
          <p:cNvPr id="10" name="TextBox 9">
            <a:extLst>
              <a:ext uri="{FF2B5EF4-FFF2-40B4-BE49-F238E27FC236}">
                <a16:creationId xmlns:a16="http://schemas.microsoft.com/office/drawing/2014/main" id="{04652243-8ADA-9FFA-9F74-0AF7D7E8753E}"/>
              </a:ext>
            </a:extLst>
          </p:cNvPr>
          <p:cNvSpPr txBox="1"/>
          <p:nvPr/>
        </p:nvSpPr>
        <p:spPr>
          <a:xfrm>
            <a:off x="4577199" y="2774696"/>
            <a:ext cx="7413585"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Executing this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try code block </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may cause exception(s) to catch. If an exception is raised, execution  jumps from jumps directly into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except code block</a:t>
            </a:r>
          </a:p>
        </p:txBody>
      </p:sp>
      <p:sp>
        <p:nvSpPr>
          <p:cNvPr id="11" name="TextBox 10">
            <a:extLst>
              <a:ext uri="{FF2B5EF4-FFF2-40B4-BE49-F238E27FC236}">
                <a16:creationId xmlns:a16="http://schemas.microsoft.com/office/drawing/2014/main" id="{4647B4F5-917E-0946-A3DF-205D4A9DBDD9}"/>
              </a:ext>
            </a:extLst>
          </p:cNvPr>
          <p:cNvSpPr txBox="1"/>
          <p:nvPr/>
        </p:nvSpPr>
        <p:spPr>
          <a:xfrm>
            <a:off x="4667627" y="3752520"/>
            <a:ext cx="7413585"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this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except code block </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is only executed </a:t>
            </a: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if an </a:t>
            </a:r>
            <a:r>
              <a:rPr kumimoji="0" lang="en-US" sz="1800" b="0" i="1" u="none" strike="noStrike" kern="1200" cap="none" spc="0" normalizeH="0" baseline="0" noProof="0">
                <a:ln>
                  <a:noFill/>
                </a:ln>
                <a:solidFill>
                  <a:srgbClr val="CC0000"/>
                </a:solidFill>
                <a:effectLst/>
                <a:uLnTx/>
                <a:uFillTx/>
                <a:latin typeface="Calibri" panose="020F0502020204030204"/>
                <a:ea typeface="+mn-ea"/>
                <a:cs typeface="+mn-cs"/>
              </a:rPr>
              <a:t>&lt;exception&gt;</a:t>
            </a: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 occurred</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in the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try code block</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(note: except block is </a:t>
            </a: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required</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with a try block)</a:t>
            </a:r>
          </a:p>
        </p:txBody>
      </p:sp>
      <p:sp>
        <p:nvSpPr>
          <p:cNvPr id="12" name="Left Brace 11">
            <a:extLst>
              <a:ext uri="{FF2B5EF4-FFF2-40B4-BE49-F238E27FC236}">
                <a16:creationId xmlns:a16="http://schemas.microsoft.com/office/drawing/2014/main" id="{3C3DDE57-B4DE-9F2E-58B4-CC9FCED7492B}"/>
              </a:ext>
            </a:extLst>
          </p:cNvPr>
          <p:cNvSpPr/>
          <p:nvPr/>
        </p:nvSpPr>
        <p:spPr>
          <a:xfrm>
            <a:off x="4488128" y="3803680"/>
            <a:ext cx="300942" cy="54401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Left Brace 12">
            <a:extLst>
              <a:ext uri="{FF2B5EF4-FFF2-40B4-BE49-F238E27FC236}">
                <a16:creationId xmlns:a16="http://schemas.microsoft.com/office/drawing/2014/main" id="{834B7FAC-F650-A2F9-77D4-B96B6C917DDE}"/>
              </a:ext>
            </a:extLst>
          </p:cNvPr>
          <p:cNvSpPr/>
          <p:nvPr/>
        </p:nvSpPr>
        <p:spPr>
          <a:xfrm>
            <a:off x="4412303" y="2825856"/>
            <a:ext cx="300942" cy="54401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77590304"/>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a:solidFill>
                  <a:srgbClr val="000099"/>
                </a:solidFill>
                <a:ea typeface="ＭＳ Ｐゴシック" panose="020B0600070205080204" pitchFamily="34" charset="-128"/>
                <a:cs typeface="+mn-cs"/>
              </a:rPr>
              <a:t>Socket programming: </a:t>
            </a:r>
            <a:r>
              <a:rPr lang="en-US" altLang="en-US">
                <a:solidFill>
                  <a:srgbClr val="C00000"/>
                </a:solidFill>
                <a:ea typeface="ＭＳ Ｐゴシック" panose="020B0600070205080204" pitchFamily="34" charset="-128"/>
                <a:cs typeface="+mn-cs"/>
              </a:rPr>
              <a:t>socket timeouts</a:t>
            </a:r>
            <a:endParaRPr lang="en-US" altLang="en-US" sz="5400">
              <a:solidFill>
                <a:srgbClr val="000099"/>
              </a:solidFill>
              <a:ea typeface="ＭＳ Ｐゴシック" panose="020B0600070205080204" pitchFamily="34" charset="-128"/>
              <a:cs typeface="+mn-cs"/>
            </a:endParaRPr>
          </a:p>
        </p:txBody>
      </p:sp>
      <p:sp>
        <p:nvSpPr>
          <p:cNvPr id="25" name="Slide Number Placeholder 2">
            <a:extLst>
              <a:ext uri="{FF2B5EF4-FFF2-40B4-BE49-F238E27FC236}">
                <a16:creationId xmlns:a16="http://schemas.microsoft.com/office/drawing/2014/main" id="{CBD18514-E668-5544-8BF7-53F711E4F95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grpSp>
        <p:nvGrpSpPr>
          <p:cNvPr id="19" name="Group 18">
            <a:extLst>
              <a:ext uri="{FF2B5EF4-FFF2-40B4-BE49-F238E27FC236}">
                <a16:creationId xmlns:a16="http://schemas.microsoft.com/office/drawing/2014/main" id="{AE9E0B3A-6E1D-33DD-B4C3-FEFE580E9C3C}"/>
              </a:ext>
            </a:extLst>
          </p:cNvPr>
          <p:cNvGrpSpPr/>
          <p:nvPr/>
        </p:nvGrpSpPr>
        <p:grpSpPr>
          <a:xfrm>
            <a:off x="5406160" y="1309918"/>
            <a:ext cx="6352756" cy="5006915"/>
            <a:chOff x="5406160" y="1309918"/>
            <a:chExt cx="6352756" cy="5006915"/>
          </a:xfrm>
        </p:grpSpPr>
        <p:sp>
          <p:nvSpPr>
            <p:cNvPr id="5" name="TextBox 1">
              <a:extLst>
                <a:ext uri="{FF2B5EF4-FFF2-40B4-BE49-F238E27FC236}">
                  <a16:creationId xmlns:a16="http://schemas.microsoft.com/office/drawing/2014/main" id="{78BFC306-359D-5D2E-17CD-D24F11D82E95}"/>
                </a:ext>
              </a:extLst>
            </p:cNvPr>
            <p:cNvSpPr txBox="1">
              <a:spLocks noChangeArrowheads="1"/>
            </p:cNvSpPr>
            <p:nvPr/>
          </p:nvSpPr>
          <p:spPr bwMode="auto">
            <a:xfrm>
              <a:off x="5406160" y="1792518"/>
              <a:ext cx="6352756"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serverSocket.bind(('',serverPort))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serverSocket.listen(1)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counter = 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while counter &lt; 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 addr = serverSocket.accept()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connectionSocket.settimeout</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try: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wolf_location</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connectionSocket.recv(1024).decode()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send_hunter</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wolf_location</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a villager function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connectionSocket.send('hunter sent')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except timeout: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counter += 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connectionSocket.close()</a:t>
              </a:r>
              <a:endPar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 name="TextBox 2">
              <a:extLst>
                <a:ext uri="{FF2B5EF4-FFF2-40B4-BE49-F238E27FC236}">
                  <a16:creationId xmlns:a16="http://schemas.microsoft.com/office/drawing/2014/main" id="{E3284415-84EE-F12A-B596-E5D2245B0F87}"/>
                </a:ext>
              </a:extLst>
            </p:cNvPr>
            <p:cNvSpPr txBox="1">
              <a:spLocks noChangeArrowheads="1"/>
            </p:cNvSpPr>
            <p:nvPr/>
          </p:nvSpPr>
          <p:spPr bwMode="auto">
            <a:xfrm>
              <a:off x="5571148" y="1309918"/>
              <a:ext cx="42186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TCPServer (Villagers)</a:t>
              </a:r>
            </a:p>
          </p:txBody>
        </p:sp>
      </p:grpSp>
      <p:grpSp>
        <p:nvGrpSpPr>
          <p:cNvPr id="7" name="Group 47">
            <a:extLst>
              <a:ext uri="{FF2B5EF4-FFF2-40B4-BE49-F238E27FC236}">
                <a16:creationId xmlns:a16="http://schemas.microsoft.com/office/drawing/2014/main" id="{81091F01-E028-6E04-3BDA-E9218EF02941}"/>
              </a:ext>
            </a:extLst>
          </p:cNvPr>
          <p:cNvGrpSpPr>
            <a:grpSpLocks/>
          </p:cNvGrpSpPr>
          <p:nvPr/>
        </p:nvGrpSpPr>
        <p:grpSpPr bwMode="auto">
          <a:xfrm>
            <a:off x="2081759" y="3801772"/>
            <a:ext cx="3485382" cy="584775"/>
            <a:chOff x="-796660" y="2582793"/>
            <a:chExt cx="3485832" cy="584044"/>
          </a:xfrm>
        </p:grpSpPr>
        <p:sp>
          <p:nvSpPr>
            <p:cNvPr id="8" name="TextBox 31">
              <a:extLst>
                <a:ext uri="{FF2B5EF4-FFF2-40B4-BE49-F238E27FC236}">
                  <a16:creationId xmlns:a16="http://schemas.microsoft.com/office/drawing/2014/main" id="{19BA9B9F-82D1-D7AA-7AD3-4B9BD9EA0C58}"/>
                </a:ext>
              </a:extLst>
            </p:cNvPr>
            <p:cNvSpPr txBox="1">
              <a:spLocks noChangeArrowheads="1"/>
            </p:cNvSpPr>
            <p:nvPr/>
          </p:nvSpPr>
          <p:spPr bwMode="auto">
            <a:xfrm>
              <a:off x="-796660" y="2582793"/>
              <a:ext cx="2898914" cy="584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set a 10-seconds timeout on all future socket operations </a:t>
              </a:r>
            </a:p>
          </p:txBody>
        </p:sp>
        <p:cxnSp>
          <p:nvCxnSpPr>
            <p:cNvPr id="9" name="Straight Connector 32">
              <a:extLst>
                <a:ext uri="{FF2B5EF4-FFF2-40B4-BE49-F238E27FC236}">
                  <a16:creationId xmlns:a16="http://schemas.microsoft.com/office/drawing/2014/main" id="{AF673A42-8171-692D-9D72-3998DA8B2AE4}"/>
                </a:ext>
              </a:extLst>
            </p:cNvPr>
            <p:cNvCxnSpPr>
              <a:cxnSpLocks noChangeShapeType="1"/>
            </p:cNvCxnSpPr>
            <p:nvPr/>
          </p:nvCxnSpPr>
          <p:spPr bwMode="auto">
            <a:xfrm>
              <a:off x="1961643" y="2959715"/>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 name="Group 47">
            <a:extLst>
              <a:ext uri="{FF2B5EF4-FFF2-40B4-BE49-F238E27FC236}">
                <a16:creationId xmlns:a16="http://schemas.microsoft.com/office/drawing/2014/main" id="{B8443CA7-4434-6A5B-8132-6C3BAE460129}"/>
              </a:ext>
            </a:extLst>
          </p:cNvPr>
          <p:cNvGrpSpPr>
            <a:grpSpLocks/>
          </p:cNvGrpSpPr>
          <p:nvPr/>
        </p:nvGrpSpPr>
        <p:grpSpPr bwMode="auto">
          <a:xfrm>
            <a:off x="1826792" y="5650433"/>
            <a:ext cx="3740349" cy="338554"/>
            <a:chOff x="-1052482" y="3006031"/>
            <a:chExt cx="3741636" cy="337708"/>
          </a:xfrm>
        </p:grpSpPr>
        <p:sp>
          <p:nvSpPr>
            <p:cNvPr id="12" name="TextBox 11">
              <a:extLst>
                <a:ext uri="{FF2B5EF4-FFF2-40B4-BE49-F238E27FC236}">
                  <a16:creationId xmlns:a16="http://schemas.microsoft.com/office/drawing/2014/main" id="{05F415E2-E12E-9D9C-2F95-B067904DEC19}"/>
                </a:ext>
              </a:extLst>
            </p:cNvPr>
            <p:cNvSpPr txBox="1">
              <a:spLocks noChangeArrowheads="1"/>
            </p:cNvSpPr>
            <p:nvPr/>
          </p:nvSpPr>
          <p:spPr bwMode="auto">
            <a:xfrm>
              <a:off x="-1052482" y="3006031"/>
              <a:ext cx="3372184" cy="337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c</a:t>
              </a:r>
              <a:r>
                <a:rPr kumimoji="0" lang="en-US" altLang="en-US" sz="1600" b="0" i="0" u="none" strike="noStrike" kern="1200" cap="none" spc="0" normalizeH="0" baseline="0" noProof="0" err="1">
                  <a:ln>
                    <a:noFill/>
                  </a:ln>
                  <a:solidFill>
                    <a:srgbClr val="000099"/>
                  </a:solidFill>
                  <a:effectLst/>
                  <a:uLnTx/>
                  <a:uFillTx/>
                  <a:latin typeface="Arial" panose="020B0604020202020204" pitchFamily="34" charset="0"/>
                  <a:ea typeface="ＭＳ Ｐゴシック" panose="020B0600070205080204" pitchFamily="34" charset="-128"/>
                  <a:cs typeface="+mn-cs"/>
                </a:rPr>
                <a:t>atch</a:t>
              </a: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 socket timeout exception </a:t>
              </a:r>
            </a:p>
          </p:txBody>
        </p:sp>
        <p:cxnSp>
          <p:nvCxnSpPr>
            <p:cNvPr id="13" name="Straight Connector 12">
              <a:extLst>
                <a:ext uri="{FF2B5EF4-FFF2-40B4-BE49-F238E27FC236}">
                  <a16:creationId xmlns:a16="http://schemas.microsoft.com/office/drawing/2014/main" id="{714FF7E6-7D09-9985-08F5-3DC87DC9C922}"/>
                </a:ext>
              </a:extLst>
            </p:cNvPr>
            <p:cNvCxnSpPr>
              <a:cxnSpLocks noChangeShapeType="1"/>
            </p:cNvCxnSpPr>
            <p:nvPr/>
          </p:nvCxnSpPr>
          <p:spPr bwMode="auto">
            <a:xfrm>
              <a:off x="1961625" y="3165929"/>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4" name="Group 47">
            <a:extLst>
              <a:ext uri="{FF2B5EF4-FFF2-40B4-BE49-F238E27FC236}">
                <a16:creationId xmlns:a16="http://schemas.microsoft.com/office/drawing/2014/main" id="{92C50A01-8CC8-E41B-5B89-3F7494E5ADB7}"/>
              </a:ext>
            </a:extLst>
          </p:cNvPr>
          <p:cNvGrpSpPr>
            <a:grpSpLocks/>
          </p:cNvGrpSpPr>
          <p:nvPr/>
        </p:nvGrpSpPr>
        <p:grpSpPr bwMode="auto">
          <a:xfrm>
            <a:off x="945274" y="4531396"/>
            <a:ext cx="4623492" cy="830997"/>
            <a:chOff x="-1934920" y="2758537"/>
            <a:chExt cx="4624092" cy="829958"/>
          </a:xfrm>
        </p:grpSpPr>
        <p:sp>
          <p:nvSpPr>
            <p:cNvPr id="15" name="TextBox 31">
              <a:extLst>
                <a:ext uri="{FF2B5EF4-FFF2-40B4-BE49-F238E27FC236}">
                  <a16:creationId xmlns:a16="http://schemas.microsoft.com/office/drawing/2014/main" id="{DA0F88B2-B215-E010-DDFD-099B54AB3D0D}"/>
                </a:ext>
              </a:extLst>
            </p:cNvPr>
            <p:cNvSpPr txBox="1">
              <a:spLocks noChangeArrowheads="1"/>
            </p:cNvSpPr>
            <p:nvPr/>
          </p:nvSpPr>
          <p:spPr bwMode="auto">
            <a:xfrm>
              <a:off x="-1934920" y="2758537"/>
              <a:ext cx="3877172" cy="8299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timer starts when recv() is called and will </a:t>
              </a:r>
              <a:b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b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raise timeout exception if there is no message within 10 seconds.</a:t>
              </a:r>
            </a:p>
          </p:txBody>
        </p:sp>
        <p:cxnSp>
          <p:nvCxnSpPr>
            <p:cNvPr id="16" name="Straight Connector 32">
              <a:extLst>
                <a:ext uri="{FF2B5EF4-FFF2-40B4-BE49-F238E27FC236}">
                  <a16:creationId xmlns:a16="http://schemas.microsoft.com/office/drawing/2014/main" id="{778374B3-E903-E872-2AAC-54F29A88B0C6}"/>
                </a:ext>
              </a:extLst>
            </p:cNvPr>
            <p:cNvCxnSpPr>
              <a:cxnSpLocks noChangeShapeType="1"/>
            </p:cNvCxnSpPr>
            <p:nvPr/>
          </p:nvCxnSpPr>
          <p:spPr bwMode="auto">
            <a:xfrm>
              <a:off x="1961643" y="2959715"/>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 name="Group 1">
            <a:extLst>
              <a:ext uri="{FF2B5EF4-FFF2-40B4-BE49-F238E27FC236}">
                <a16:creationId xmlns:a16="http://schemas.microsoft.com/office/drawing/2014/main" id="{D3903B4D-B024-1F79-8345-E98D422FB58F}"/>
              </a:ext>
            </a:extLst>
          </p:cNvPr>
          <p:cNvGrpSpPr/>
          <p:nvPr/>
        </p:nvGrpSpPr>
        <p:grpSpPr>
          <a:xfrm>
            <a:off x="407047" y="6933055"/>
            <a:ext cx="4660490" cy="1525145"/>
            <a:chOff x="5928853" y="4654689"/>
            <a:chExt cx="4660490" cy="1525145"/>
          </a:xfrm>
        </p:grpSpPr>
        <p:sp>
          <p:nvSpPr>
            <p:cNvPr id="3" name="Rectangle 2">
              <a:extLst>
                <a:ext uri="{FF2B5EF4-FFF2-40B4-BE49-F238E27FC236}">
                  <a16:creationId xmlns:a16="http://schemas.microsoft.com/office/drawing/2014/main" id="{E8E6AF2B-70E9-62BF-F8C4-2A1774D2B154}"/>
                </a:ext>
              </a:extLst>
            </p:cNvPr>
            <p:cNvSpPr/>
            <p:nvPr/>
          </p:nvSpPr>
          <p:spPr>
            <a:xfrm>
              <a:off x="5928853" y="4896465"/>
              <a:ext cx="4660490" cy="1283369"/>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 Box 6">
              <a:extLst>
                <a:ext uri="{FF2B5EF4-FFF2-40B4-BE49-F238E27FC236}">
                  <a16:creationId xmlns:a16="http://schemas.microsoft.com/office/drawing/2014/main" id="{D03D271E-C921-5797-77AC-10F79B26EEB4}"/>
                </a:ext>
              </a:extLst>
            </p:cNvPr>
            <p:cNvSpPr txBox="1">
              <a:spLocks noChangeArrowheads="1"/>
            </p:cNvSpPr>
            <p:nvPr/>
          </p:nvSpPr>
          <p:spPr bwMode="auto">
            <a:xfrm>
              <a:off x="6031144" y="5144863"/>
              <a:ext cx="4491141" cy="87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Use settimeout(None).  settimeout(0) will result in changing the socket to non-blocking mode.</a:t>
              </a:r>
            </a:p>
          </p:txBody>
        </p:sp>
        <p:grpSp>
          <p:nvGrpSpPr>
            <p:cNvPr id="10" name="Group 8">
              <a:extLst>
                <a:ext uri="{FF2B5EF4-FFF2-40B4-BE49-F238E27FC236}">
                  <a16:creationId xmlns:a16="http://schemas.microsoft.com/office/drawing/2014/main" id="{42E7C50D-ECC0-A023-0BB4-C5B841A992D7}"/>
                </a:ext>
              </a:extLst>
            </p:cNvPr>
            <p:cNvGrpSpPr>
              <a:grpSpLocks/>
            </p:cNvGrpSpPr>
            <p:nvPr/>
          </p:nvGrpSpPr>
          <p:grpSpPr bwMode="auto">
            <a:xfrm>
              <a:off x="6053940" y="4654689"/>
              <a:ext cx="3876669" cy="476251"/>
              <a:chOff x="-250" y="3795"/>
              <a:chExt cx="2442" cy="300"/>
            </a:xfrm>
          </p:grpSpPr>
          <p:sp>
            <p:nvSpPr>
              <p:cNvPr id="17" name="Rectangle 9">
                <a:extLst>
                  <a:ext uri="{FF2B5EF4-FFF2-40B4-BE49-F238E27FC236}">
                    <a16:creationId xmlns:a16="http://schemas.microsoft.com/office/drawing/2014/main" id="{5BC84BB2-A6C4-5479-EB5B-5634BC0E6866}"/>
                  </a:ext>
                </a:extLst>
              </p:cNvPr>
              <p:cNvSpPr>
                <a:spLocks noChangeArrowheads="1"/>
              </p:cNvSpPr>
              <p:nvPr/>
            </p:nvSpPr>
            <p:spPr bwMode="auto">
              <a:xfrm>
                <a:off x="96" y="3843"/>
                <a:ext cx="116" cy="25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
                    <a:srgbClr val="3333CC"/>
                  </a:buClr>
                  <a:buSzTx/>
                  <a:buFontTx/>
                  <a:buNone/>
                  <a:tabLst/>
                  <a:defRPr/>
                </a:pPr>
                <a:endParaRPr kumimoji="0" lang="en-US" altLang="en-US" sz="2000" b="0" i="0" u="none" strike="noStrike" kern="120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8" name="Text Box 10">
                <a:extLst>
                  <a:ext uri="{FF2B5EF4-FFF2-40B4-BE49-F238E27FC236}">
                    <a16:creationId xmlns:a16="http://schemas.microsoft.com/office/drawing/2014/main" id="{1C4EC6AB-2887-7376-1476-1D27BCA57BF8}"/>
                  </a:ext>
                </a:extLst>
              </p:cNvPr>
              <p:cNvSpPr txBox="1">
                <a:spLocks noChangeArrowheads="1"/>
              </p:cNvSpPr>
              <p:nvPr/>
            </p:nvSpPr>
            <p:spPr bwMode="auto">
              <a:xfrm>
                <a:off x="-250" y="3795"/>
                <a:ext cx="2442" cy="29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How to remove settimeout()?</a:t>
                </a:r>
              </a:p>
            </p:txBody>
          </p:sp>
        </p:grpSp>
      </p:grpSp>
      <p:grpSp>
        <p:nvGrpSpPr>
          <p:cNvPr id="27" name="Group 26">
            <a:extLst>
              <a:ext uri="{FF2B5EF4-FFF2-40B4-BE49-F238E27FC236}">
                <a16:creationId xmlns:a16="http://schemas.microsoft.com/office/drawing/2014/main" id="{14CC59B4-CBB2-E9F1-9795-A617D31755AA}"/>
              </a:ext>
            </a:extLst>
          </p:cNvPr>
          <p:cNvGrpSpPr/>
          <p:nvPr/>
        </p:nvGrpSpPr>
        <p:grpSpPr>
          <a:xfrm>
            <a:off x="387284" y="1127116"/>
            <a:ext cx="4452422" cy="2594487"/>
            <a:chOff x="387284" y="1121887"/>
            <a:chExt cx="4452422" cy="2594487"/>
          </a:xfrm>
        </p:grpSpPr>
        <p:grpSp>
          <p:nvGrpSpPr>
            <p:cNvPr id="20" name="Group 19">
              <a:extLst>
                <a:ext uri="{FF2B5EF4-FFF2-40B4-BE49-F238E27FC236}">
                  <a16:creationId xmlns:a16="http://schemas.microsoft.com/office/drawing/2014/main" id="{72910DB2-90BF-1EF4-8396-31F93DD3A199}"/>
                </a:ext>
              </a:extLst>
            </p:cNvPr>
            <p:cNvGrpSpPr/>
            <p:nvPr/>
          </p:nvGrpSpPr>
          <p:grpSpPr>
            <a:xfrm>
              <a:off x="387284" y="1145894"/>
              <a:ext cx="4452422" cy="2570480"/>
              <a:chOff x="6013233" y="4746687"/>
              <a:chExt cx="4452422" cy="1945077"/>
            </a:xfrm>
          </p:grpSpPr>
          <p:sp>
            <p:nvSpPr>
              <p:cNvPr id="21" name="Rectangle 20">
                <a:extLst>
                  <a:ext uri="{FF2B5EF4-FFF2-40B4-BE49-F238E27FC236}">
                    <a16:creationId xmlns:a16="http://schemas.microsoft.com/office/drawing/2014/main" id="{FEDFD96B-2156-2FEE-018F-EC5FC178CB92}"/>
                  </a:ext>
                </a:extLst>
              </p:cNvPr>
              <p:cNvSpPr/>
              <p:nvPr/>
            </p:nvSpPr>
            <p:spPr>
              <a:xfrm>
                <a:off x="6013233" y="4896464"/>
                <a:ext cx="4452422" cy="1795300"/>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Text Box 6">
                <a:extLst>
                  <a:ext uri="{FF2B5EF4-FFF2-40B4-BE49-F238E27FC236}">
                    <a16:creationId xmlns:a16="http://schemas.microsoft.com/office/drawing/2014/main" id="{6AF14F12-F928-1738-6490-5907854B07F4}"/>
                  </a:ext>
                </a:extLst>
              </p:cNvPr>
              <p:cNvSpPr txBox="1">
                <a:spLocks noChangeArrowheads="1"/>
              </p:cNvSpPr>
              <p:nvPr/>
            </p:nvSpPr>
            <p:spPr bwMode="auto">
              <a:xfrm>
                <a:off x="6191477" y="5016566"/>
                <a:ext cx="4217998" cy="1654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 shepherd boy tends his master’s sheep.</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If he sees a wolf, he can send a message to villagers for help using a TCP socket.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The boy found it fun to connect to the server without sending any messages. But the villagers don’t think so.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And they decided that if the boy connects to the server and doesn’t send the wolf location </a:t>
                </a:r>
                <a:r>
                  <a:rPr kumimoji="0" lang="en-US" altLang="en-US" sz="1600" b="1" i="0" u="none" strike="noStrike" kern="1200" cap="none" spc="0" normalizeH="0" baseline="0" noProof="0">
                    <a:ln>
                      <a:noFill/>
                    </a:ln>
                    <a:solidFill>
                      <a:srgbClr val="002060"/>
                    </a:solidFill>
                    <a:effectLst/>
                    <a:uLnTx/>
                    <a:uFillTx/>
                    <a:latin typeface="Calibri" panose="020F0502020204030204"/>
                    <a:ea typeface="ＭＳ Ｐゴシック" panose="020B0600070205080204" pitchFamily="34" charset="-128"/>
                    <a:cs typeface="+mn-cs"/>
                  </a:rPr>
                  <a:t>within 10 seconds for three times</a:t>
                </a: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they will </a:t>
                </a:r>
                <a:r>
                  <a:rPr kumimoji="0" lang="en-US" altLang="en-US" sz="1600" b="1"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stop listening</a:t>
                </a:r>
                <a:r>
                  <a:rPr kumimoji="0" lang="en-US" altLang="en-US" sz="16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to him forever and ever.</a:t>
                </a:r>
              </a:p>
            </p:txBody>
          </p:sp>
          <p:sp>
            <p:nvSpPr>
              <p:cNvPr id="26" name="Text Box 10">
                <a:extLst>
                  <a:ext uri="{FF2B5EF4-FFF2-40B4-BE49-F238E27FC236}">
                    <a16:creationId xmlns:a16="http://schemas.microsoft.com/office/drawing/2014/main" id="{E5DB9E53-4CB0-2F89-D0C5-90E8102D72FA}"/>
                  </a:ext>
                </a:extLst>
              </p:cNvPr>
              <p:cNvSpPr txBox="1">
                <a:spLocks noChangeArrowheads="1"/>
              </p:cNvSpPr>
              <p:nvPr/>
            </p:nvSpPr>
            <p:spPr bwMode="auto">
              <a:xfrm>
                <a:off x="6059534" y="4746687"/>
                <a:ext cx="1482646" cy="32631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Toy Example:</a:t>
                </a:r>
              </a:p>
            </p:txBody>
          </p:sp>
        </p:grpSp>
        <p:pic>
          <p:nvPicPr>
            <p:cNvPr id="1030" name="Picture 6">
              <a:extLst>
                <a:ext uri="{FF2B5EF4-FFF2-40B4-BE49-F238E27FC236}">
                  <a16:creationId xmlns:a16="http://schemas.microsoft.com/office/drawing/2014/main" id="{7A9EF232-FAF8-E94F-A0F6-88CE63AD29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67637" y="1121887"/>
              <a:ext cx="539484" cy="53948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048025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dissolve">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dissolve">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dissolve">
                                      <p:cBhvr>
                                        <p:cTn id="2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Sample SMTP interaction</a:t>
            </a:r>
            <a:endParaRPr lang="en-US" sz="440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123</a:t>
            </a:fld>
            <a:endParaRPr lang="en-US"/>
          </a:p>
        </p:txBody>
      </p:sp>
      <p:sp>
        <p:nvSpPr>
          <p:cNvPr id="133" name="Rectangle 3">
            <a:extLst>
              <a:ext uri="{FF2B5EF4-FFF2-40B4-BE49-F238E27FC236}">
                <a16:creationId xmlns:a16="http://schemas.microsoft.com/office/drawing/2014/main" id="{D5CD8C7F-9F1D-3848-BEE3-38D59C4030C6}"/>
              </a:ext>
            </a:extLst>
          </p:cNvPr>
          <p:cNvSpPr>
            <a:spLocks noChangeArrowheads="1"/>
          </p:cNvSpPr>
          <p:nvPr/>
        </p:nvSpPr>
        <p:spPr bwMode="auto">
          <a:xfrm>
            <a:off x="1160995" y="1183947"/>
            <a:ext cx="9870010"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b="1" dirty="0">
                <a:latin typeface="Courier New" panose="02070309020205020404" pitchFamily="49" charset="0"/>
              </a:rPr>
              <a:t>     </a:t>
            </a:r>
            <a:r>
              <a:rPr lang="en-US" altLang="en-US" sz="2200" b="1" dirty="0">
                <a:latin typeface="Courier New" panose="02070309020205020404" pitchFamily="49" charset="0"/>
              </a:rPr>
              <a:t>S: 220 hamburger.edu </a:t>
            </a:r>
          </a:p>
          <a:p>
            <a:pPr>
              <a:spcBef>
                <a:spcPct val="0"/>
              </a:spcBef>
              <a:buClrTx/>
              <a:buSzTx/>
              <a:buFontTx/>
              <a:buNone/>
            </a:pPr>
            <a:r>
              <a:rPr lang="en-US" altLang="en-US" sz="2200" b="1" dirty="0">
                <a:latin typeface="Courier New" panose="02070309020205020404" pitchFamily="49" charset="0"/>
              </a:rPr>
              <a:t>     C: HELO crepes.fr </a:t>
            </a:r>
          </a:p>
          <a:p>
            <a:pPr>
              <a:spcBef>
                <a:spcPct val="0"/>
              </a:spcBef>
              <a:buClrTx/>
              <a:buSzTx/>
              <a:buFontTx/>
              <a:buNone/>
            </a:pPr>
            <a:r>
              <a:rPr lang="en-US" altLang="en-US" sz="2200" b="1" dirty="0">
                <a:latin typeface="Courier New" panose="02070309020205020404" pitchFamily="49" charset="0"/>
              </a:rPr>
              <a:t>     S: 250  Hello crepes.fr, pleased to meet you </a:t>
            </a:r>
          </a:p>
          <a:p>
            <a:pPr>
              <a:spcBef>
                <a:spcPct val="0"/>
              </a:spcBef>
              <a:buClrTx/>
              <a:buSzTx/>
              <a:buFontTx/>
              <a:buNone/>
            </a:pPr>
            <a:r>
              <a:rPr lang="en-US" altLang="en-US" sz="2200" b="1" dirty="0">
                <a:latin typeface="Courier New" panose="02070309020205020404" pitchFamily="49" charset="0"/>
              </a:rPr>
              <a:t>     C: MAIL FROM: &lt;alice@crepes.fr&gt; </a:t>
            </a:r>
          </a:p>
          <a:p>
            <a:pPr>
              <a:spcBef>
                <a:spcPct val="0"/>
              </a:spcBef>
              <a:buClrTx/>
              <a:buSzTx/>
              <a:buFontTx/>
              <a:buNone/>
            </a:pPr>
            <a:r>
              <a:rPr lang="en-US" altLang="en-US" sz="2200" b="1" dirty="0">
                <a:latin typeface="Courier New" panose="02070309020205020404" pitchFamily="49" charset="0"/>
              </a:rPr>
              <a:t>     S: 250 alice@crepes.fr... Sender ok </a:t>
            </a:r>
          </a:p>
          <a:p>
            <a:pPr>
              <a:spcBef>
                <a:spcPct val="0"/>
              </a:spcBef>
              <a:buClrTx/>
              <a:buSzTx/>
              <a:buFontTx/>
              <a:buNone/>
            </a:pPr>
            <a:r>
              <a:rPr lang="en-US" altLang="en-US" sz="2200" b="1" dirty="0">
                <a:latin typeface="Courier New" panose="02070309020205020404" pitchFamily="49" charset="0"/>
              </a:rPr>
              <a:t>     C: RCPT TO: &lt;bob@hamburger.edu&gt; </a:t>
            </a:r>
          </a:p>
          <a:p>
            <a:pPr>
              <a:spcBef>
                <a:spcPct val="0"/>
              </a:spcBef>
              <a:buClrTx/>
              <a:buSzTx/>
              <a:buFontTx/>
              <a:buNone/>
            </a:pPr>
            <a:r>
              <a:rPr lang="en-US" altLang="en-US" sz="2200" b="1" dirty="0">
                <a:latin typeface="Courier New" panose="02070309020205020404" pitchFamily="49" charset="0"/>
              </a:rPr>
              <a:t>     S: 250 bob@hamburger.edu ... Recipient ok </a:t>
            </a:r>
          </a:p>
          <a:p>
            <a:pPr>
              <a:spcBef>
                <a:spcPct val="0"/>
              </a:spcBef>
              <a:buClrTx/>
              <a:buSzTx/>
              <a:buFontTx/>
              <a:buNone/>
            </a:pPr>
            <a:r>
              <a:rPr lang="en-US" altLang="en-US" sz="2200" b="1" dirty="0">
                <a:latin typeface="Courier New" panose="02070309020205020404" pitchFamily="49" charset="0"/>
              </a:rPr>
              <a:t>     C: DATA </a:t>
            </a:r>
          </a:p>
          <a:p>
            <a:pPr>
              <a:spcBef>
                <a:spcPct val="0"/>
              </a:spcBef>
              <a:buClrTx/>
              <a:buSzTx/>
              <a:buFontTx/>
              <a:buNone/>
            </a:pPr>
            <a:r>
              <a:rPr lang="en-US" altLang="en-US" sz="2200" b="1" dirty="0">
                <a:latin typeface="Courier New" panose="02070309020205020404" pitchFamily="49" charset="0"/>
              </a:rPr>
              <a:t>     S: 354 Enter mail, end with "." on a line by itself </a:t>
            </a:r>
          </a:p>
          <a:p>
            <a:pPr>
              <a:spcBef>
                <a:spcPct val="0"/>
              </a:spcBef>
              <a:buClrTx/>
              <a:buSzTx/>
              <a:buFontTx/>
              <a:buNone/>
            </a:pPr>
            <a:r>
              <a:rPr lang="en-US" altLang="en-US" sz="2200" b="1" dirty="0">
                <a:latin typeface="Courier New" panose="02070309020205020404" pitchFamily="49" charset="0"/>
              </a:rPr>
              <a:t>     C: Do you like ketchup? </a:t>
            </a:r>
          </a:p>
          <a:p>
            <a:pPr>
              <a:spcBef>
                <a:spcPct val="0"/>
              </a:spcBef>
              <a:buClrTx/>
              <a:buSzTx/>
              <a:buFontTx/>
              <a:buNone/>
            </a:pPr>
            <a:r>
              <a:rPr lang="en-US" altLang="en-US" sz="2200" b="1" dirty="0">
                <a:latin typeface="Courier New" panose="02070309020205020404" pitchFamily="49" charset="0"/>
              </a:rPr>
              <a:t>     C: How about pickles? </a:t>
            </a:r>
          </a:p>
          <a:p>
            <a:pPr>
              <a:spcBef>
                <a:spcPct val="0"/>
              </a:spcBef>
              <a:buClrTx/>
              <a:buSzTx/>
              <a:buFontTx/>
              <a:buNone/>
            </a:pPr>
            <a:r>
              <a:rPr lang="en-US" altLang="en-US" sz="2200" b="1" dirty="0">
                <a:latin typeface="Courier New" panose="02070309020205020404" pitchFamily="49" charset="0"/>
              </a:rPr>
              <a:t>     C: . </a:t>
            </a:r>
          </a:p>
          <a:p>
            <a:pPr>
              <a:spcBef>
                <a:spcPct val="0"/>
              </a:spcBef>
              <a:buClrTx/>
              <a:buSzTx/>
              <a:buFontTx/>
              <a:buNone/>
            </a:pPr>
            <a:r>
              <a:rPr lang="en-US" altLang="en-US" sz="2200" b="1" dirty="0">
                <a:latin typeface="Courier New" panose="02070309020205020404" pitchFamily="49" charset="0"/>
              </a:rPr>
              <a:t>     S: 250 Message accepted for delivery </a:t>
            </a:r>
          </a:p>
          <a:p>
            <a:pPr>
              <a:spcBef>
                <a:spcPct val="0"/>
              </a:spcBef>
              <a:buClrTx/>
              <a:buSzTx/>
              <a:buFontTx/>
              <a:buNone/>
            </a:pPr>
            <a:r>
              <a:rPr lang="en-US" altLang="en-US" sz="2200" b="1" dirty="0">
                <a:latin typeface="Courier New" panose="02070309020205020404" pitchFamily="49" charset="0"/>
              </a:rPr>
              <a:t>     C: QUIT </a:t>
            </a:r>
          </a:p>
          <a:p>
            <a:pPr>
              <a:spcBef>
                <a:spcPct val="0"/>
              </a:spcBef>
              <a:buClrTx/>
              <a:buSzTx/>
              <a:buFontTx/>
              <a:buNone/>
            </a:pPr>
            <a:r>
              <a:rPr lang="en-US" altLang="en-US" sz="2200" b="1" dirty="0">
                <a:latin typeface="Courier New" panose="02070309020205020404" pitchFamily="49" charset="0"/>
              </a:rPr>
              <a:t>     S: 221 hamburger.edu closing connection</a:t>
            </a:r>
            <a:endParaRPr lang="en-US" altLang="en-US" sz="2200" dirty="0">
              <a:latin typeface="Times New Roman" panose="02020603050405020304" pitchFamily="18" charset="0"/>
            </a:endParaRPr>
          </a:p>
        </p:txBody>
      </p:sp>
    </p:spTree>
    <p:extLst>
      <p:ext uri="{BB962C8B-B14F-4D97-AF65-F5344CB8AC3E}">
        <p14:creationId xmlns:p14="http://schemas.microsoft.com/office/powerpoint/2010/main" val="421789495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a:ea typeface="ＭＳ Ｐゴシック" panose="020B0600070205080204" pitchFamily="34" charset="-128"/>
              </a:rPr>
              <a:t>CDN content access: a closer look</a:t>
            </a:r>
          </a:p>
        </p:txBody>
      </p:sp>
      <p:sp>
        <p:nvSpPr>
          <p:cNvPr id="213" name="Freeform 1287">
            <a:extLst>
              <a:ext uri="{FF2B5EF4-FFF2-40B4-BE49-F238E27FC236}">
                <a16:creationId xmlns:a16="http://schemas.microsoft.com/office/drawing/2014/main" id="{228CCD74-01FC-904C-B060-AA03E75751C9}"/>
              </a:ext>
            </a:extLst>
          </p:cNvPr>
          <p:cNvSpPr>
            <a:spLocks/>
          </p:cNvSpPr>
          <p:nvPr/>
        </p:nvSpPr>
        <p:spPr bwMode="auto">
          <a:xfrm rot="5400000">
            <a:off x="2597150" y="4305582"/>
            <a:ext cx="2554288" cy="1422400"/>
          </a:xfrm>
          <a:custGeom>
            <a:avLst/>
            <a:gdLst>
              <a:gd name="T0" fmla="*/ 2147483647 w 10000"/>
              <a:gd name="T1" fmla="*/ 362723237 h 10000"/>
              <a:gd name="T2" fmla="*/ 2147483647 w 10000"/>
              <a:gd name="T3" fmla="*/ 2147483647 h 10000"/>
              <a:gd name="T4" fmla="*/ 2147483647 w 10000"/>
              <a:gd name="T5" fmla="*/ 2147483647 h 10000"/>
              <a:gd name="T6" fmla="*/ 2147483647 w 10000"/>
              <a:gd name="T7" fmla="*/ 2147483647 h 10000"/>
              <a:gd name="T8" fmla="*/ 2132822051 w 10000"/>
              <a:gd name="T9" fmla="*/ 2147483647 h 10000"/>
              <a:gd name="T10" fmla="*/ 148299330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621796755 h 10000"/>
              <a:gd name="T32" fmla="*/ 2147483647 w 10000"/>
              <a:gd name="T33" fmla="*/ 14385158 h 10000"/>
              <a:gd name="T34" fmla="*/ 2147483647 w 10000"/>
              <a:gd name="T35" fmla="*/ 36272323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4" name="Freeform 1287">
            <a:extLst>
              <a:ext uri="{FF2B5EF4-FFF2-40B4-BE49-F238E27FC236}">
                <a16:creationId xmlns:a16="http://schemas.microsoft.com/office/drawing/2014/main" id="{DD39A0F8-5ECF-2F47-93D0-7B4020DBC930}"/>
              </a:ext>
            </a:extLst>
          </p:cNvPr>
          <p:cNvSpPr>
            <a:spLocks/>
          </p:cNvSpPr>
          <p:nvPr/>
        </p:nvSpPr>
        <p:spPr bwMode="auto">
          <a:xfrm>
            <a:off x="5650706" y="5181088"/>
            <a:ext cx="3467100" cy="1422400"/>
          </a:xfrm>
          <a:custGeom>
            <a:avLst/>
            <a:gdLst>
              <a:gd name="T0" fmla="*/ 2147483647 w 10000"/>
              <a:gd name="T1" fmla="*/ 362723237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621796755 h 10000"/>
              <a:gd name="T32" fmla="*/ 2147483647 w 10000"/>
              <a:gd name="T33" fmla="*/ 14385158 h 10000"/>
              <a:gd name="T34" fmla="*/ 2147483647 w 10000"/>
              <a:gd name="T35" fmla="*/ 36272323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5" name="Group 249">
            <a:extLst>
              <a:ext uri="{FF2B5EF4-FFF2-40B4-BE49-F238E27FC236}">
                <a16:creationId xmlns:a16="http://schemas.microsoft.com/office/drawing/2014/main" id="{1E28E1B3-4D9E-A943-B1E1-5EA471FAF4B9}"/>
              </a:ext>
            </a:extLst>
          </p:cNvPr>
          <p:cNvGrpSpPr>
            <a:grpSpLocks/>
          </p:cNvGrpSpPr>
          <p:nvPr/>
        </p:nvGrpSpPr>
        <p:grpSpPr bwMode="auto">
          <a:xfrm>
            <a:off x="3766344" y="3952363"/>
            <a:ext cx="460375" cy="638175"/>
            <a:chOff x="4140" y="429"/>
            <a:chExt cx="1425" cy="2396"/>
          </a:xfrm>
        </p:grpSpPr>
        <p:sp>
          <p:nvSpPr>
            <p:cNvPr id="216" name="Freeform 250">
              <a:extLst>
                <a:ext uri="{FF2B5EF4-FFF2-40B4-BE49-F238E27FC236}">
                  <a16:creationId xmlns:a16="http://schemas.microsoft.com/office/drawing/2014/main" id="{B0D9C1C1-8FAC-0A48-AD6D-6708E7F90DD3}"/>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7" name="Rectangle 251">
              <a:extLst>
                <a:ext uri="{FF2B5EF4-FFF2-40B4-BE49-F238E27FC236}">
                  <a16:creationId xmlns:a16="http://schemas.microsoft.com/office/drawing/2014/main" id="{DAC7A760-CCFF-7C42-91EE-BAAF6449D318}"/>
                </a:ext>
              </a:extLst>
            </p:cNvPr>
            <p:cNvSpPr>
              <a:spLocks noChangeArrowheads="1"/>
            </p:cNvSpPr>
            <p:nvPr/>
          </p:nvSpPr>
          <p:spPr bwMode="auto">
            <a:xfrm>
              <a:off x="4204" y="429"/>
              <a:ext cx="1047"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18" name="Freeform 252">
              <a:extLst>
                <a:ext uri="{FF2B5EF4-FFF2-40B4-BE49-F238E27FC236}">
                  <a16:creationId xmlns:a16="http://schemas.microsoft.com/office/drawing/2014/main" id="{C8AF8725-E2C6-494E-ABB0-0D8887CD3ED6}"/>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9" name="Freeform 253">
              <a:extLst>
                <a:ext uri="{FF2B5EF4-FFF2-40B4-BE49-F238E27FC236}">
                  <a16:creationId xmlns:a16="http://schemas.microsoft.com/office/drawing/2014/main" id="{23A96641-AC09-3A47-A92E-5071632BFC1E}"/>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20" name="Rectangle 254">
              <a:extLst>
                <a:ext uri="{FF2B5EF4-FFF2-40B4-BE49-F238E27FC236}">
                  <a16:creationId xmlns:a16="http://schemas.microsoft.com/office/drawing/2014/main" id="{B3EFAE35-A0C9-1D47-B5F7-279023A949A3}"/>
                </a:ext>
              </a:extLst>
            </p:cNvPr>
            <p:cNvSpPr>
              <a:spLocks noChangeArrowheads="1"/>
            </p:cNvSpPr>
            <p:nvPr/>
          </p:nvSpPr>
          <p:spPr bwMode="auto">
            <a:xfrm>
              <a:off x="4214" y="691"/>
              <a:ext cx="595"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21" name="Group 255">
              <a:extLst>
                <a:ext uri="{FF2B5EF4-FFF2-40B4-BE49-F238E27FC236}">
                  <a16:creationId xmlns:a16="http://schemas.microsoft.com/office/drawing/2014/main" id="{68039A40-835E-0340-B938-17D55C18DC90}"/>
                </a:ext>
              </a:extLst>
            </p:cNvPr>
            <p:cNvGrpSpPr>
              <a:grpSpLocks/>
            </p:cNvGrpSpPr>
            <p:nvPr/>
          </p:nvGrpSpPr>
          <p:grpSpPr bwMode="auto">
            <a:xfrm>
              <a:off x="4749" y="668"/>
              <a:ext cx="581" cy="145"/>
              <a:chOff x="614" y="2568"/>
              <a:chExt cx="725" cy="139"/>
            </a:xfrm>
          </p:grpSpPr>
          <p:sp>
            <p:nvSpPr>
              <p:cNvPr id="246" name="AutoShape 256">
                <a:extLst>
                  <a:ext uri="{FF2B5EF4-FFF2-40B4-BE49-F238E27FC236}">
                    <a16:creationId xmlns:a16="http://schemas.microsoft.com/office/drawing/2014/main" id="{249C7189-FC73-E443-8DC7-BD883F218B49}"/>
                  </a:ext>
                </a:extLst>
              </p:cNvPr>
              <p:cNvSpPr>
                <a:spLocks noChangeArrowheads="1"/>
              </p:cNvSpPr>
              <p:nvPr/>
            </p:nvSpPr>
            <p:spPr bwMode="auto">
              <a:xfrm>
                <a:off x="614" y="2567"/>
                <a:ext cx="724" cy="12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47" name="AutoShape 257">
                <a:extLst>
                  <a:ext uri="{FF2B5EF4-FFF2-40B4-BE49-F238E27FC236}">
                    <a16:creationId xmlns:a16="http://schemas.microsoft.com/office/drawing/2014/main" id="{40E18D47-6D3F-6747-BC54-E8874F259F1D}"/>
                  </a:ext>
                </a:extLst>
              </p:cNvPr>
              <p:cNvSpPr>
                <a:spLocks noChangeArrowheads="1"/>
              </p:cNvSpPr>
              <p:nvPr/>
            </p:nvSpPr>
            <p:spPr bwMode="auto">
              <a:xfrm>
                <a:off x="633" y="2585"/>
                <a:ext cx="687"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22" name="Rectangle 258">
              <a:extLst>
                <a:ext uri="{FF2B5EF4-FFF2-40B4-BE49-F238E27FC236}">
                  <a16:creationId xmlns:a16="http://schemas.microsoft.com/office/drawing/2014/main" id="{245C5FA1-1E9F-C840-85BB-E63FB62AA616}"/>
                </a:ext>
              </a:extLst>
            </p:cNvPr>
            <p:cNvSpPr>
              <a:spLocks noChangeArrowheads="1"/>
            </p:cNvSpPr>
            <p:nvPr/>
          </p:nvSpPr>
          <p:spPr bwMode="auto">
            <a:xfrm>
              <a:off x="4224" y="1019"/>
              <a:ext cx="595"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23" name="Group 259">
              <a:extLst>
                <a:ext uri="{FF2B5EF4-FFF2-40B4-BE49-F238E27FC236}">
                  <a16:creationId xmlns:a16="http://schemas.microsoft.com/office/drawing/2014/main" id="{2F90DA4E-89FF-3440-9531-562077350B71}"/>
                </a:ext>
              </a:extLst>
            </p:cNvPr>
            <p:cNvGrpSpPr>
              <a:grpSpLocks/>
            </p:cNvGrpSpPr>
            <p:nvPr/>
          </p:nvGrpSpPr>
          <p:grpSpPr bwMode="auto">
            <a:xfrm>
              <a:off x="4747" y="994"/>
              <a:ext cx="581" cy="134"/>
              <a:chOff x="614" y="2568"/>
              <a:chExt cx="725" cy="139"/>
            </a:xfrm>
          </p:grpSpPr>
          <p:sp>
            <p:nvSpPr>
              <p:cNvPr id="244" name="AutoShape 260">
                <a:extLst>
                  <a:ext uri="{FF2B5EF4-FFF2-40B4-BE49-F238E27FC236}">
                    <a16:creationId xmlns:a16="http://schemas.microsoft.com/office/drawing/2014/main" id="{13ACC81D-1647-C64F-BB80-11A9441DD9C7}"/>
                  </a:ext>
                </a:extLst>
              </p:cNvPr>
              <p:cNvSpPr>
                <a:spLocks noChangeArrowheads="1"/>
              </p:cNvSpPr>
              <p:nvPr/>
            </p:nvSpPr>
            <p:spPr bwMode="auto">
              <a:xfrm>
                <a:off x="617" y="2569"/>
                <a:ext cx="724"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45" name="AutoShape 261">
                <a:extLst>
                  <a:ext uri="{FF2B5EF4-FFF2-40B4-BE49-F238E27FC236}">
                    <a16:creationId xmlns:a16="http://schemas.microsoft.com/office/drawing/2014/main" id="{B468F355-53FD-9248-9060-88BC3C7DE52F}"/>
                  </a:ext>
                </a:extLst>
              </p:cNvPr>
              <p:cNvSpPr>
                <a:spLocks noChangeArrowheads="1"/>
              </p:cNvSpPr>
              <p:nvPr/>
            </p:nvSpPr>
            <p:spPr bwMode="auto">
              <a:xfrm>
                <a:off x="629" y="2588"/>
                <a:ext cx="693"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24" name="Rectangle 262">
              <a:extLst>
                <a:ext uri="{FF2B5EF4-FFF2-40B4-BE49-F238E27FC236}">
                  <a16:creationId xmlns:a16="http://schemas.microsoft.com/office/drawing/2014/main" id="{042D7781-9DC2-5644-B21D-1DB42688C481}"/>
                </a:ext>
              </a:extLst>
            </p:cNvPr>
            <p:cNvSpPr>
              <a:spLocks noChangeArrowheads="1"/>
            </p:cNvSpPr>
            <p:nvPr/>
          </p:nvSpPr>
          <p:spPr bwMode="auto">
            <a:xfrm>
              <a:off x="4219" y="1359"/>
              <a:ext cx="595"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25" name="Rectangle 263">
              <a:extLst>
                <a:ext uri="{FF2B5EF4-FFF2-40B4-BE49-F238E27FC236}">
                  <a16:creationId xmlns:a16="http://schemas.microsoft.com/office/drawing/2014/main" id="{0B618EE3-4DAD-B749-84AF-332004E10A6B}"/>
                </a:ext>
              </a:extLst>
            </p:cNvPr>
            <p:cNvSpPr>
              <a:spLocks noChangeArrowheads="1"/>
            </p:cNvSpPr>
            <p:nvPr/>
          </p:nvSpPr>
          <p:spPr bwMode="auto">
            <a:xfrm>
              <a:off x="4228" y="1657"/>
              <a:ext cx="595"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26" name="Group 264">
              <a:extLst>
                <a:ext uri="{FF2B5EF4-FFF2-40B4-BE49-F238E27FC236}">
                  <a16:creationId xmlns:a16="http://schemas.microsoft.com/office/drawing/2014/main" id="{C4B725EE-5DAE-6E4F-9150-DA20C82CD7A4}"/>
                </a:ext>
              </a:extLst>
            </p:cNvPr>
            <p:cNvGrpSpPr>
              <a:grpSpLocks/>
            </p:cNvGrpSpPr>
            <p:nvPr/>
          </p:nvGrpSpPr>
          <p:grpSpPr bwMode="auto">
            <a:xfrm>
              <a:off x="4735" y="1627"/>
              <a:ext cx="582" cy="151"/>
              <a:chOff x="614" y="2568"/>
              <a:chExt cx="725" cy="139"/>
            </a:xfrm>
          </p:grpSpPr>
          <p:sp>
            <p:nvSpPr>
              <p:cNvPr id="242" name="AutoShape 265">
                <a:extLst>
                  <a:ext uri="{FF2B5EF4-FFF2-40B4-BE49-F238E27FC236}">
                    <a16:creationId xmlns:a16="http://schemas.microsoft.com/office/drawing/2014/main" id="{AC19035F-EAE8-9B48-AA40-95279E029417}"/>
                  </a:ext>
                </a:extLst>
              </p:cNvPr>
              <p:cNvSpPr>
                <a:spLocks noChangeArrowheads="1"/>
              </p:cNvSpPr>
              <p:nvPr/>
            </p:nvSpPr>
            <p:spPr bwMode="auto">
              <a:xfrm>
                <a:off x="613" y="2568"/>
                <a:ext cx="722"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43" name="AutoShape 266">
                <a:extLst>
                  <a:ext uri="{FF2B5EF4-FFF2-40B4-BE49-F238E27FC236}">
                    <a16:creationId xmlns:a16="http://schemas.microsoft.com/office/drawing/2014/main" id="{B10DB91C-D914-5347-A02D-C517AB629C4D}"/>
                  </a:ext>
                </a:extLst>
              </p:cNvPr>
              <p:cNvSpPr>
                <a:spLocks noChangeArrowheads="1"/>
              </p:cNvSpPr>
              <p:nvPr/>
            </p:nvSpPr>
            <p:spPr bwMode="auto">
              <a:xfrm>
                <a:off x="626" y="2584"/>
                <a:ext cx="698"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27" name="Freeform 267">
              <a:extLst>
                <a:ext uri="{FF2B5EF4-FFF2-40B4-BE49-F238E27FC236}">
                  <a16:creationId xmlns:a16="http://schemas.microsoft.com/office/drawing/2014/main" id="{E6ABFAC0-3373-E547-96E5-C4BE7E6DB06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28" name="Group 268">
              <a:extLst>
                <a:ext uri="{FF2B5EF4-FFF2-40B4-BE49-F238E27FC236}">
                  <a16:creationId xmlns:a16="http://schemas.microsoft.com/office/drawing/2014/main" id="{B68863D9-7CA6-1F40-B157-3E831A3E559C}"/>
                </a:ext>
              </a:extLst>
            </p:cNvPr>
            <p:cNvGrpSpPr>
              <a:grpSpLocks/>
            </p:cNvGrpSpPr>
            <p:nvPr/>
          </p:nvGrpSpPr>
          <p:grpSpPr bwMode="auto">
            <a:xfrm>
              <a:off x="4739" y="1327"/>
              <a:ext cx="582" cy="139"/>
              <a:chOff x="614" y="2568"/>
              <a:chExt cx="725" cy="139"/>
            </a:xfrm>
          </p:grpSpPr>
          <p:sp>
            <p:nvSpPr>
              <p:cNvPr id="240" name="AutoShape 269">
                <a:extLst>
                  <a:ext uri="{FF2B5EF4-FFF2-40B4-BE49-F238E27FC236}">
                    <a16:creationId xmlns:a16="http://schemas.microsoft.com/office/drawing/2014/main" id="{5D280D8D-AF52-5C4E-9287-CAF0D456242A}"/>
                  </a:ext>
                </a:extLst>
              </p:cNvPr>
              <p:cNvSpPr>
                <a:spLocks noChangeArrowheads="1"/>
              </p:cNvSpPr>
              <p:nvPr/>
            </p:nvSpPr>
            <p:spPr bwMode="auto">
              <a:xfrm>
                <a:off x="615" y="2570"/>
                <a:ext cx="722"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41" name="AutoShape 270">
                <a:extLst>
                  <a:ext uri="{FF2B5EF4-FFF2-40B4-BE49-F238E27FC236}">
                    <a16:creationId xmlns:a16="http://schemas.microsoft.com/office/drawing/2014/main" id="{7BC00C41-C1EB-054A-9650-78749FC9935F}"/>
                  </a:ext>
                </a:extLst>
              </p:cNvPr>
              <p:cNvSpPr>
                <a:spLocks noChangeArrowheads="1"/>
              </p:cNvSpPr>
              <p:nvPr/>
            </p:nvSpPr>
            <p:spPr bwMode="auto">
              <a:xfrm>
                <a:off x="633" y="2588"/>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29" name="Rectangle 271">
              <a:extLst>
                <a:ext uri="{FF2B5EF4-FFF2-40B4-BE49-F238E27FC236}">
                  <a16:creationId xmlns:a16="http://schemas.microsoft.com/office/drawing/2014/main" id="{32CECF9C-1571-A642-81E2-7933F17255D0}"/>
                </a:ext>
              </a:extLst>
            </p:cNvPr>
            <p:cNvSpPr>
              <a:spLocks noChangeArrowheads="1"/>
            </p:cNvSpPr>
            <p:nvPr/>
          </p:nvSpPr>
          <p:spPr bwMode="auto">
            <a:xfrm>
              <a:off x="5246" y="429"/>
              <a:ext cx="69"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0" name="Freeform 272">
              <a:extLst>
                <a:ext uri="{FF2B5EF4-FFF2-40B4-BE49-F238E27FC236}">
                  <a16:creationId xmlns:a16="http://schemas.microsoft.com/office/drawing/2014/main" id="{8E8B7CD2-AF81-DD4E-8787-A545048B6BA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1" name="Freeform 273">
              <a:extLst>
                <a:ext uri="{FF2B5EF4-FFF2-40B4-BE49-F238E27FC236}">
                  <a16:creationId xmlns:a16="http://schemas.microsoft.com/office/drawing/2014/main" id="{1E646304-4EED-1843-9F3F-47A48A8FD0F5}"/>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2" name="Oval 274">
              <a:extLst>
                <a:ext uri="{FF2B5EF4-FFF2-40B4-BE49-F238E27FC236}">
                  <a16:creationId xmlns:a16="http://schemas.microsoft.com/office/drawing/2014/main" id="{620CB649-F6F4-8A43-935D-6695055764C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3" name="Freeform 275">
              <a:extLst>
                <a:ext uri="{FF2B5EF4-FFF2-40B4-BE49-F238E27FC236}">
                  <a16:creationId xmlns:a16="http://schemas.microsoft.com/office/drawing/2014/main" id="{BC7A52A7-E812-0E42-A705-24BD8B03C513}"/>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4" name="AutoShape 276">
              <a:extLst>
                <a:ext uri="{FF2B5EF4-FFF2-40B4-BE49-F238E27FC236}">
                  <a16:creationId xmlns:a16="http://schemas.microsoft.com/office/drawing/2014/main" id="{B321EED6-EE0E-A949-8544-120BF8ADFE6F}"/>
                </a:ext>
              </a:extLst>
            </p:cNvPr>
            <p:cNvSpPr>
              <a:spLocks noChangeArrowheads="1"/>
            </p:cNvSpPr>
            <p:nvPr/>
          </p:nvSpPr>
          <p:spPr bwMode="auto">
            <a:xfrm>
              <a:off x="4140" y="2682"/>
              <a:ext cx="1199"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5" name="AutoShape 277">
              <a:extLst>
                <a:ext uri="{FF2B5EF4-FFF2-40B4-BE49-F238E27FC236}">
                  <a16:creationId xmlns:a16="http://schemas.microsoft.com/office/drawing/2014/main" id="{D0810544-9A32-2149-9609-08A26E0DD5B8}"/>
                </a:ext>
              </a:extLst>
            </p:cNvPr>
            <p:cNvSpPr>
              <a:spLocks noChangeArrowheads="1"/>
            </p:cNvSpPr>
            <p:nvPr/>
          </p:nvSpPr>
          <p:spPr bwMode="auto">
            <a:xfrm>
              <a:off x="4204" y="2712"/>
              <a:ext cx="1071" cy="77"/>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6" name="Oval 278">
              <a:extLst>
                <a:ext uri="{FF2B5EF4-FFF2-40B4-BE49-F238E27FC236}">
                  <a16:creationId xmlns:a16="http://schemas.microsoft.com/office/drawing/2014/main" id="{F98A990D-410A-FE4B-BC5E-7CB969982A13}"/>
                </a:ext>
              </a:extLst>
            </p:cNvPr>
            <p:cNvSpPr>
              <a:spLocks noChangeArrowheads="1"/>
            </p:cNvSpPr>
            <p:nvPr/>
          </p:nvSpPr>
          <p:spPr bwMode="auto">
            <a:xfrm>
              <a:off x="4307" y="2384"/>
              <a:ext cx="162"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7" name="Oval 279">
              <a:extLst>
                <a:ext uri="{FF2B5EF4-FFF2-40B4-BE49-F238E27FC236}">
                  <a16:creationId xmlns:a16="http://schemas.microsoft.com/office/drawing/2014/main" id="{AD5314C5-5CBD-3A4D-9223-169513F32FDB}"/>
                </a:ext>
              </a:extLst>
            </p:cNvPr>
            <p:cNvSpPr>
              <a:spLocks noChangeArrowheads="1"/>
            </p:cNvSpPr>
            <p:nvPr/>
          </p:nvSpPr>
          <p:spPr bwMode="auto">
            <a:xfrm>
              <a:off x="4484" y="2384"/>
              <a:ext cx="162"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a:endParaRPr>
            </a:p>
          </p:txBody>
        </p:sp>
        <p:sp>
          <p:nvSpPr>
            <p:cNvPr id="238" name="Oval 280">
              <a:extLst>
                <a:ext uri="{FF2B5EF4-FFF2-40B4-BE49-F238E27FC236}">
                  <a16:creationId xmlns:a16="http://schemas.microsoft.com/office/drawing/2014/main" id="{BC1AFB28-3591-674E-B2FB-C6E6F4A79641}"/>
                </a:ext>
              </a:extLst>
            </p:cNvPr>
            <p:cNvSpPr>
              <a:spLocks noChangeArrowheads="1"/>
            </p:cNvSpPr>
            <p:nvPr/>
          </p:nvSpPr>
          <p:spPr bwMode="auto">
            <a:xfrm>
              <a:off x="4661" y="2378"/>
              <a:ext cx="157"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9" name="Rectangle 281">
              <a:extLst>
                <a:ext uri="{FF2B5EF4-FFF2-40B4-BE49-F238E27FC236}">
                  <a16:creationId xmlns:a16="http://schemas.microsoft.com/office/drawing/2014/main" id="{9AA63860-49E0-5B40-AD32-93E326DDE048}"/>
                </a:ext>
              </a:extLst>
            </p:cNvPr>
            <p:cNvSpPr>
              <a:spLocks noChangeArrowheads="1"/>
            </p:cNvSpPr>
            <p:nvPr/>
          </p:nvSpPr>
          <p:spPr bwMode="auto">
            <a:xfrm>
              <a:off x="5064" y="1836"/>
              <a:ext cx="84" cy="763"/>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48" name="TextBox 4">
            <a:extLst>
              <a:ext uri="{FF2B5EF4-FFF2-40B4-BE49-F238E27FC236}">
                <a16:creationId xmlns:a16="http://schemas.microsoft.com/office/drawing/2014/main" id="{43038291-F1F7-1A42-ACD1-CDB68EE3A65A}"/>
              </a:ext>
            </a:extLst>
          </p:cNvPr>
          <p:cNvSpPr txBox="1">
            <a:spLocks noChangeArrowheads="1"/>
          </p:cNvSpPr>
          <p:nvPr/>
        </p:nvSpPr>
        <p:spPr bwMode="auto">
          <a:xfrm>
            <a:off x="2982119" y="4527038"/>
            <a:ext cx="15049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netcinema.com</a:t>
            </a:r>
            <a:endParaRPr lang="en-US" altLang="en-US" sz="1800" i="1">
              <a:solidFill>
                <a:srgbClr val="000000"/>
              </a:solidFill>
              <a:latin typeface="Arial Narrow" panose="020B0604020202020204" pitchFamily="34" charset="0"/>
              <a:cs typeface="Arial"/>
            </a:endParaRPr>
          </a:p>
        </p:txBody>
      </p:sp>
      <p:grpSp>
        <p:nvGrpSpPr>
          <p:cNvPr id="249" name="Group 542">
            <a:extLst>
              <a:ext uri="{FF2B5EF4-FFF2-40B4-BE49-F238E27FC236}">
                <a16:creationId xmlns:a16="http://schemas.microsoft.com/office/drawing/2014/main" id="{D7F4074B-738E-E04D-BB9A-973C0D741E61}"/>
              </a:ext>
            </a:extLst>
          </p:cNvPr>
          <p:cNvGrpSpPr>
            <a:grpSpLocks/>
          </p:cNvGrpSpPr>
          <p:nvPr/>
        </p:nvGrpSpPr>
        <p:grpSpPr bwMode="auto">
          <a:xfrm>
            <a:off x="5838031" y="2339463"/>
            <a:ext cx="963613" cy="835025"/>
            <a:chOff x="-44" y="1473"/>
            <a:chExt cx="981" cy="1105"/>
          </a:xfrm>
        </p:grpSpPr>
        <p:pic>
          <p:nvPicPr>
            <p:cNvPr id="250" name="Picture 529" descr="desktop_computer_stylized_medium">
              <a:extLst>
                <a:ext uri="{FF2B5EF4-FFF2-40B4-BE49-F238E27FC236}">
                  <a16:creationId xmlns:a16="http://schemas.microsoft.com/office/drawing/2014/main" id="{2A6C663B-7C36-D94A-AC3F-30EDA46B17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 name="Freeform 530">
              <a:extLst>
                <a:ext uri="{FF2B5EF4-FFF2-40B4-BE49-F238E27FC236}">
                  <a16:creationId xmlns:a16="http://schemas.microsoft.com/office/drawing/2014/main" id="{AE86A2A4-31AC-8445-9142-88A7A7F1DB3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52" name="Group 249">
            <a:extLst>
              <a:ext uri="{FF2B5EF4-FFF2-40B4-BE49-F238E27FC236}">
                <a16:creationId xmlns:a16="http://schemas.microsoft.com/office/drawing/2014/main" id="{82ABC91D-87DE-B041-A782-A21966C399FD}"/>
              </a:ext>
            </a:extLst>
          </p:cNvPr>
          <p:cNvGrpSpPr>
            <a:grpSpLocks/>
          </p:cNvGrpSpPr>
          <p:nvPr/>
        </p:nvGrpSpPr>
        <p:grpSpPr bwMode="auto">
          <a:xfrm>
            <a:off x="6063456" y="5498588"/>
            <a:ext cx="377825" cy="636588"/>
            <a:chOff x="4140" y="429"/>
            <a:chExt cx="1425" cy="2396"/>
          </a:xfrm>
        </p:grpSpPr>
        <p:sp>
          <p:nvSpPr>
            <p:cNvPr id="253" name="Freeform 250">
              <a:extLst>
                <a:ext uri="{FF2B5EF4-FFF2-40B4-BE49-F238E27FC236}">
                  <a16:creationId xmlns:a16="http://schemas.microsoft.com/office/drawing/2014/main" id="{B6336992-84F9-E544-B0FB-296D46A4DAC1}"/>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4" name="Rectangle 251">
              <a:extLst>
                <a:ext uri="{FF2B5EF4-FFF2-40B4-BE49-F238E27FC236}">
                  <a16:creationId xmlns:a16="http://schemas.microsoft.com/office/drawing/2014/main" id="{78BCEE24-1761-5249-A6B5-7D3A5F9FE85F}"/>
                </a:ext>
              </a:extLst>
            </p:cNvPr>
            <p:cNvSpPr>
              <a:spLocks noChangeArrowheads="1"/>
            </p:cNvSpPr>
            <p:nvPr/>
          </p:nvSpPr>
          <p:spPr bwMode="auto">
            <a:xfrm>
              <a:off x="4206" y="429"/>
              <a:ext cx="1048"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55" name="Freeform 252">
              <a:extLst>
                <a:ext uri="{FF2B5EF4-FFF2-40B4-BE49-F238E27FC236}">
                  <a16:creationId xmlns:a16="http://schemas.microsoft.com/office/drawing/2014/main" id="{E1E6866E-9944-0444-9CD1-0E53EDF6360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6" name="Freeform 253">
              <a:extLst>
                <a:ext uri="{FF2B5EF4-FFF2-40B4-BE49-F238E27FC236}">
                  <a16:creationId xmlns:a16="http://schemas.microsoft.com/office/drawing/2014/main" id="{E3EF6613-0BD2-D74B-8ACD-793D2311E4B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7" name="Rectangle 254">
              <a:extLst>
                <a:ext uri="{FF2B5EF4-FFF2-40B4-BE49-F238E27FC236}">
                  <a16:creationId xmlns:a16="http://schemas.microsoft.com/office/drawing/2014/main" id="{1B5607A8-8192-EE41-AA98-1FD760062E5F}"/>
                </a:ext>
              </a:extLst>
            </p:cNvPr>
            <p:cNvSpPr>
              <a:spLocks noChangeArrowheads="1"/>
            </p:cNvSpPr>
            <p:nvPr/>
          </p:nvSpPr>
          <p:spPr bwMode="auto">
            <a:xfrm>
              <a:off x="4212" y="692"/>
              <a:ext cx="599"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58" name="Group 255">
              <a:extLst>
                <a:ext uri="{FF2B5EF4-FFF2-40B4-BE49-F238E27FC236}">
                  <a16:creationId xmlns:a16="http://schemas.microsoft.com/office/drawing/2014/main" id="{E598C917-5DAC-A74C-BC38-F38609D83A32}"/>
                </a:ext>
              </a:extLst>
            </p:cNvPr>
            <p:cNvGrpSpPr>
              <a:grpSpLocks/>
            </p:cNvGrpSpPr>
            <p:nvPr/>
          </p:nvGrpSpPr>
          <p:grpSpPr bwMode="auto">
            <a:xfrm>
              <a:off x="4749" y="668"/>
              <a:ext cx="581" cy="145"/>
              <a:chOff x="614" y="2568"/>
              <a:chExt cx="725" cy="139"/>
            </a:xfrm>
          </p:grpSpPr>
          <p:sp>
            <p:nvSpPr>
              <p:cNvPr id="283" name="AutoShape 256">
                <a:extLst>
                  <a:ext uri="{FF2B5EF4-FFF2-40B4-BE49-F238E27FC236}">
                    <a16:creationId xmlns:a16="http://schemas.microsoft.com/office/drawing/2014/main" id="{2D4A9DE9-605D-B44A-B42D-8B8FD41D2053}"/>
                  </a:ext>
                </a:extLst>
              </p:cNvPr>
              <p:cNvSpPr>
                <a:spLocks noChangeArrowheads="1"/>
              </p:cNvSpPr>
              <p:nvPr/>
            </p:nvSpPr>
            <p:spPr bwMode="auto">
              <a:xfrm>
                <a:off x="616" y="2568"/>
                <a:ext cx="725"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84" name="AutoShape 257">
                <a:extLst>
                  <a:ext uri="{FF2B5EF4-FFF2-40B4-BE49-F238E27FC236}">
                    <a16:creationId xmlns:a16="http://schemas.microsoft.com/office/drawing/2014/main" id="{8DAEE46A-91B5-1542-A2A3-0A73FBAA6641}"/>
                  </a:ext>
                </a:extLst>
              </p:cNvPr>
              <p:cNvSpPr>
                <a:spLocks noChangeArrowheads="1"/>
              </p:cNvSpPr>
              <p:nvPr/>
            </p:nvSpPr>
            <p:spPr bwMode="auto">
              <a:xfrm>
                <a:off x="639" y="2585"/>
                <a:ext cx="687"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59" name="Rectangle 258">
              <a:extLst>
                <a:ext uri="{FF2B5EF4-FFF2-40B4-BE49-F238E27FC236}">
                  <a16:creationId xmlns:a16="http://schemas.microsoft.com/office/drawing/2014/main" id="{9EDC076A-0334-1747-B5B3-289ED6DED1AD}"/>
                </a:ext>
              </a:extLst>
            </p:cNvPr>
            <p:cNvSpPr>
              <a:spLocks noChangeArrowheads="1"/>
            </p:cNvSpPr>
            <p:nvPr/>
          </p:nvSpPr>
          <p:spPr bwMode="auto">
            <a:xfrm>
              <a:off x="4224" y="1021"/>
              <a:ext cx="593"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60" name="Group 259">
              <a:extLst>
                <a:ext uri="{FF2B5EF4-FFF2-40B4-BE49-F238E27FC236}">
                  <a16:creationId xmlns:a16="http://schemas.microsoft.com/office/drawing/2014/main" id="{32C9426B-BB9B-B047-A067-588E765FD199}"/>
                </a:ext>
              </a:extLst>
            </p:cNvPr>
            <p:cNvGrpSpPr>
              <a:grpSpLocks/>
            </p:cNvGrpSpPr>
            <p:nvPr/>
          </p:nvGrpSpPr>
          <p:grpSpPr bwMode="auto">
            <a:xfrm>
              <a:off x="4747" y="994"/>
              <a:ext cx="581" cy="134"/>
              <a:chOff x="614" y="2568"/>
              <a:chExt cx="725" cy="139"/>
            </a:xfrm>
          </p:grpSpPr>
          <p:sp>
            <p:nvSpPr>
              <p:cNvPr id="281" name="AutoShape 260">
                <a:extLst>
                  <a:ext uri="{FF2B5EF4-FFF2-40B4-BE49-F238E27FC236}">
                    <a16:creationId xmlns:a16="http://schemas.microsoft.com/office/drawing/2014/main" id="{56AA5891-245B-2848-B1AE-8078326D82F9}"/>
                  </a:ext>
                </a:extLst>
              </p:cNvPr>
              <p:cNvSpPr>
                <a:spLocks noChangeArrowheads="1"/>
              </p:cNvSpPr>
              <p:nvPr/>
            </p:nvSpPr>
            <p:spPr bwMode="auto">
              <a:xfrm>
                <a:off x="611" y="2571"/>
                <a:ext cx="725"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82" name="AutoShape 261">
                <a:extLst>
                  <a:ext uri="{FF2B5EF4-FFF2-40B4-BE49-F238E27FC236}">
                    <a16:creationId xmlns:a16="http://schemas.microsoft.com/office/drawing/2014/main" id="{292C7F6D-C6A8-E340-B353-3D50EC0062AE}"/>
                  </a:ext>
                </a:extLst>
              </p:cNvPr>
              <p:cNvSpPr>
                <a:spLocks noChangeArrowheads="1"/>
              </p:cNvSpPr>
              <p:nvPr/>
            </p:nvSpPr>
            <p:spPr bwMode="auto">
              <a:xfrm>
                <a:off x="619" y="2589"/>
                <a:ext cx="695"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61" name="Rectangle 262">
              <a:extLst>
                <a:ext uri="{FF2B5EF4-FFF2-40B4-BE49-F238E27FC236}">
                  <a16:creationId xmlns:a16="http://schemas.microsoft.com/office/drawing/2014/main" id="{9975A542-BD3E-2241-B19C-D5222F89CA45}"/>
                </a:ext>
              </a:extLst>
            </p:cNvPr>
            <p:cNvSpPr>
              <a:spLocks noChangeArrowheads="1"/>
            </p:cNvSpPr>
            <p:nvPr/>
          </p:nvSpPr>
          <p:spPr bwMode="auto">
            <a:xfrm>
              <a:off x="4218" y="1355"/>
              <a:ext cx="593"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62" name="Rectangle 263">
              <a:extLst>
                <a:ext uri="{FF2B5EF4-FFF2-40B4-BE49-F238E27FC236}">
                  <a16:creationId xmlns:a16="http://schemas.microsoft.com/office/drawing/2014/main" id="{131F24C8-1609-3A42-AAF9-A0A55B053001}"/>
                </a:ext>
              </a:extLst>
            </p:cNvPr>
            <p:cNvSpPr>
              <a:spLocks noChangeArrowheads="1"/>
            </p:cNvSpPr>
            <p:nvPr/>
          </p:nvSpPr>
          <p:spPr bwMode="auto">
            <a:xfrm>
              <a:off x="4230" y="1654"/>
              <a:ext cx="593"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63" name="Group 264">
              <a:extLst>
                <a:ext uri="{FF2B5EF4-FFF2-40B4-BE49-F238E27FC236}">
                  <a16:creationId xmlns:a16="http://schemas.microsoft.com/office/drawing/2014/main" id="{DA0BE284-70C5-1D4C-848A-D5B19769AFB3}"/>
                </a:ext>
              </a:extLst>
            </p:cNvPr>
            <p:cNvGrpSpPr>
              <a:grpSpLocks/>
            </p:cNvGrpSpPr>
            <p:nvPr/>
          </p:nvGrpSpPr>
          <p:grpSpPr bwMode="auto">
            <a:xfrm>
              <a:off x="4735" y="1627"/>
              <a:ext cx="582" cy="151"/>
              <a:chOff x="614" y="2568"/>
              <a:chExt cx="725" cy="139"/>
            </a:xfrm>
          </p:grpSpPr>
          <p:sp>
            <p:nvSpPr>
              <p:cNvPr id="279" name="AutoShape 265">
                <a:extLst>
                  <a:ext uri="{FF2B5EF4-FFF2-40B4-BE49-F238E27FC236}">
                    <a16:creationId xmlns:a16="http://schemas.microsoft.com/office/drawing/2014/main" id="{9A10A2CD-C783-EA45-99EF-A15666C761F6}"/>
                  </a:ext>
                </a:extLst>
              </p:cNvPr>
              <p:cNvSpPr>
                <a:spLocks noChangeArrowheads="1"/>
              </p:cNvSpPr>
              <p:nvPr/>
            </p:nvSpPr>
            <p:spPr bwMode="auto">
              <a:xfrm>
                <a:off x="611" y="2576"/>
                <a:ext cx="723" cy="13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80" name="AutoShape 266">
                <a:extLst>
                  <a:ext uri="{FF2B5EF4-FFF2-40B4-BE49-F238E27FC236}">
                    <a16:creationId xmlns:a16="http://schemas.microsoft.com/office/drawing/2014/main" id="{81E7871B-7E86-A449-AAC7-B3A4F67D4BA1}"/>
                  </a:ext>
                </a:extLst>
              </p:cNvPr>
              <p:cNvSpPr>
                <a:spLocks noChangeArrowheads="1"/>
              </p:cNvSpPr>
              <p:nvPr/>
            </p:nvSpPr>
            <p:spPr bwMode="auto">
              <a:xfrm>
                <a:off x="626" y="2587"/>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64" name="Freeform 267">
              <a:extLst>
                <a:ext uri="{FF2B5EF4-FFF2-40B4-BE49-F238E27FC236}">
                  <a16:creationId xmlns:a16="http://schemas.microsoft.com/office/drawing/2014/main" id="{E2D06767-2AE6-E346-9DEE-2B88952E566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65" name="Group 268">
              <a:extLst>
                <a:ext uri="{FF2B5EF4-FFF2-40B4-BE49-F238E27FC236}">
                  <a16:creationId xmlns:a16="http://schemas.microsoft.com/office/drawing/2014/main" id="{E7E1C562-3799-AF47-BF9B-74E86A5F23DE}"/>
                </a:ext>
              </a:extLst>
            </p:cNvPr>
            <p:cNvGrpSpPr>
              <a:grpSpLocks/>
            </p:cNvGrpSpPr>
            <p:nvPr/>
          </p:nvGrpSpPr>
          <p:grpSpPr bwMode="auto">
            <a:xfrm>
              <a:off x="4739" y="1327"/>
              <a:ext cx="582" cy="139"/>
              <a:chOff x="614" y="2568"/>
              <a:chExt cx="725" cy="139"/>
            </a:xfrm>
          </p:grpSpPr>
          <p:sp>
            <p:nvSpPr>
              <p:cNvPr id="277" name="AutoShape 269">
                <a:extLst>
                  <a:ext uri="{FF2B5EF4-FFF2-40B4-BE49-F238E27FC236}">
                    <a16:creationId xmlns:a16="http://schemas.microsoft.com/office/drawing/2014/main" id="{4F61C04B-F3E6-4D48-BAD6-0EAD3E1F53E5}"/>
                  </a:ext>
                </a:extLst>
              </p:cNvPr>
              <p:cNvSpPr>
                <a:spLocks noChangeArrowheads="1"/>
              </p:cNvSpPr>
              <p:nvPr/>
            </p:nvSpPr>
            <p:spPr bwMode="auto">
              <a:xfrm>
                <a:off x="614" y="2566"/>
                <a:ext cx="723" cy="143"/>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8" name="AutoShape 270">
                <a:extLst>
                  <a:ext uri="{FF2B5EF4-FFF2-40B4-BE49-F238E27FC236}">
                    <a16:creationId xmlns:a16="http://schemas.microsoft.com/office/drawing/2014/main" id="{513B9CEF-7F6F-5A4F-8216-DE523DCC3F91}"/>
                  </a:ext>
                </a:extLst>
              </p:cNvPr>
              <p:cNvSpPr>
                <a:spLocks noChangeArrowheads="1"/>
              </p:cNvSpPr>
              <p:nvPr/>
            </p:nvSpPr>
            <p:spPr bwMode="auto">
              <a:xfrm>
                <a:off x="636" y="2584"/>
                <a:ext cx="686"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66" name="Rectangle 271">
              <a:extLst>
                <a:ext uri="{FF2B5EF4-FFF2-40B4-BE49-F238E27FC236}">
                  <a16:creationId xmlns:a16="http://schemas.microsoft.com/office/drawing/2014/main" id="{E19FAE7C-A4FB-B348-9AE8-F9AEE7389F06}"/>
                </a:ext>
              </a:extLst>
            </p:cNvPr>
            <p:cNvSpPr>
              <a:spLocks noChangeArrowheads="1"/>
            </p:cNvSpPr>
            <p:nvPr/>
          </p:nvSpPr>
          <p:spPr bwMode="auto">
            <a:xfrm>
              <a:off x="5248"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67" name="Freeform 272">
              <a:extLst>
                <a:ext uri="{FF2B5EF4-FFF2-40B4-BE49-F238E27FC236}">
                  <a16:creationId xmlns:a16="http://schemas.microsoft.com/office/drawing/2014/main" id="{64699186-33BF-084C-B840-EC12B5AEDA0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68" name="Freeform 273">
              <a:extLst>
                <a:ext uri="{FF2B5EF4-FFF2-40B4-BE49-F238E27FC236}">
                  <a16:creationId xmlns:a16="http://schemas.microsoft.com/office/drawing/2014/main" id="{05916BD8-54B5-534D-9C9F-E944051FA0A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69" name="Oval 274">
              <a:extLst>
                <a:ext uri="{FF2B5EF4-FFF2-40B4-BE49-F238E27FC236}">
                  <a16:creationId xmlns:a16="http://schemas.microsoft.com/office/drawing/2014/main" id="{02C14A54-973D-F349-8BC1-74F6A6060090}"/>
                </a:ext>
              </a:extLst>
            </p:cNvPr>
            <p:cNvSpPr>
              <a:spLocks noChangeArrowheads="1"/>
            </p:cNvSpPr>
            <p:nvPr/>
          </p:nvSpPr>
          <p:spPr bwMode="auto">
            <a:xfrm>
              <a:off x="5517" y="2610"/>
              <a:ext cx="48"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0" name="Freeform 275">
              <a:extLst>
                <a:ext uri="{FF2B5EF4-FFF2-40B4-BE49-F238E27FC236}">
                  <a16:creationId xmlns:a16="http://schemas.microsoft.com/office/drawing/2014/main" id="{B9604253-04A4-2D47-AC8A-0FD7F876282C}"/>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71" name="AutoShape 276">
              <a:extLst>
                <a:ext uri="{FF2B5EF4-FFF2-40B4-BE49-F238E27FC236}">
                  <a16:creationId xmlns:a16="http://schemas.microsoft.com/office/drawing/2014/main" id="{82809C39-8B69-CC49-9302-C36BDDD7C7C0}"/>
                </a:ext>
              </a:extLst>
            </p:cNvPr>
            <p:cNvSpPr>
              <a:spLocks noChangeArrowheads="1"/>
            </p:cNvSpPr>
            <p:nvPr/>
          </p:nvSpPr>
          <p:spPr bwMode="auto">
            <a:xfrm>
              <a:off x="4140" y="2682"/>
              <a:ext cx="1203"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2" name="AutoShape 277">
              <a:extLst>
                <a:ext uri="{FF2B5EF4-FFF2-40B4-BE49-F238E27FC236}">
                  <a16:creationId xmlns:a16="http://schemas.microsoft.com/office/drawing/2014/main" id="{AD64E110-D5C0-724E-9993-2B6C8E2AE1D5}"/>
                </a:ext>
              </a:extLst>
            </p:cNvPr>
            <p:cNvSpPr>
              <a:spLocks noChangeArrowheads="1"/>
            </p:cNvSpPr>
            <p:nvPr/>
          </p:nvSpPr>
          <p:spPr bwMode="auto">
            <a:xfrm>
              <a:off x="4206" y="2711"/>
              <a:ext cx="1072"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3" name="Oval 278">
              <a:extLst>
                <a:ext uri="{FF2B5EF4-FFF2-40B4-BE49-F238E27FC236}">
                  <a16:creationId xmlns:a16="http://schemas.microsoft.com/office/drawing/2014/main" id="{6C9D87ED-6CB3-934F-B564-1CEA98708C6B}"/>
                </a:ext>
              </a:extLst>
            </p:cNvPr>
            <p:cNvSpPr>
              <a:spLocks noChangeArrowheads="1"/>
            </p:cNvSpPr>
            <p:nvPr/>
          </p:nvSpPr>
          <p:spPr bwMode="auto">
            <a:xfrm>
              <a:off x="4308" y="2383"/>
              <a:ext cx="162"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4" name="Oval 279">
              <a:extLst>
                <a:ext uri="{FF2B5EF4-FFF2-40B4-BE49-F238E27FC236}">
                  <a16:creationId xmlns:a16="http://schemas.microsoft.com/office/drawing/2014/main" id="{B05751B1-2967-E24D-8ED1-EC3F29FC49FD}"/>
                </a:ext>
              </a:extLst>
            </p:cNvPr>
            <p:cNvSpPr>
              <a:spLocks noChangeArrowheads="1"/>
            </p:cNvSpPr>
            <p:nvPr/>
          </p:nvSpPr>
          <p:spPr bwMode="auto">
            <a:xfrm>
              <a:off x="4487" y="2383"/>
              <a:ext cx="162"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FF0000"/>
                </a:solidFill>
                <a:effectLst/>
                <a:uLnTx/>
                <a:uFillTx/>
                <a:latin typeface="Arial" charset="0"/>
                <a:ea typeface="ＭＳ Ｐゴシック" charset="0"/>
                <a:cs typeface="Arial"/>
              </a:endParaRPr>
            </a:p>
          </p:txBody>
        </p:sp>
        <p:sp>
          <p:nvSpPr>
            <p:cNvPr id="275" name="Oval 280">
              <a:extLst>
                <a:ext uri="{FF2B5EF4-FFF2-40B4-BE49-F238E27FC236}">
                  <a16:creationId xmlns:a16="http://schemas.microsoft.com/office/drawing/2014/main" id="{BDC789C6-139A-7F47-BBA4-A9548A98454C}"/>
                </a:ext>
              </a:extLst>
            </p:cNvPr>
            <p:cNvSpPr>
              <a:spLocks noChangeArrowheads="1"/>
            </p:cNvSpPr>
            <p:nvPr/>
          </p:nvSpPr>
          <p:spPr bwMode="auto">
            <a:xfrm>
              <a:off x="4661" y="2383"/>
              <a:ext cx="156"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6" name="Rectangle 281">
              <a:extLst>
                <a:ext uri="{FF2B5EF4-FFF2-40B4-BE49-F238E27FC236}">
                  <a16:creationId xmlns:a16="http://schemas.microsoft.com/office/drawing/2014/main" id="{EC7E6803-2E89-6C4D-B2A1-9709BE9992D4}"/>
                </a:ext>
              </a:extLst>
            </p:cNvPr>
            <p:cNvSpPr>
              <a:spLocks noChangeArrowheads="1"/>
            </p:cNvSpPr>
            <p:nvPr/>
          </p:nvSpPr>
          <p:spPr bwMode="auto">
            <a:xfrm>
              <a:off x="5062" y="1833"/>
              <a:ext cx="84" cy="765"/>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285" name="Group 249">
            <a:extLst>
              <a:ext uri="{FF2B5EF4-FFF2-40B4-BE49-F238E27FC236}">
                <a16:creationId xmlns:a16="http://schemas.microsoft.com/office/drawing/2014/main" id="{5D4AAAE8-F9A0-654F-98A7-CC2ECC135FA9}"/>
              </a:ext>
            </a:extLst>
          </p:cNvPr>
          <p:cNvGrpSpPr>
            <a:grpSpLocks/>
          </p:cNvGrpSpPr>
          <p:nvPr/>
        </p:nvGrpSpPr>
        <p:grpSpPr bwMode="auto">
          <a:xfrm>
            <a:off x="3871119" y="5217601"/>
            <a:ext cx="420687" cy="636587"/>
            <a:chOff x="4140" y="429"/>
            <a:chExt cx="1425" cy="2396"/>
          </a:xfrm>
        </p:grpSpPr>
        <p:sp>
          <p:nvSpPr>
            <p:cNvPr id="286" name="Freeform 250">
              <a:extLst>
                <a:ext uri="{FF2B5EF4-FFF2-40B4-BE49-F238E27FC236}">
                  <a16:creationId xmlns:a16="http://schemas.microsoft.com/office/drawing/2014/main" id="{0B87D54D-E726-534E-BF18-2B9138569F6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87" name="Rectangle 251">
              <a:extLst>
                <a:ext uri="{FF2B5EF4-FFF2-40B4-BE49-F238E27FC236}">
                  <a16:creationId xmlns:a16="http://schemas.microsoft.com/office/drawing/2014/main" id="{A9328C80-65CD-674C-BDC2-D31C02FE8ECC}"/>
                </a:ext>
              </a:extLst>
            </p:cNvPr>
            <p:cNvSpPr>
              <a:spLocks noChangeArrowheads="1"/>
            </p:cNvSpPr>
            <p:nvPr/>
          </p:nvSpPr>
          <p:spPr bwMode="auto">
            <a:xfrm>
              <a:off x="4205" y="429"/>
              <a:ext cx="1049"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88" name="Freeform 252">
              <a:extLst>
                <a:ext uri="{FF2B5EF4-FFF2-40B4-BE49-F238E27FC236}">
                  <a16:creationId xmlns:a16="http://schemas.microsoft.com/office/drawing/2014/main" id="{ACCDA70E-8CBA-1249-B2C8-9A49B7842FE5}"/>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89" name="Freeform 253">
              <a:extLst>
                <a:ext uri="{FF2B5EF4-FFF2-40B4-BE49-F238E27FC236}">
                  <a16:creationId xmlns:a16="http://schemas.microsoft.com/office/drawing/2014/main" id="{700C846B-C558-394E-9C8C-0878836FEA62}"/>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90" name="Rectangle 254">
              <a:extLst>
                <a:ext uri="{FF2B5EF4-FFF2-40B4-BE49-F238E27FC236}">
                  <a16:creationId xmlns:a16="http://schemas.microsoft.com/office/drawing/2014/main" id="{CE895704-FDB9-9E48-A79E-0D2CEBA8C349}"/>
                </a:ext>
              </a:extLst>
            </p:cNvPr>
            <p:cNvSpPr>
              <a:spLocks noChangeArrowheads="1"/>
            </p:cNvSpPr>
            <p:nvPr/>
          </p:nvSpPr>
          <p:spPr bwMode="auto">
            <a:xfrm>
              <a:off x="4215" y="692"/>
              <a:ext cx="592"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91" name="Group 255">
              <a:extLst>
                <a:ext uri="{FF2B5EF4-FFF2-40B4-BE49-F238E27FC236}">
                  <a16:creationId xmlns:a16="http://schemas.microsoft.com/office/drawing/2014/main" id="{4DB05A0D-BA48-AB4B-9CB8-DD16A252B524}"/>
                </a:ext>
              </a:extLst>
            </p:cNvPr>
            <p:cNvGrpSpPr>
              <a:grpSpLocks/>
            </p:cNvGrpSpPr>
            <p:nvPr/>
          </p:nvGrpSpPr>
          <p:grpSpPr bwMode="auto">
            <a:xfrm>
              <a:off x="4749" y="668"/>
              <a:ext cx="581" cy="145"/>
              <a:chOff x="614" y="2568"/>
              <a:chExt cx="725" cy="139"/>
            </a:xfrm>
          </p:grpSpPr>
          <p:sp>
            <p:nvSpPr>
              <p:cNvPr id="316" name="AutoShape 256">
                <a:extLst>
                  <a:ext uri="{FF2B5EF4-FFF2-40B4-BE49-F238E27FC236}">
                    <a16:creationId xmlns:a16="http://schemas.microsoft.com/office/drawing/2014/main" id="{27290732-93A5-A442-A11F-A1A25B23ABE5}"/>
                  </a:ext>
                </a:extLst>
              </p:cNvPr>
              <p:cNvSpPr>
                <a:spLocks noChangeArrowheads="1"/>
              </p:cNvSpPr>
              <p:nvPr/>
            </p:nvSpPr>
            <p:spPr bwMode="auto">
              <a:xfrm>
                <a:off x="612" y="2568"/>
                <a:ext cx="725"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17" name="AutoShape 257">
                <a:extLst>
                  <a:ext uri="{FF2B5EF4-FFF2-40B4-BE49-F238E27FC236}">
                    <a16:creationId xmlns:a16="http://schemas.microsoft.com/office/drawing/2014/main" id="{AABD319C-F558-C147-B5A0-2220E59952B5}"/>
                  </a:ext>
                </a:extLst>
              </p:cNvPr>
              <p:cNvSpPr>
                <a:spLocks noChangeArrowheads="1"/>
              </p:cNvSpPr>
              <p:nvPr/>
            </p:nvSpPr>
            <p:spPr bwMode="auto">
              <a:xfrm>
                <a:off x="632" y="2585"/>
                <a:ext cx="684"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92" name="Rectangle 258">
              <a:extLst>
                <a:ext uri="{FF2B5EF4-FFF2-40B4-BE49-F238E27FC236}">
                  <a16:creationId xmlns:a16="http://schemas.microsoft.com/office/drawing/2014/main" id="{FC7F85D1-E511-9D49-ABDE-577F97588BEB}"/>
                </a:ext>
              </a:extLst>
            </p:cNvPr>
            <p:cNvSpPr>
              <a:spLocks noChangeArrowheads="1"/>
            </p:cNvSpPr>
            <p:nvPr/>
          </p:nvSpPr>
          <p:spPr bwMode="auto">
            <a:xfrm>
              <a:off x="4221" y="1021"/>
              <a:ext cx="597"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93" name="Group 259">
              <a:extLst>
                <a:ext uri="{FF2B5EF4-FFF2-40B4-BE49-F238E27FC236}">
                  <a16:creationId xmlns:a16="http://schemas.microsoft.com/office/drawing/2014/main" id="{8D14F3D3-5FF7-204F-AC8F-C59EC3DDDDF5}"/>
                </a:ext>
              </a:extLst>
            </p:cNvPr>
            <p:cNvGrpSpPr>
              <a:grpSpLocks/>
            </p:cNvGrpSpPr>
            <p:nvPr/>
          </p:nvGrpSpPr>
          <p:grpSpPr bwMode="auto">
            <a:xfrm>
              <a:off x="4747" y="994"/>
              <a:ext cx="581" cy="134"/>
              <a:chOff x="614" y="2568"/>
              <a:chExt cx="725" cy="139"/>
            </a:xfrm>
          </p:grpSpPr>
          <p:sp>
            <p:nvSpPr>
              <p:cNvPr id="314" name="AutoShape 260">
                <a:extLst>
                  <a:ext uri="{FF2B5EF4-FFF2-40B4-BE49-F238E27FC236}">
                    <a16:creationId xmlns:a16="http://schemas.microsoft.com/office/drawing/2014/main" id="{F1C21759-AD0A-7F4F-B706-377B626C0842}"/>
                  </a:ext>
                </a:extLst>
              </p:cNvPr>
              <p:cNvSpPr>
                <a:spLocks noChangeArrowheads="1"/>
              </p:cNvSpPr>
              <p:nvPr/>
            </p:nvSpPr>
            <p:spPr bwMode="auto">
              <a:xfrm>
                <a:off x="615" y="2571"/>
                <a:ext cx="725"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15" name="AutoShape 261">
                <a:extLst>
                  <a:ext uri="{FF2B5EF4-FFF2-40B4-BE49-F238E27FC236}">
                    <a16:creationId xmlns:a16="http://schemas.microsoft.com/office/drawing/2014/main" id="{3B91D307-477D-5244-BCA7-F6E0B1E2DA63}"/>
                  </a:ext>
                </a:extLst>
              </p:cNvPr>
              <p:cNvSpPr>
                <a:spLocks noChangeArrowheads="1"/>
              </p:cNvSpPr>
              <p:nvPr/>
            </p:nvSpPr>
            <p:spPr bwMode="auto">
              <a:xfrm>
                <a:off x="622" y="2589"/>
                <a:ext cx="698"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94" name="Rectangle 262">
              <a:extLst>
                <a:ext uri="{FF2B5EF4-FFF2-40B4-BE49-F238E27FC236}">
                  <a16:creationId xmlns:a16="http://schemas.microsoft.com/office/drawing/2014/main" id="{FC3C64C5-10F9-7045-AB7A-F92BF60454B4}"/>
                </a:ext>
              </a:extLst>
            </p:cNvPr>
            <p:cNvSpPr>
              <a:spLocks noChangeArrowheads="1"/>
            </p:cNvSpPr>
            <p:nvPr/>
          </p:nvSpPr>
          <p:spPr bwMode="auto">
            <a:xfrm>
              <a:off x="4221" y="1355"/>
              <a:ext cx="592"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95" name="Rectangle 263">
              <a:extLst>
                <a:ext uri="{FF2B5EF4-FFF2-40B4-BE49-F238E27FC236}">
                  <a16:creationId xmlns:a16="http://schemas.microsoft.com/office/drawing/2014/main" id="{1CD84911-CD44-2341-9AA3-698E65823E4E}"/>
                </a:ext>
              </a:extLst>
            </p:cNvPr>
            <p:cNvSpPr>
              <a:spLocks noChangeArrowheads="1"/>
            </p:cNvSpPr>
            <p:nvPr/>
          </p:nvSpPr>
          <p:spPr bwMode="auto">
            <a:xfrm>
              <a:off x="4226" y="1654"/>
              <a:ext cx="597"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96" name="Group 264">
              <a:extLst>
                <a:ext uri="{FF2B5EF4-FFF2-40B4-BE49-F238E27FC236}">
                  <a16:creationId xmlns:a16="http://schemas.microsoft.com/office/drawing/2014/main" id="{32FB4A2E-8071-3143-B0FC-F880E4D4D6C4}"/>
                </a:ext>
              </a:extLst>
            </p:cNvPr>
            <p:cNvGrpSpPr>
              <a:grpSpLocks/>
            </p:cNvGrpSpPr>
            <p:nvPr/>
          </p:nvGrpSpPr>
          <p:grpSpPr bwMode="auto">
            <a:xfrm>
              <a:off x="4735" y="1627"/>
              <a:ext cx="582" cy="151"/>
              <a:chOff x="614" y="2568"/>
              <a:chExt cx="725" cy="139"/>
            </a:xfrm>
          </p:grpSpPr>
          <p:sp>
            <p:nvSpPr>
              <p:cNvPr id="312" name="AutoShape 265">
                <a:extLst>
                  <a:ext uri="{FF2B5EF4-FFF2-40B4-BE49-F238E27FC236}">
                    <a16:creationId xmlns:a16="http://schemas.microsoft.com/office/drawing/2014/main" id="{A617CF42-7094-DF48-9FE3-8576690A7A3D}"/>
                  </a:ext>
                </a:extLst>
              </p:cNvPr>
              <p:cNvSpPr>
                <a:spLocks noChangeArrowheads="1"/>
              </p:cNvSpPr>
              <p:nvPr/>
            </p:nvSpPr>
            <p:spPr bwMode="auto">
              <a:xfrm>
                <a:off x="616" y="2576"/>
                <a:ext cx="717" cy="13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13" name="AutoShape 266">
                <a:extLst>
                  <a:ext uri="{FF2B5EF4-FFF2-40B4-BE49-F238E27FC236}">
                    <a16:creationId xmlns:a16="http://schemas.microsoft.com/office/drawing/2014/main" id="{B0172EEF-ECF6-3F4E-8AB9-8E7DDD6B559A}"/>
                  </a:ext>
                </a:extLst>
              </p:cNvPr>
              <p:cNvSpPr>
                <a:spLocks noChangeArrowheads="1"/>
              </p:cNvSpPr>
              <p:nvPr/>
            </p:nvSpPr>
            <p:spPr bwMode="auto">
              <a:xfrm>
                <a:off x="630" y="2587"/>
                <a:ext cx="683"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97" name="Freeform 267">
              <a:extLst>
                <a:ext uri="{FF2B5EF4-FFF2-40B4-BE49-F238E27FC236}">
                  <a16:creationId xmlns:a16="http://schemas.microsoft.com/office/drawing/2014/main" id="{7CEECD51-09AC-4C42-8D51-F2DA54210E2D}"/>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98" name="Group 268">
              <a:extLst>
                <a:ext uri="{FF2B5EF4-FFF2-40B4-BE49-F238E27FC236}">
                  <a16:creationId xmlns:a16="http://schemas.microsoft.com/office/drawing/2014/main" id="{7DFBC11F-11F8-3149-8454-A103E56E65C3}"/>
                </a:ext>
              </a:extLst>
            </p:cNvPr>
            <p:cNvGrpSpPr>
              <a:grpSpLocks/>
            </p:cNvGrpSpPr>
            <p:nvPr/>
          </p:nvGrpSpPr>
          <p:grpSpPr bwMode="auto">
            <a:xfrm>
              <a:off x="4739" y="1327"/>
              <a:ext cx="582" cy="139"/>
              <a:chOff x="614" y="2568"/>
              <a:chExt cx="725" cy="139"/>
            </a:xfrm>
          </p:grpSpPr>
          <p:sp>
            <p:nvSpPr>
              <p:cNvPr id="310" name="AutoShape 269">
                <a:extLst>
                  <a:ext uri="{FF2B5EF4-FFF2-40B4-BE49-F238E27FC236}">
                    <a16:creationId xmlns:a16="http://schemas.microsoft.com/office/drawing/2014/main" id="{23FCC392-9DBD-B140-9E27-DAE7A424047E}"/>
                  </a:ext>
                </a:extLst>
              </p:cNvPr>
              <p:cNvSpPr>
                <a:spLocks noChangeArrowheads="1"/>
              </p:cNvSpPr>
              <p:nvPr/>
            </p:nvSpPr>
            <p:spPr bwMode="auto">
              <a:xfrm>
                <a:off x="611" y="2566"/>
                <a:ext cx="730" cy="143"/>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11" name="AutoShape 270">
                <a:extLst>
                  <a:ext uri="{FF2B5EF4-FFF2-40B4-BE49-F238E27FC236}">
                    <a16:creationId xmlns:a16="http://schemas.microsoft.com/office/drawing/2014/main" id="{88CF1C96-60A6-9849-BB63-4D4AFCB69A0E}"/>
                  </a:ext>
                </a:extLst>
              </p:cNvPr>
              <p:cNvSpPr>
                <a:spLocks noChangeArrowheads="1"/>
              </p:cNvSpPr>
              <p:nvPr/>
            </p:nvSpPr>
            <p:spPr bwMode="auto">
              <a:xfrm>
                <a:off x="631" y="2584"/>
                <a:ext cx="690"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99" name="Rectangle 271">
              <a:extLst>
                <a:ext uri="{FF2B5EF4-FFF2-40B4-BE49-F238E27FC236}">
                  <a16:creationId xmlns:a16="http://schemas.microsoft.com/office/drawing/2014/main" id="{110492DE-FEC4-2A48-8714-076D4D7C9F6A}"/>
                </a:ext>
              </a:extLst>
            </p:cNvPr>
            <p:cNvSpPr>
              <a:spLocks noChangeArrowheads="1"/>
            </p:cNvSpPr>
            <p:nvPr/>
          </p:nvSpPr>
          <p:spPr bwMode="auto">
            <a:xfrm>
              <a:off x="5248" y="429"/>
              <a:ext cx="70"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0" name="Freeform 272">
              <a:extLst>
                <a:ext uri="{FF2B5EF4-FFF2-40B4-BE49-F238E27FC236}">
                  <a16:creationId xmlns:a16="http://schemas.microsoft.com/office/drawing/2014/main" id="{C873BD6E-0AE9-C24C-A8CD-5183F859B120}"/>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1" name="Freeform 273">
              <a:extLst>
                <a:ext uri="{FF2B5EF4-FFF2-40B4-BE49-F238E27FC236}">
                  <a16:creationId xmlns:a16="http://schemas.microsoft.com/office/drawing/2014/main" id="{F7DAA910-8269-D848-AD60-D0461B81AB90}"/>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2" name="Oval 274">
              <a:extLst>
                <a:ext uri="{FF2B5EF4-FFF2-40B4-BE49-F238E27FC236}">
                  <a16:creationId xmlns:a16="http://schemas.microsoft.com/office/drawing/2014/main" id="{335F4609-6187-7145-86BF-736515740DCD}"/>
                </a:ext>
              </a:extLst>
            </p:cNvPr>
            <p:cNvSpPr>
              <a:spLocks noChangeArrowheads="1"/>
            </p:cNvSpPr>
            <p:nvPr/>
          </p:nvSpPr>
          <p:spPr bwMode="auto">
            <a:xfrm>
              <a:off x="5517" y="2610"/>
              <a:ext cx="48"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3" name="Freeform 275">
              <a:extLst>
                <a:ext uri="{FF2B5EF4-FFF2-40B4-BE49-F238E27FC236}">
                  <a16:creationId xmlns:a16="http://schemas.microsoft.com/office/drawing/2014/main" id="{F1FDC672-CD54-314A-9383-84BAEA801FD9}"/>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4" name="AutoShape 276">
              <a:extLst>
                <a:ext uri="{FF2B5EF4-FFF2-40B4-BE49-F238E27FC236}">
                  <a16:creationId xmlns:a16="http://schemas.microsoft.com/office/drawing/2014/main" id="{D58F1D4B-008B-C74F-89A4-AD01DBC0560C}"/>
                </a:ext>
              </a:extLst>
            </p:cNvPr>
            <p:cNvSpPr>
              <a:spLocks noChangeArrowheads="1"/>
            </p:cNvSpPr>
            <p:nvPr/>
          </p:nvSpPr>
          <p:spPr bwMode="auto">
            <a:xfrm>
              <a:off x="4140" y="2682"/>
              <a:ext cx="1199"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5" name="AutoShape 277">
              <a:extLst>
                <a:ext uri="{FF2B5EF4-FFF2-40B4-BE49-F238E27FC236}">
                  <a16:creationId xmlns:a16="http://schemas.microsoft.com/office/drawing/2014/main" id="{99BD4DE2-EB8F-F349-9F08-4FBE61F0A3D0}"/>
                </a:ext>
              </a:extLst>
            </p:cNvPr>
            <p:cNvSpPr>
              <a:spLocks noChangeArrowheads="1"/>
            </p:cNvSpPr>
            <p:nvPr/>
          </p:nvSpPr>
          <p:spPr bwMode="auto">
            <a:xfrm>
              <a:off x="4205" y="2711"/>
              <a:ext cx="1070"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6" name="Oval 278">
              <a:extLst>
                <a:ext uri="{FF2B5EF4-FFF2-40B4-BE49-F238E27FC236}">
                  <a16:creationId xmlns:a16="http://schemas.microsoft.com/office/drawing/2014/main" id="{090E6435-D22F-1C4C-8C5E-1194199406DD}"/>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7" name="Oval 279">
              <a:extLst>
                <a:ext uri="{FF2B5EF4-FFF2-40B4-BE49-F238E27FC236}">
                  <a16:creationId xmlns:a16="http://schemas.microsoft.com/office/drawing/2014/main" id="{3B1971DF-3F77-F144-B959-EB3C885C90FB}"/>
                </a:ext>
              </a:extLst>
            </p:cNvPr>
            <p:cNvSpPr>
              <a:spLocks noChangeArrowheads="1"/>
            </p:cNvSpPr>
            <p:nvPr/>
          </p:nvSpPr>
          <p:spPr bwMode="auto">
            <a:xfrm>
              <a:off x="4484"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a:endParaRPr>
            </a:p>
          </p:txBody>
        </p:sp>
        <p:sp>
          <p:nvSpPr>
            <p:cNvPr id="308" name="Oval 280">
              <a:extLst>
                <a:ext uri="{FF2B5EF4-FFF2-40B4-BE49-F238E27FC236}">
                  <a16:creationId xmlns:a16="http://schemas.microsoft.com/office/drawing/2014/main" id="{E0C4AC54-7007-8942-B75D-D0D8FC27FE2E}"/>
                </a:ext>
              </a:extLst>
            </p:cNvPr>
            <p:cNvSpPr>
              <a:spLocks noChangeArrowheads="1"/>
            </p:cNvSpPr>
            <p:nvPr/>
          </p:nvSpPr>
          <p:spPr bwMode="auto">
            <a:xfrm>
              <a:off x="4662" y="2383"/>
              <a:ext cx="156"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9" name="Rectangle 281">
              <a:extLst>
                <a:ext uri="{FF2B5EF4-FFF2-40B4-BE49-F238E27FC236}">
                  <a16:creationId xmlns:a16="http://schemas.microsoft.com/office/drawing/2014/main" id="{C940E72D-B157-2D41-A967-32D51E28C38C}"/>
                </a:ext>
              </a:extLst>
            </p:cNvPr>
            <p:cNvSpPr>
              <a:spLocks noChangeArrowheads="1"/>
            </p:cNvSpPr>
            <p:nvPr/>
          </p:nvSpPr>
          <p:spPr bwMode="auto">
            <a:xfrm>
              <a:off x="5060" y="1833"/>
              <a:ext cx="86" cy="765"/>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318" name="Group 249">
            <a:extLst>
              <a:ext uri="{FF2B5EF4-FFF2-40B4-BE49-F238E27FC236}">
                <a16:creationId xmlns:a16="http://schemas.microsoft.com/office/drawing/2014/main" id="{68EA4126-61C5-B245-9365-6970C2CA22B9}"/>
              </a:ext>
            </a:extLst>
          </p:cNvPr>
          <p:cNvGrpSpPr>
            <a:grpSpLocks/>
          </p:cNvGrpSpPr>
          <p:nvPr/>
        </p:nvGrpSpPr>
        <p:grpSpPr bwMode="auto">
          <a:xfrm>
            <a:off x="8281194" y="5430326"/>
            <a:ext cx="344487" cy="638175"/>
            <a:chOff x="4140" y="429"/>
            <a:chExt cx="1425" cy="2396"/>
          </a:xfrm>
        </p:grpSpPr>
        <p:sp>
          <p:nvSpPr>
            <p:cNvPr id="319" name="Freeform 250">
              <a:extLst>
                <a:ext uri="{FF2B5EF4-FFF2-40B4-BE49-F238E27FC236}">
                  <a16:creationId xmlns:a16="http://schemas.microsoft.com/office/drawing/2014/main" id="{03FD946A-A544-4D41-B9BE-619167E8A834}"/>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0" name="Rectangle 251">
              <a:extLst>
                <a:ext uri="{FF2B5EF4-FFF2-40B4-BE49-F238E27FC236}">
                  <a16:creationId xmlns:a16="http://schemas.microsoft.com/office/drawing/2014/main" id="{BA89E3AF-578B-6F45-AD40-5936AEDADC01}"/>
                </a:ext>
              </a:extLst>
            </p:cNvPr>
            <p:cNvSpPr>
              <a:spLocks noChangeArrowheads="1"/>
            </p:cNvSpPr>
            <p:nvPr/>
          </p:nvSpPr>
          <p:spPr bwMode="auto">
            <a:xfrm>
              <a:off x="4206" y="429"/>
              <a:ext cx="1044"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21" name="Freeform 252">
              <a:extLst>
                <a:ext uri="{FF2B5EF4-FFF2-40B4-BE49-F238E27FC236}">
                  <a16:creationId xmlns:a16="http://schemas.microsoft.com/office/drawing/2014/main" id="{9D03AFB1-ED3A-1B40-BED4-A3D4369CCBF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2" name="Freeform 253">
              <a:extLst>
                <a:ext uri="{FF2B5EF4-FFF2-40B4-BE49-F238E27FC236}">
                  <a16:creationId xmlns:a16="http://schemas.microsoft.com/office/drawing/2014/main" id="{7E22D59E-0D81-A849-9B76-276DF20EBDA3}"/>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3" name="Rectangle 254">
              <a:extLst>
                <a:ext uri="{FF2B5EF4-FFF2-40B4-BE49-F238E27FC236}">
                  <a16:creationId xmlns:a16="http://schemas.microsoft.com/office/drawing/2014/main" id="{8198A04F-07A4-D542-8B83-78EE1677F374}"/>
                </a:ext>
              </a:extLst>
            </p:cNvPr>
            <p:cNvSpPr>
              <a:spLocks noChangeArrowheads="1"/>
            </p:cNvSpPr>
            <p:nvPr/>
          </p:nvSpPr>
          <p:spPr bwMode="auto">
            <a:xfrm>
              <a:off x="4212" y="691"/>
              <a:ext cx="598"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24" name="Group 255">
              <a:extLst>
                <a:ext uri="{FF2B5EF4-FFF2-40B4-BE49-F238E27FC236}">
                  <a16:creationId xmlns:a16="http://schemas.microsoft.com/office/drawing/2014/main" id="{3C0968E0-9743-8148-9D82-5C52BB4E2508}"/>
                </a:ext>
              </a:extLst>
            </p:cNvPr>
            <p:cNvGrpSpPr>
              <a:grpSpLocks/>
            </p:cNvGrpSpPr>
            <p:nvPr/>
          </p:nvGrpSpPr>
          <p:grpSpPr bwMode="auto">
            <a:xfrm>
              <a:off x="4749" y="668"/>
              <a:ext cx="581" cy="145"/>
              <a:chOff x="614" y="2568"/>
              <a:chExt cx="725" cy="139"/>
            </a:xfrm>
          </p:grpSpPr>
          <p:sp>
            <p:nvSpPr>
              <p:cNvPr id="349" name="AutoShape 256">
                <a:extLst>
                  <a:ext uri="{FF2B5EF4-FFF2-40B4-BE49-F238E27FC236}">
                    <a16:creationId xmlns:a16="http://schemas.microsoft.com/office/drawing/2014/main" id="{BA1BD9B4-9E28-B849-BD29-2113584AD445}"/>
                  </a:ext>
                </a:extLst>
              </p:cNvPr>
              <p:cNvSpPr>
                <a:spLocks noChangeArrowheads="1"/>
              </p:cNvSpPr>
              <p:nvPr/>
            </p:nvSpPr>
            <p:spPr bwMode="auto">
              <a:xfrm>
                <a:off x="616" y="2567"/>
                <a:ext cx="721" cy="12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50" name="AutoShape 257">
                <a:extLst>
                  <a:ext uri="{FF2B5EF4-FFF2-40B4-BE49-F238E27FC236}">
                    <a16:creationId xmlns:a16="http://schemas.microsoft.com/office/drawing/2014/main" id="{014FB0BC-FBC7-AC42-B072-60A46D3F635D}"/>
                  </a:ext>
                </a:extLst>
              </p:cNvPr>
              <p:cNvSpPr>
                <a:spLocks noChangeArrowheads="1"/>
              </p:cNvSpPr>
              <p:nvPr/>
            </p:nvSpPr>
            <p:spPr bwMode="auto">
              <a:xfrm>
                <a:off x="633" y="2585"/>
                <a:ext cx="688"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25" name="Rectangle 258">
              <a:extLst>
                <a:ext uri="{FF2B5EF4-FFF2-40B4-BE49-F238E27FC236}">
                  <a16:creationId xmlns:a16="http://schemas.microsoft.com/office/drawing/2014/main" id="{7F22C810-B4A9-3B46-A125-88FDBEEE8CF1}"/>
                </a:ext>
              </a:extLst>
            </p:cNvPr>
            <p:cNvSpPr>
              <a:spLocks noChangeArrowheads="1"/>
            </p:cNvSpPr>
            <p:nvPr/>
          </p:nvSpPr>
          <p:spPr bwMode="auto">
            <a:xfrm>
              <a:off x="4225" y="1019"/>
              <a:ext cx="591"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26" name="Group 259">
              <a:extLst>
                <a:ext uri="{FF2B5EF4-FFF2-40B4-BE49-F238E27FC236}">
                  <a16:creationId xmlns:a16="http://schemas.microsoft.com/office/drawing/2014/main" id="{D0932DC9-C2FC-624C-AC00-63C6834F7B42}"/>
                </a:ext>
              </a:extLst>
            </p:cNvPr>
            <p:cNvGrpSpPr>
              <a:grpSpLocks/>
            </p:cNvGrpSpPr>
            <p:nvPr/>
          </p:nvGrpSpPr>
          <p:grpSpPr bwMode="auto">
            <a:xfrm>
              <a:off x="4747" y="994"/>
              <a:ext cx="581" cy="134"/>
              <a:chOff x="614" y="2568"/>
              <a:chExt cx="725" cy="139"/>
            </a:xfrm>
          </p:grpSpPr>
          <p:sp>
            <p:nvSpPr>
              <p:cNvPr id="347" name="AutoShape 260">
                <a:extLst>
                  <a:ext uri="{FF2B5EF4-FFF2-40B4-BE49-F238E27FC236}">
                    <a16:creationId xmlns:a16="http://schemas.microsoft.com/office/drawing/2014/main" id="{1770F5E5-CACF-E24C-A903-196249516CFC}"/>
                  </a:ext>
                </a:extLst>
              </p:cNvPr>
              <p:cNvSpPr>
                <a:spLocks noChangeArrowheads="1"/>
              </p:cNvSpPr>
              <p:nvPr/>
            </p:nvSpPr>
            <p:spPr bwMode="auto">
              <a:xfrm>
                <a:off x="610" y="2569"/>
                <a:ext cx="729"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48" name="AutoShape 261">
                <a:extLst>
                  <a:ext uri="{FF2B5EF4-FFF2-40B4-BE49-F238E27FC236}">
                    <a16:creationId xmlns:a16="http://schemas.microsoft.com/office/drawing/2014/main" id="{2E363636-8BCE-6141-B378-34F3110A5FCD}"/>
                  </a:ext>
                </a:extLst>
              </p:cNvPr>
              <p:cNvSpPr>
                <a:spLocks noChangeArrowheads="1"/>
              </p:cNvSpPr>
              <p:nvPr/>
            </p:nvSpPr>
            <p:spPr bwMode="auto">
              <a:xfrm>
                <a:off x="619" y="2588"/>
                <a:ext cx="69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27" name="Rectangle 262">
              <a:extLst>
                <a:ext uri="{FF2B5EF4-FFF2-40B4-BE49-F238E27FC236}">
                  <a16:creationId xmlns:a16="http://schemas.microsoft.com/office/drawing/2014/main" id="{F71E475E-36BE-3648-B0BF-E64FC5D6DB80}"/>
                </a:ext>
              </a:extLst>
            </p:cNvPr>
            <p:cNvSpPr>
              <a:spLocks noChangeArrowheads="1"/>
            </p:cNvSpPr>
            <p:nvPr/>
          </p:nvSpPr>
          <p:spPr bwMode="auto">
            <a:xfrm>
              <a:off x="4219" y="1359"/>
              <a:ext cx="591"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28" name="Rectangle 263">
              <a:extLst>
                <a:ext uri="{FF2B5EF4-FFF2-40B4-BE49-F238E27FC236}">
                  <a16:creationId xmlns:a16="http://schemas.microsoft.com/office/drawing/2014/main" id="{E1A90110-1263-1647-843A-9CCA5979E7CB}"/>
                </a:ext>
              </a:extLst>
            </p:cNvPr>
            <p:cNvSpPr>
              <a:spLocks noChangeArrowheads="1"/>
            </p:cNvSpPr>
            <p:nvPr/>
          </p:nvSpPr>
          <p:spPr bwMode="auto">
            <a:xfrm>
              <a:off x="4225" y="1657"/>
              <a:ext cx="598"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29" name="Group 264">
              <a:extLst>
                <a:ext uri="{FF2B5EF4-FFF2-40B4-BE49-F238E27FC236}">
                  <a16:creationId xmlns:a16="http://schemas.microsoft.com/office/drawing/2014/main" id="{728FB70D-B8C3-4144-A7F8-79DB8C4D3912}"/>
                </a:ext>
              </a:extLst>
            </p:cNvPr>
            <p:cNvGrpSpPr>
              <a:grpSpLocks/>
            </p:cNvGrpSpPr>
            <p:nvPr/>
          </p:nvGrpSpPr>
          <p:grpSpPr bwMode="auto">
            <a:xfrm>
              <a:off x="4735" y="1627"/>
              <a:ext cx="582" cy="151"/>
              <a:chOff x="614" y="2568"/>
              <a:chExt cx="725" cy="139"/>
            </a:xfrm>
          </p:grpSpPr>
          <p:sp>
            <p:nvSpPr>
              <p:cNvPr id="345" name="AutoShape 265">
                <a:extLst>
                  <a:ext uri="{FF2B5EF4-FFF2-40B4-BE49-F238E27FC236}">
                    <a16:creationId xmlns:a16="http://schemas.microsoft.com/office/drawing/2014/main" id="{9808E07C-F46D-5A42-B61A-CD12271FD447}"/>
                  </a:ext>
                </a:extLst>
              </p:cNvPr>
              <p:cNvSpPr>
                <a:spLocks noChangeArrowheads="1"/>
              </p:cNvSpPr>
              <p:nvPr/>
            </p:nvSpPr>
            <p:spPr bwMode="auto">
              <a:xfrm>
                <a:off x="617" y="2568"/>
                <a:ext cx="712"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46" name="AutoShape 266">
                <a:extLst>
                  <a:ext uri="{FF2B5EF4-FFF2-40B4-BE49-F238E27FC236}">
                    <a16:creationId xmlns:a16="http://schemas.microsoft.com/office/drawing/2014/main" id="{1E397763-A7E9-3B43-9E37-230D905D53EC}"/>
                  </a:ext>
                </a:extLst>
              </p:cNvPr>
              <p:cNvSpPr>
                <a:spLocks noChangeArrowheads="1"/>
              </p:cNvSpPr>
              <p:nvPr/>
            </p:nvSpPr>
            <p:spPr bwMode="auto">
              <a:xfrm>
                <a:off x="634" y="2584"/>
                <a:ext cx="679"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30" name="Freeform 267">
              <a:extLst>
                <a:ext uri="{FF2B5EF4-FFF2-40B4-BE49-F238E27FC236}">
                  <a16:creationId xmlns:a16="http://schemas.microsoft.com/office/drawing/2014/main" id="{E198877E-A23F-C446-9FD8-EF7E169D1D0E}"/>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331" name="Group 268">
              <a:extLst>
                <a:ext uri="{FF2B5EF4-FFF2-40B4-BE49-F238E27FC236}">
                  <a16:creationId xmlns:a16="http://schemas.microsoft.com/office/drawing/2014/main" id="{32C62292-5B21-F945-BDA3-290907751ACF}"/>
                </a:ext>
              </a:extLst>
            </p:cNvPr>
            <p:cNvGrpSpPr>
              <a:grpSpLocks/>
            </p:cNvGrpSpPr>
            <p:nvPr/>
          </p:nvGrpSpPr>
          <p:grpSpPr bwMode="auto">
            <a:xfrm>
              <a:off x="4739" y="1327"/>
              <a:ext cx="582" cy="139"/>
              <a:chOff x="614" y="2568"/>
              <a:chExt cx="725" cy="139"/>
            </a:xfrm>
          </p:grpSpPr>
          <p:sp>
            <p:nvSpPr>
              <p:cNvPr id="343" name="AutoShape 269">
                <a:extLst>
                  <a:ext uri="{FF2B5EF4-FFF2-40B4-BE49-F238E27FC236}">
                    <a16:creationId xmlns:a16="http://schemas.microsoft.com/office/drawing/2014/main" id="{6062F8E5-CCE7-D849-ABDF-98604BDD71DB}"/>
                  </a:ext>
                </a:extLst>
              </p:cNvPr>
              <p:cNvSpPr>
                <a:spLocks noChangeArrowheads="1"/>
              </p:cNvSpPr>
              <p:nvPr/>
            </p:nvSpPr>
            <p:spPr bwMode="auto">
              <a:xfrm>
                <a:off x="612" y="2570"/>
                <a:ext cx="728"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44" name="AutoShape 270">
                <a:extLst>
                  <a:ext uri="{FF2B5EF4-FFF2-40B4-BE49-F238E27FC236}">
                    <a16:creationId xmlns:a16="http://schemas.microsoft.com/office/drawing/2014/main" id="{CD9C61B7-26D4-024E-9F02-4423C254341E}"/>
                  </a:ext>
                </a:extLst>
              </p:cNvPr>
              <p:cNvSpPr>
                <a:spLocks noChangeArrowheads="1"/>
              </p:cNvSpPr>
              <p:nvPr/>
            </p:nvSpPr>
            <p:spPr bwMode="auto">
              <a:xfrm>
                <a:off x="629" y="2588"/>
                <a:ext cx="695"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32" name="Rectangle 271">
              <a:extLst>
                <a:ext uri="{FF2B5EF4-FFF2-40B4-BE49-F238E27FC236}">
                  <a16:creationId xmlns:a16="http://schemas.microsoft.com/office/drawing/2014/main" id="{22D906A4-17C6-5046-BFBE-1C4A750613C6}"/>
                </a:ext>
              </a:extLst>
            </p:cNvPr>
            <p:cNvSpPr>
              <a:spLocks noChangeArrowheads="1"/>
            </p:cNvSpPr>
            <p:nvPr/>
          </p:nvSpPr>
          <p:spPr bwMode="auto">
            <a:xfrm>
              <a:off x="5250" y="429"/>
              <a:ext cx="66"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33" name="Freeform 272">
              <a:extLst>
                <a:ext uri="{FF2B5EF4-FFF2-40B4-BE49-F238E27FC236}">
                  <a16:creationId xmlns:a16="http://schemas.microsoft.com/office/drawing/2014/main" id="{0B0D781B-6415-EA42-9E3F-79EBC4E11BA1}"/>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4" name="Freeform 273">
              <a:extLst>
                <a:ext uri="{FF2B5EF4-FFF2-40B4-BE49-F238E27FC236}">
                  <a16:creationId xmlns:a16="http://schemas.microsoft.com/office/drawing/2014/main" id="{AE06AE89-DFA2-2C4A-9EDA-9781327232F9}"/>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5" name="Oval 274">
              <a:extLst>
                <a:ext uri="{FF2B5EF4-FFF2-40B4-BE49-F238E27FC236}">
                  <a16:creationId xmlns:a16="http://schemas.microsoft.com/office/drawing/2014/main" id="{BA3E6436-5E11-6D45-B846-5CBD6F142809}"/>
                </a:ext>
              </a:extLst>
            </p:cNvPr>
            <p:cNvSpPr>
              <a:spLocks noChangeArrowheads="1"/>
            </p:cNvSpPr>
            <p:nvPr/>
          </p:nvSpPr>
          <p:spPr bwMode="auto">
            <a:xfrm>
              <a:off x="5519" y="2610"/>
              <a:ext cx="46"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36" name="Freeform 275">
              <a:extLst>
                <a:ext uri="{FF2B5EF4-FFF2-40B4-BE49-F238E27FC236}">
                  <a16:creationId xmlns:a16="http://schemas.microsoft.com/office/drawing/2014/main" id="{D0B77E4D-88D1-0A4F-BDC8-0708C0203EF1}"/>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7" name="AutoShape 276">
              <a:extLst>
                <a:ext uri="{FF2B5EF4-FFF2-40B4-BE49-F238E27FC236}">
                  <a16:creationId xmlns:a16="http://schemas.microsoft.com/office/drawing/2014/main" id="{15E12929-7F3D-6C4D-AB25-6797773BEBF5}"/>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38" name="AutoShape 277">
              <a:extLst>
                <a:ext uri="{FF2B5EF4-FFF2-40B4-BE49-F238E27FC236}">
                  <a16:creationId xmlns:a16="http://schemas.microsoft.com/office/drawing/2014/main" id="{1A9C7A0A-58EB-FE41-A25E-2723CB8CB4C8}"/>
                </a:ext>
              </a:extLst>
            </p:cNvPr>
            <p:cNvSpPr>
              <a:spLocks noChangeArrowheads="1"/>
            </p:cNvSpPr>
            <p:nvPr/>
          </p:nvSpPr>
          <p:spPr bwMode="auto">
            <a:xfrm>
              <a:off x="4206" y="2712"/>
              <a:ext cx="1070" cy="77"/>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39" name="Oval 278">
              <a:extLst>
                <a:ext uri="{FF2B5EF4-FFF2-40B4-BE49-F238E27FC236}">
                  <a16:creationId xmlns:a16="http://schemas.microsoft.com/office/drawing/2014/main" id="{20851815-EFF7-6744-9B9A-E3A5840B29CA}"/>
                </a:ext>
              </a:extLst>
            </p:cNvPr>
            <p:cNvSpPr>
              <a:spLocks noChangeArrowheads="1"/>
            </p:cNvSpPr>
            <p:nvPr/>
          </p:nvSpPr>
          <p:spPr bwMode="auto">
            <a:xfrm>
              <a:off x="4304" y="2384"/>
              <a:ext cx="164"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40" name="Oval 279">
              <a:extLst>
                <a:ext uri="{FF2B5EF4-FFF2-40B4-BE49-F238E27FC236}">
                  <a16:creationId xmlns:a16="http://schemas.microsoft.com/office/drawing/2014/main" id="{03423A8B-1E04-524E-85D4-24AD4CC63C7A}"/>
                </a:ext>
              </a:extLst>
            </p:cNvPr>
            <p:cNvSpPr>
              <a:spLocks noChangeArrowheads="1"/>
            </p:cNvSpPr>
            <p:nvPr/>
          </p:nvSpPr>
          <p:spPr bwMode="auto">
            <a:xfrm>
              <a:off x="4488" y="2384"/>
              <a:ext cx="158"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FF0000"/>
                </a:solidFill>
                <a:effectLst/>
                <a:uLnTx/>
                <a:uFillTx/>
                <a:latin typeface="Arial" charset="0"/>
                <a:ea typeface="ＭＳ Ｐゴシック" charset="0"/>
                <a:cs typeface="Arial"/>
              </a:endParaRPr>
            </a:p>
          </p:txBody>
        </p:sp>
        <p:sp>
          <p:nvSpPr>
            <p:cNvPr id="341" name="Oval 280">
              <a:extLst>
                <a:ext uri="{FF2B5EF4-FFF2-40B4-BE49-F238E27FC236}">
                  <a16:creationId xmlns:a16="http://schemas.microsoft.com/office/drawing/2014/main" id="{49A5EE85-1C7C-5E43-A0F4-AB07856989B7}"/>
                </a:ext>
              </a:extLst>
            </p:cNvPr>
            <p:cNvSpPr>
              <a:spLocks noChangeArrowheads="1"/>
            </p:cNvSpPr>
            <p:nvPr/>
          </p:nvSpPr>
          <p:spPr bwMode="auto">
            <a:xfrm>
              <a:off x="4659" y="2378"/>
              <a:ext cx="158"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42" name="Rectangle 281">
              <a:extLst>
                <a:ext uri="{FF2B5EF4-FFF2-40B4-BE49-F238E27FC236}">
                  <a16:creationId xmlns:a16="http://schemas.microsoft.com/office/drawing/2014/main" id="{07BF6B67-D2A7-0240-B19B-6E37F622440E}"/>
                </a:ext>
              </a:extLst>
            </p:cNvPr>
            <p:cNvSpPr>
              <a:spLocks noChangeArrowheads="1"/>
            </p:cNvSpPr>
            <p:nvPr/>
          </p:nvSpPr>
          <p:spPr bwMode="auto">
            <a:xfrm>
              <a:off x="5059" y="1836"/>
              <a:ext cx="85" cy="763"/>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351" name="Group 249">
            <a:extLst>
              <a:ext uri="{FF2B5EF4-FFF2-40B4-BE49-F238E27FC236}">
                <a16:creationId xmlns:a16="http://schemas.microsoft.com/office/drawing/2014/main" id="{5F565DF6-5AC8-8F43-B52D-A0481F7955A6}"/>
              </a:ext>
            </a:extLst>
          </p:cNvPr>
          <p:cNvGrpSpPr>
            <a:grpSpLocks/>
          </p:cNvGrpSpPr>
          <p:nvPr/>
        </p:nvGrpSpPr>
        <p:grpSpPr bwMode="auto">
          <a:xfrm>
            <a:off x="7550944" y="3671376"/>
            <a:ext cx="342900" cy="636587"/>
            <a:chOff x="4140" y="429"/>
            <a:chExt cx="1425" cy="2396"/>
          </a:xfrm>
        </p:grpSpPr>
        <p:sp>
          <p:nvSpPr>
            <p:cNvPr id="352" name="Freeform 250">
              <a:extLst>
                <a:ext uri="{FF2B5EF4-FFF2-40B4-BE49-F238E27FC236}">
                  <a16:creationId xmlns:a16="http://schemas.microsoft.com/office/drawing/2014/main" id="{F46730D3-05BE-BA48-B9D2-49802E62491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3" name="Rectangle 251">
              <a:extLst>
                <a:ext uri="{FF2B5EF4-FFF2-40B4-BE49-F238E27FC236}">
                  <a16:creationId xmlns:a16="http://schemas.microsoft.com/office/drawing/2014/main" id="{5D21E0FA-D306-5E46-B041-EBB282A9FA80}"/>
                </a:ext>
              </a:extLst>
            </p:cNvPr>
            <p:cNvSpPr>
              <a:spLocks noChangeArrowheads="1"/>
            </p:cNvSpPr>
            <p:nvPr/>
          </p:nvSpPr>
          <p:spPr bwMode="auto">
            <a:xfrm>
              <a:off x="4206" y="429"/>
              <a:ext cx="1049"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54" name="Freeform 252">
              <a:extLst>
                <a:ext uri="{FF2B5EF4-FFF2-40B4-BE49-F238E27FC236}">
                  <a16:creationId xmlns:a16="http://schemas.microsoft.com/office/drawing/2014/main" id="{2A5442FE-6672-9343-A1C4-6E532FBC8244}"/>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5" name="Freeform 253">
              <a:extLst>
                <a:ext uri="{FF2B5EF4-FFF2-40B4-BE49-F238E27FC236}">
                  <a16:creationId xmlns:a16="http://schemas.microsoft.com/office/drawing/2014/main" id="{4014C987-CFC8-F54C-85D9-FD99FD20B16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6" name="Rectangle 254">
              <a:extLst>
                <a:ext uri="{FF2B5EF4-FFF2-40B4-BE49-F238E27FC236}">
                  <a16:creationId xmlns:a16="http://schemas.microsoft.com/office/drawing/2014/main" id="{7C3B826F-7EA4-6144-9A0F-AC8C0662BD1B}"/>
                </a:ext>
              </a:extLst>
            </p:cNvPr>
            <p:cNvSpPr>
              <a:spLocks noChangeArrowheads="1"/>
            </p:cNvSpPr>
            <p:nvPr/>
          </p:nvSpPr>
          <p:spPr bwMode="auto">
            <a:xfrm>
              <a:off x="4213" y="692"/>
              <a:ext cx="594"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57" name="Group 255">
              <a:extLst>
                <a:ext uri="{FF2B5EF4-FFF2-40B4-BE49-F238E27FC236}">
                  <a16:creationId xmlns:a16="http://schemas.microsoft.com/office/drawing/2014/main" id="{93783D4B-005D-CE41-BF2D-F79E33B5C669}"/>
                </a:ext>
              </a:extLst>
            </p:cNvPr>
            <p:cNvGrpSpPr>
              <a:grpSpLocks/>
            </p:cNvGrpSpPr>
            <p:nvPr/>
          </p:nvGrpSpPr>
          <p:grpSpPr bwMode="auto">
            <a:xfrm>
              <a:off x="4749" y="668"/>
              <a:ext cx="581" cy="145"/>
              <a:chOff x="614" y="2568"/>
              <a:chExt cx="725" cy="139"/>
            </a:xfrm>
          </p:grpSpPr>
          <p:sp>
            <p:nvSpPr>
              <p:cNvPr id="382" name="AutoShape 256">
                <a:extLst>
                  <a:ext uri="{FF2B5EF4-FFF2-40B4-BE49-F238E27FC236}">
                    <a16:creationId xmlns:a16="http://schemas.microsoft.com/office/drawing/2014/main" id="{0C21CAF6-EC48-1444-A567-C9AF165AD7BE}"/>
                  </a:ext>
                </a:extLst>
              </p:cNvPr>
              <p:cNvSpPr>
                <a:spLocks noChangeArrowheads="1"/>
              </p:cNvSpPr>
              <p:nvPr/>
            </p:nvSpPr>
            <p:spPr bwMode="auto">
              <a:xfrm>
                <a:off x="611" y="2568"/>
                <a:ext cx="724"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83" name="AutoShape 257">
                <a:extLst>
                  <a:ext uri="{FF2B5EF4-FFF2-40B4-BE49-F238E27FC236}">
                    <a16:creationId xmlns:a16="http://schemas.microsoft.com/office/drawing/2014/main" id="{E2F1CCC3-3B79-DA4A-B418-FFBBB99E0934}"/>
                  </a:ext>
                </a:extLst>
              </p:cNvPr>
              <p:cNvSpPr>
                <a:spLocks noChangeArrowheads="1"/>
              </p:cNvSpPr>
              <p:nvPr/>
            </p:nvSpPr>
            <p:spPr bwMode="auto">
              <a:xfrm>
                <a:off x="628" y="2585"/>
                <a:ext cx="692"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58" name="Rectangle 258">
              <a:extLst>
                <a:ext uri="{FF2B5EF4-FFF2-40B4-BE49-F238E27FC236}">
                  <a16:creationId xmlns:a16="http://schemas.microsoft.com/office/drawing/2014/main" id="{DB6401DB-2103-EF4C-A516-65337633EFBD}"/>
                </a:ext>
              </a:extLst>
            </p:cNvPr>
            <p:cNvSpPr>
              <a:spLocks noChangeArrowheads="1"/>
            </p:cNvSpPr>
            <p:nvPr/>
          </p:nvSpPr>
          <p:spPr bwMode="auto">
            <a:xfrm>
              <a:off x="4226" y="1021"/>
              <a:ext cx="594"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59" name="Group 259">
              <a:extLst>
                <a:ext uri="{FF2B5EF4-FFF2-40B4-BE49-F238E27FC236}">
                  <a16:creationId xmlns:a16="http://schemas.microsoft.com/office/drawing/2014/main" id="{8FBDCEEB-DA87-F749-BF4B-DE3E2D1B6229}"/>
                </a:ext>
              </a:extLst>
            </p:cNvPr>
            <p:cNvGrpSpPr>
              <a:grpSpLocks/>
            </p:cNvGrpSpPr>
            <p:nvPr/>
          </p:nvGrpSpPr>
          <p:grpSpPr bwMode="auto">
            <a:xfrm>
              <a:off x="4747" y="994"/>
              <a:ext cx="581" cy="134"/>
              <a:chOff x="614" y="2568"/>
              <a:chExt cx="725" cy="139"/>
            </a:xfrm>
          </p:grpSpPr>
          <p:sp>
            <p:nvSpPr>
              <p:cNvPr id="380" name="AutoShape 260">
                <a:extLst>
                  <a:ext uri="{FF2B5EF4-FFF2-40B4-BE49-F238E27FC236}">
                    <a16:creationId xmlns:a16="http://schemas.microsoft.com/office/drawing/2014/main" id="{255465CA-6A3C-B64B-857C-EAD47420A9D1}"/>
                  </a:ext>
                </a:extLst>
              </p:cNvPr>
              <p:cNvSpPr>
                <a:spLocks noChangeArrowheads="1"/>
              </p:cNvSpPr>
              <p:nvPr/>
            </p:nvSpPr>
            <p:spPr bwMode="auto">
              <a:xfrm>
                <a:off x="614" y="2571"/>
                <a:ext cx="724"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81" name="AutoShape 261">
                <a:extLst>
                  <a:ext uri="{FF2B5EF4-FFF2-40B4-BE49-F238E27FC236}">
                    <a16:creationId xmlns:a16="http://schemas.microsoft.com/office/drawing/2014/main" id="{1FEAA23A-541E-FD4B-B66B-8E6229D7401F}"/>
                  </a:ext>
                </a:extLst>
              </p:cNvPr>
              <p:cNvSpPr>
                <a:spLocks noChangeArrowheads="1"/>
              </p:cNvSpPr>
              <p:nvPr/>
            </p:nvSpPr>
            <p:spPr bwMode="auto">
              <a:xfrm>
                <a:off x="622" y="2589"/>
                <a:ext cx="692"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60" name="Rectangle 262">
              <a:extLst>
                <a:ext uri="{FF2B5EF4-FFF2-40B4-BE49-F238E27FC236}">
                  <a16:creationId xmlns:a16="http://schemas.microsoft.com/office/drawing/2014/main" id="{B78EE2EC-297B-674E-BC9E-AF2A079A0EE9}"/>
                </a:ext>
              </a:extLst>
            </p:cNvPr>
            <p:cNvSpPr>
              <a:spLocks noChangeArrowheads="1"/>
            </p:cNvSpPr>
            <p:nvPr/>
          </p:nvSpPr>
          <p:spPr bwMode="auto">
            <a:xfrm>
              <a:off x="4219" y="1355"/>
              <a:ext cx="594"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61" name="Rectangle 263">
              <a:extLst>
                <a:ext uri="{FF2B5EF4-FFF2-40B4-BE49-F238E27FC236}">
                  <a16:creationId xmlns:a16="http://schemas.microsoft.com/office/drawing/2014/main" id="{BB43DCC3-AACE-2547-BB94-7B16A8FBC7B4}"/>
                </a:ext>
              </a:extLst>
            </p:cNvPr>
            <p:cNvSpPr>
              <a:spLocks noChangeArrowheads="1"/>
            </p:cNvSpPr>
            <p:nvPr/>
          </p:nvSpPr>
          <p:spPr bwMode="auto">
            <a:xfrm>
              <a:off x="4226" y="1654"/>
              <a:ext cx="600"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62" name="Group 264">
              <a:extLst>
                <a:ext uri="{FF2B5EF4-FFF2-40B4-BE49-F238E27FC236}">
                  <a16:creationId xmlns:a16="http://schemas.microsoft.com/office/drawing/2014/main" id="{BE9FAFEA-3207-7B40-8DCF-C51EC50CFD36}"/>
                </a:ext>
              </a:extLst>
            </p:cNvPr>
            <p:cNvGrpSpPr>
              <a:grpSpLocks/>
            </p:cNvGrpSpPr>
            <p:nvPr/>
          </p:nvGrpSpPr>
          <p:grpSpPr bwMode="auto">
            <a:xfrm>
              <a:off x="4735" y="1627"/>
              <a:ext cx="582" cy="151"/>
              <a:chOff x="614" y="2568"/>
              <a:chExt cx="725" cy="139"/>
            </a:xfrm>
          </p:grpSpPr>
          <p:sp>
            <p:nvSpPr>
              <p:cNvPr id="378" name="AutoShape 265">
                <a:extLst>
                  <a:ext uri="{FF2B5EF4-FFF2-40B4-BE49-F238E27FC236}">
                    <a16:creationId xmlns:a16="http://schemas.microsoft.com/office/drawing/2014/main" id="{D5B1C960-9726-DC4E-8122-147912CFA6A0}"/>
                  </a:ext>
                </a:extLst>
              </p:cNvPr>
              <p:cNvSpPr>
                <a:spLocks noChangeArrowheads="1"/>
              </p:cNvSpPr>
              <p:nvPr/>
            </p:nvSpPr>
            <p:spPr bwMode="auto">
              <a:xfrm>
                <a:off x="612" y="2576"/>
                <a:ext cx="715" cy="13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9" name="AutoShape 266">
                <a:extLst>
                  <a:ext uri="{FF2B5EF4-FFF2-40B4-BE49-F238E27FC236}">
                    <a16:creationId xmlns:a16="http://schemas.microsoft.com/office/drawing/2014/main" id="{5733F569-CE15-F34F-BD6D-ADB63FE00EAE}"/>
                  </a:ext>
                </a:extLst>
              </p:cNvPr>
              <p:cNvSpPr>
                <a:spLocks noChangeArrowheads="1"/>
              </p:cNvSpPr>
              <p:nvPr/>
            </p:nvSpPr>
            <p:spPr bwMode="auto">
              <a:xfrm>
                <a:off x="629" y="2587"/>
                <a:ext cx="68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63" name="Freeform 267">
              <a:extLst>
                <a:ext uri="{FF2B5EF4-FFF2-40B4-BE49-F238E27FC236}">
                  <a16:creationId xmlns:a16="http://schemas.microsoft.com/office/drawing/2014/main" id="{C1F7D361-20D4-6449-A457-1CFA8ABB1EF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364" name="Group 268">
              <a:extLst>
                <a:ext uri="{FF2B5EF4-FFF2-40B4-BE49-F238E27FC236}">
                  <a16:creationId xmlns:a16="http://schemas.microsoft.com/office/drawing/2014/main" id="{C722D5CE-FFF5-B04A-B766-E46D8B6F7B63}"/>
                </a:ext>
              </a:extLst>
            </p:cNvPr>
            <p:cNvGrpSpPr>
              <a:grpSpLocks/>
            </p:cNvGrpSpPr>
            <p:nvPr/>
          </p:nvGrpSpPr>
          <p:grpSpPr bwMode="auto">
            <a:xfrm>
              <a:off x="4739" y="1327"/>
              <a:ext cx="582" cy="139"/>
              <a:chOff x="614" y="2568"/>
              <a:chExt cx="725" cy="139"/>
            </a:xfrm>
          </p:grpSpPr>
          <p:sp>
            <p:nvSpPr>
              <p:cNvPr id="376" name="AutoShape 269">
                <a:extLst>
                  <a:ext uri="{FF2B5EF4-FFF2-40B4-BE49-F238E27FC236}">
                    <a16:creationId xmlns:a16="http://schemas.microsoft.com/office/drawing/2014/main" id="{67DF6ED1-AA32-5447-9FDE-2404636986DC}"/>
                  </a:ext>
                </a:extLst>
              </p:cNvPr>
              <p:cNvSpPr>
                <a:spLocks noChangeArrowheads="1"/>
              </p:cNvSpPr>
              <p:nvPr/>
            </p:nvSpPr>
            <p:spPr bwMode="auto">
              <a:xfrm>
                <a:off x="616" y="2566"/>
                <a:ext cx="723" cy="143"/>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7" name="AutoShape 270">
                <a:extLst>
                  <a:ext uri="{FF2B5EF4-FFF2-40B4-BE49-F238E27FC236}">
                    <a16:creationId xmlns:a16="http://schemas.microsoft.com/office/drawing/2014/main" id="{90A9D118-8880-C54A-BBC7-CE7D1B848DF4}"/>
                  </a:ext>
                </a:extLst>
              </p:cNvPr>
              <p:cNvSpPr>
                <a:spLocks noChangeArrowheads="1"/>
              </p:cNvSpPr>
              <p:nvPr/>
            </p:nvSpPr>
            <p:spPr bwMode="auto">
              <a:xfrm>
                <a:off x="632" y="2584"/>
                <a:ext cx="690"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65" name="Rectangle 271">
              <a:extLst>
                <a:ext uri="{FF2B5EF4-FFF2-40B4-BE49-F238E27FC236}">
                  <a16:creationId xmlns:a16="http://schemas.microsoft.com/office/drawing/2014/main" id="{A690A284-3B4A-7F46-B9EF-C8E5D372CA38}"/>
                </a:ext>
              </a:extLst>
            </p:cNvPr>
            <p:cNvSpPr>
              <a:spLocks noChangeArrowheads="1"/>
            </p:cNvSpPr>
            <p:nvPr/>
          </p:nvSpPr>
          <p:spPr bwMode="auto">
            <a:xfrm>
              <a:off x="5248"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66" name="Freeform 272">
              <a:extLst>
                <a:ext uri="{FF2B5EF4-FFF2-40B4-BE49-F238E27FC236}">
                  <a16:creationId xmlns:a16="http://schemas.microsoft.com/office/drawing/2014/main" id="{FAE0BC8A-CB61-E247-8129-A06A780489FE}"/>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67" name="Freeform 273">
              <a:extLst>
                <a:ext uri="{FF2B5EF4-FFF2-40B4-BE49-F238E27FC236}">
                  <a16:creationId xmlns:a16="http://schemas.microsoft.com/office/drawing/2014/main" id="{8A349497-6444-AD48-9247-E4C5739B5DFB}"/>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68" name="Oval 274">
              <a:extLst>
                <a:ext uri="{FF2B5EF4-FFF2-40B4-BE49-F238E27FC236}">
                  <a16:creationId xmlns:a16="http://schemas.microsoft.com/office/drawing/2014/main" id="{BDC79C41-E09A-2443-BDEC-2A6F17C644C3}"/>
                </a:ext>
              </a:extLst>
            </p:cNvPr>
            <p:cNvSpPr>
              <a:spLocks noChangeArrowheads="1"/>
            </p:cNvSpPr>
            <p:nvPr/>
          </p:nvSpPr>
          <p:spPr bwMode="auto">
            <a:xfrm>
              <a:off x="5519" y="2610"/>
              <a:ext cx="46"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69" name="Freeform 275">
              <a:extLst>
                <a:ext uri="{FF2B5EF4-FFF2-40B4-BE49-F238E27FC236}">
                  <a16:creationId xmlns:a16="http://schemas.microsoft.com/office/drawing/2014/main" id="{0473CFC7-92BF-8940-AF0E-19B054B5A1AC}"/>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70" name="AutoShape 276">
              <a:extLst>
                <a:ext uri="{FF2B5EF4-FFF2-40B4-BE49-F238E27FC236}">
                  <a16:creationId xmlns:a16="http://schemas.microsoft.com/office/drawing/2014/main" id="{1969FD72-203F-C144-87E3-567866526888}"/>
                </a:ext>
              </a:extLst>
            </p:cNvPr>
            <p:cNvSpPr>
              <a:spLocks noChangeArrowheads="1"/>
            </p:cNvSpPr>
            <p:nvPr/>
          </p:nvSpPr>
          <p:spPr bwMode="auto">
            <a:xfrm>
              <a:off x="4140" y="2682"/>
              <a:ext cx="1201"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1" name="AutoShape 277">
              <a:extLst>
                <a:ext uri="{FF2B5EF4-FFF2-40B4-BE49-F238E27FC236}">
                  <a16:creationId xmlns:a16="http://schemas.microsoft.com/office/drawing/2014/main" id="{2CDDCA63-AFD3-484C-B3ED-91A6C8F4AEED}"/>
                </a:ext>
              </a:extLst>
            </p:cNvPr>
            <p:cNvSpPr>
              <a:spLocks noChangeArrowheads="1"/>
            </p:cNvSpPr>
            <p:nvPr/>
          </p:nvSpPr>
          <p:spPr bwMode="auto">
            <a:xfrm>
              <a:off x="4206" y="2711"/>
              <a:ext cx="1069"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2" name="Oval 278">
              <a:extLst>
                <a:ext uri="{FF2B5EF4-FFF2-40B4-BE49-F238E27FC236}">
                  <a16:creationId xmlns:a16="http://schemas.microsoft.com/office/drawing/2014/main" id="{54DEE2B5-F030-E44E-B87D-CD1F5CA57B37}"/>
                </a:ext>
              </a:extLst>
            </p:cNvPr>
            <p:cNvSpPr>
              <a:spLocks noChangeArrowheads="1"/>
            </p:cNvSpPr>
            <p:nvPr/>
          </p:nvSpPr>
          <p:spPr bwMode="auto">
            <a:xfrm>
              <a:off x="4305" y="2383"/>
              <a:ext cx="165"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3" name="Oval 279">
              <a:extLst>
                <a:ext uri="{FF2B5EF4-FFF2-40B4-BE49-F238E27FC236}">
                  <a16:creationId xmlns:a16="http://schemas.microsoft.com/office/drawing/2014/main" id="{25DBA9D9-B221-EA4B-8D68-29FEF58A9043}"/>
                </a:ext>
              </a:extLst>
            </p:cNvPr>
            <p:cNvSpPr>
              <a:spLocks noChangeArrowheads="1"/>
            </p:cNvSpPr>
            <p:nvPr/>
          </p:nvSpPr>
          <p:spPr bwMode="auto">
            <a:xfrm>
              <a:off x="4483" y="2383"/>
              <a:ext cx="165"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a:endParaRPr>
            </a:p>
          </p:txBody>
        </p:sp>
        <p:sp>
          <p:nvSpPr>
            <p:cNvPr id="374" name="Oval 280">
              <a:extLst>
                <a:ext uri="{FF2B5EF4-FFF2-40B4-BE49-F238E27FC236}">
                  <a16:creationId xmlns:a16="http://schemas.microsoft.com/office/drawing/2014/main" id="{C222FC8B-E674-3645-9289-8BBF6B062A1E}"/>
                </a:ext>
              </a:extLst>
            </p:cNvPr>
            <p:cNvSpPr>
              <a:spLocks noChangeArrowheads="1"/>
            </p:cNvSpPr>
            <p:nvPr/>
          </p:nvSpPr>
          <p:spPr bwMode="auto">
            <a:xfrm>
              <a:off x="4661" y="2383"/>
              <a:ext cx="158"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5" name="Rectangle 281">
              <a:extLst>
                <a:ext uri="{FF2B5EF4-FFF2-40B4-BE49-F238E27FC236}">
                  <a16:creationId xmlns:a16="http://schemas.microsoft.com/office/drawing/2014/main" id="{24E8831C-4EF1-484C-A81B-D543074B80EF}"/>
                </a:ext>
              </a:extLst>
            </p:cNvPr>
            <p:cNvSpPr>
              <a:spLocks noChangeArrowheads="1"/>
            </p:cNvSpPr>
            <p:nvPr/>
          </p:nvSpPr>
          <p:spPr bwMode="auto">
            <a:xfrm>
              <a:off x="5064" y="1833"/>
              <a:ext cx="79" cy="765"/>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84" name="TextBox 182">
            <a:extLst>
              <a:ext uri="{FF2B5EF4-FFF2-40B4-BE49-F238E27FC236}">
                <a16:creationId xmlns:a16="http://schemas.microsoft.com/office/drawing/2014/main" id="{BD6D333C-911B-244D-8202-FCB19852A18F}"/>
              </a:ext>
            </a:extLst>
          </p:cNvPr>
          <p:cNvSpPr txBox="1">
            <a:spLocks noChangeArrowheads="1"/>
          </p:cNvSpPr>
          <p:nvPr/>
        </p:nvSpPr>
        <p:spPr bwMode="auto">
          <a:xfrm>
            <a:off x="5607844" y="6073263"/>
            <a:ext cx="1420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KingCDN.com</a:t>
            </a:r>
            <a:endParaRPr lang="en-US" altLang="en-US" sz="1800" i="1">
              <a:solidFill>
                <a:srgbClr val="000000"/>
              </a:solidFill>
              <a:latin typeface="Arial Narrow" panose="020B0604020202020204" pitchFamily="34" charset="0"/>
              <a:cs typeface="Arial"/>
            </a:endParaRPr>
          </a:p>
        </p:txBody>
      </p:sp>
      <p:pic>
        <p:nvPicPr>
          <p:cNvPr id="385" name="Picture 7" descr="Bob">
            <a:extLst>
              <a:ext uri="{FF2B5EF4-FFF2-40B4-BE49-F238E27FC236}">
                <a16:creationId xmlns:a16="http://schemas.microsoft.com/office/drawing/2014/main" id="{90ED42D1-C148-ED47-833B-0963EA878AE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87369" y="2274376"/>
            <a:ext cx="53340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6" name="Group 385">
            <a:extLst>
              <a:ext uri="{FF2B5EF4-FFF2-40B4-BE49-F238E27FC236}">
                <a16:creationId xmlns:a16="http://schemas.microsoft.com/office/drawing/2014/main" id="{035EE262-4E26-6A4E-868C-00FFE64716F6}"/>
              </a:ext>
            </a:extLst>
          </p:cNvPr>
          <p:cNvGrpSpPr>
            <a:grpSpLocks/>
          </p:cNvGrpSpPr>
          <p:nvPr/>
        </p:nvGrpSpPr>
        <p:grpSpPr bwMode="auto">
          <a:xfrm>
            <a:off x="4318794" y="2918901"/>
            <a:ext cx="1628775" cy="1063625"/>
            <a:chOff x="1490926" y="3037262"/>
            <a:chExt cx="1628976" cy="1063042"/>
          </a:xfrm>
        </p:grpSpPr>
        <p:cxnSp>
          <p:nvCxnSpPr>
            <p:cNvPr id="387" name="Straight Arrow Connector 44">
              <a:extLst>
                <a:ext uri="{FF2B5EF4-FFF2-40B4-BE49-F238E27FC236}">
                  <a16:creationId xmlns:a16="http://schemas.microsoft.com/office/drawing/2014/main" id="{EC9B7F0F-F8C6-764B-9846-0689779FD289}"/>
                </a:ext>
              </a:extLst>
            </p:cNvPr>
            <p:cNvCxnSpPr>
              <a:cxnSpLocks noChangeShapeType="1"/>
            </p:cNvCxnSpPr>
            <p:nvPr/>
          </p:nvCxnSpPr>
          <p:spPr bwMode="auto">
            <a:xfrm flipH="1">
              <a:off x="1490926" y="3037262"/>
              <a:ext cx="1628976" cy="1063042"/>
            </a:xfrm>
            <a:prstGeom prst="straightConnector1">
              <a:avLst/>
            </a:prstGeom>
            <a:noFill/>
            <a:ln w="25400">
              <a:solidFill>
                <a:srgbClr val="0000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388" name="Group 61441">
              <a:extLst>
                <a:ext uri="{FF2B5EF4-FFF2-40B4-BE49-F238E27FC236}">
                  <a16:creationId xmlns:a16="http://schemas.microsoft.com/office/drawing/2014/main" id="{4D1DC8B6-C122-E74D-B508-03D946281A33}"/>
                </a:ext>
              </a:extLst>
            </p:cNvPr>
            <p:cNvGrpSpPr>
              <a:grpSpLocks/>
            </p:cNvGrpSpPr>
            <p:nvPr/>
          </p:nvGrpSpPr>
          <p:grpSpPr bwMode="auto">
            <a:xfrm>
              <a:off x="2056927" y="3410016"/>
              <a:ext cx="317511" cy="345125"/>
              <a:chOff x="7454630" y="3313376"/>
              <a:chExt cx="317511" cy="345125"/>
            </a:xfrm>
          </p:grpSpPr>
          <p:sp>
            <p:nvSpPr>
              <p:cNvPr id="389" name="Oval 61440">
                <a:extLst>
                  <a:ext uri="{FF2B5EF4-FFF2-40B4-BE49-F238E27FC236}">
                    <a16:creationId xmlns:a16="http://schemas.microsoft.com/office/drawing/2014/main" id="{93EDCA37-C24D-8F44-9E75-91521C6D30A0}"/>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90" name="TextBox 61439">
                <a:extLst>
                  <a:ext uri="{FF2B5EF4-FFF2-40B4-BE49-F238E27FC236}">
                    <a16:creationId xmlns:a16="http://schemas.microsoft.com/office/drawing/2014/main" id="{393991E9-81AE-214E-AF23-8915E8568B86}"/>
                  </a:ext>
                </a:extLst>
              </p:cNvPr>
              <p:cNvSpPr txBox="1">
                <a:spLocks noChangeArrowheads="1"/>
              </p:cNvSpPr>
              <p:nvPr/>
            </p:nvSpPr>
            <p:spPr bwMode="auto">
              <a:xfrm>
                <a:off x="7454630" y="3313376"/>
                <a:ext cx="298817" cy="338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1</a:t>
                </a:r>
              </a:p>
            </p:txBody>
          </p:sp>
        </p:grpSp>
      </p:grpSp>
      <p:sp>
        <p:nvSpPr>
          <p:cNvPr id="391" name="TextBox 390">
            <a:extLst>
              <a:ext uri="{FF2B5EF4-FFF2-40B4-BE49-F238E27FC236}">
                <a16:creationId xmlns:a16="http://schemas.microsoft.com/office/drawing/2014/main" id="{952FF972-4062-FC46-876F-F05487F2DE5B}"/>
              </a:ext>
            </a:extLst>
          </p:cNvPr>
          <p:cNvSpPr txBox="1">
            <a:spLocks noChangeArrowheads="1"/>
          </p:cNvSpPr>
          <p:nvPr/>
        </p:nvSpPr>
        <p:spPr bwMode="auto">
          <a:xfrm>
            <a:off x="3091656" y="2344226"/>
            <a:ext cx="2862263"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ts val="200"/>
              </a:spcBef>
              <a:spcAft>
                <a:spcPct val="0"/>
              </a:spcAft>
              <a:buClr>
                <a:srgbClr val="3333CC"/>
              </a:buClr>
              <a:buSzPct val="85000"/>
              <a:buFont typeface="ZapfDingbats" charset="2"/>
              <a:buNone/>
            </a:pPr>
            <a:r>
              <a:rPr lang="en-US" altLang="en-US" sz="1600">
                <a:solidFill>
                  <a:srgbClr val="000000"/>
                </a:solidFill>
                <a:latin typeface="Arial Narrow" panose="020B0604020202020204" pitchFamily="34" charset="0"/>
                <a:cs typeface="Arial"/>
              </a:rPr>
              <a:t>1. Bob gets URL for video http://netcinema.com/6Y7B23V</a:t>
            </a:r>
          </a:p>
          <a:p>
            <a:pPr eaLnBrk="0" fontAlgn="base" hangingPunct="0">
              <a:spcBef>
                <a:spcPts val="200"/>
              </a:spcBef>
              <a:spcAft>
                <a:spcPct val="0"/>
              </a:spcAft>
              <a:buClr>
                <a:srgbClr val="3333CC"/>
              </a:buClr>
              <a:buSzPct val="85000"/>
              <a:buFont typeface="ZapfDingbats" charset="2"/>
              <a:buNone/>
            </a:pPr>
            <a:r>
              <a:rPr lang="en-US" altLang="en-US" sz="1600">
                <a:solidFill>
                  <a:srgbClr val="000000"/>
                </a:solidFill>
                <a:latin typeface="Arial Narrow" panose="020B0604020202020204" pitchFamily="34" charset="0"/>
                <a:cs typeface="Arial"/>
              </a:rPr>
              <a:t>from netcinema.com web page</a:t>
            </a:r>
          </a:p>
        </p:txBody>
      </p:sp>
      <p:grpSp>
        <p:nvGrpSpPr>
          <p:cNvPr id="392" name="Group 391">
            <a:extLst>
              <a:ext uri="{FF2B5EF4-FFF2-40B4-BE49-F238E27FC236}">
                <a16:creationId xmlns:a16="http://schemas.microsoft.com/office/drawing/2014/main" id="{509E4C1F-04A2-6443-B4E4-0E71C60C619C}"/>
              </a:ext>
            </a:extLst>
          </p:cNvPr>
          <p:cNvGrpSpPr>
            <a:grpSpLocks/>
          </p:cNvGrpSpPr>
          <p:nvPr/>
        </p:nvGrpSpPr>
        <p:grpSpPr bwMode="auto">
          <a:xfrm>
            <a:off x="6747669" y="3107813"/>
            <a:ext cx="714375" cy="684213"/>
            <a:chOff x="3924463" y="3239045"/>
            <a:chExt cx="713539" cy="684908"/>
          </a:xfrm>
        </p:grpSpPr>
        <p:cxnSp>
          <p:nvCxnSpPr>
            <p:cNvPr id="393" name="Straight Arrow Connector 193">
              <a:extLst>
                <a:ext uri="{FF2B5EF4-FFF2-40B4-BE49-F238E27FC236}">
                  <a16:creationId xmlns:a16="http://schemas.microsoft.com/office/drawing/2014/main" id="{27297D97-7349-D648-9865-F56724CE1665}"/>
                </a:ext>
              </a:extLst>
            </p:cNvPr>
            <p:cNvCxnSpPr>
              <a:cxnSpLocks noChangeShapeType="1"/>
            </p:cNvCxnSpPr>
            <p:nvPr/>
          </p:nvCxnSpPr>
          <p:spPr bwMode="auto">
            <a:xfrm>
              <a:off x="3924463" y="3239045"/>
              <a:ext cx="713539" cy="684908"/>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394" name="Group 194">
              <a:extLst>
                <a:ext uri="{FF2B5EF4-FFF2-40B4-BE49-F238E27FC236}">
                  <a16:creationId xmlns:a16="http://schemas.microsoft.com/office/drawing/2014/main" id="{33C21FF6-9FB9-DD4F-B432-F3AE79608CD6}"/>
                </a:ext>
              </a:extLst>
            </p:cNvPr>
            <p:cNvGrpSpPr>
              <a:grpSpLocks/>
            </p:cNvGrpSpPr>
            <p:nvPr/>
          </p:nvGrpSpPr>
          <p:grpSpPr bwMode="auto">
            <a:xfrm>
              <a:off x="4061324" y="3293627"/>
              <a:ext cx="322117" cy="358925"/>
              <a:chOff x="7408615" y="3244352"/>
              <a:chExt cx="322117" cy="358925"/>
            </a:xfrm>
          </p:grpSpPr>
          <p:sp>
            <p:nvSpPr>
              <p:cNvPr id="395" name="Oval 195">
                <a:extLst>
                  <a:ext uri="{FF2B5EF4-FFF2-40B4-BE49-F238E27FC236}">
                    <a16:creationId xmlns:a16="http://schemas.microsoft.com/office/drawing/2014/main" id="{77F66551-33AD-D74C-AC6E-113291F2F4F0}"/>
                  </a:ext>
                </a:extLst>
              </p:cNvPr>
              <p:cNvSpPr>
                <a:spLocks noChangeArrowheads="1"/>
              </p:cNvSpPr>
              <p:nvPr/>
            </p:nvSpPr>
            <p:spPr bwMode="auto">
              <a:xfrm>
                <a:off x="7427025" y="3299570"/>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96" name="TextBox 196">
                <a:extLst>
                  <a:ext uri="{FF2B5EF4-FFF2-40B4-BE49-F238E27FC236}">
                    <a16:creationId xmlns:a16="http://schemas.microsoft.com/office/drawing/2014/main" id="{4F5F4F9E-A100-7B47-B2B2-9434ACA1D8F9}"/>
                  </a:ext>
                </a:extLst>
              </p:cNvPr>
              <p:cNvSpPr txBox="1">
                <a:spLocks noChangeArrowheads="1"/>
              </p:cNvSpPr>
              <p:nvPr/>
            </p:nvSpPr>
            <p:spPr bwMode="auto">
              <a:xfrm>
                <a:off x="7408615" y="3244352"/>
                <a:ext cx="298431" cy="338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2</a:t>
                </a:r>
              </a:p>
            </p:txBody>
          </p:sp>
        </p:grpSp>
      </p:grpSp>
      <p:sp>
        <p:nvSpPr>
          <p:cNvPr id="397" name="TextBox 396">
            <a:extLst>
              <a:ext uri="{FF2B5EF4-FFF2-40B4-BE49-F238E27FC236}">
                <a16:creationId xmlns:a16="http://schemas.microsoft.com/office/drawing/2014/main" id="{D0D222BD-F17D-CA4B-8753-02501BB64FD1}"/>
              </a:ext>
            </a:extLst>
          </p:cNvPr>
          <p:cNvSpPr txBox="1">
            <a:spLocks noChangeArrowheads="1"/>
          </p:cNvSpPr>
          <p:nvPr/>
        </p:nvSpPr>
        <p:spPr bwMode="auto">
          <a:xfrm>
            <a:off x="7200106" y="2863338"/>
            <a:ext cx="3849688"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ts val="1600"/>
              </a:lnSpc>
              <a:spcBef>
                <a:spcPct val="20000"/>
              </a:spcBef>
              <a:spcAft>
                <a:spcPct val="0"/>
              </a:spcAft>
              <a:buClr>
                <a:srgbClr val="3333CC"/>
              </a:buClr>
              <a:buSzPct val="85000"/>
              <a:buFont typeface="ZapfDingbats" charset="2"/>
              <a:buNone/>
            </a:pPr>
            <a:r>
              <a:rPr lang="en-US" altLang="en-US" sz="1600" dirty="0">
                <a:solidFill>
                  <a:srgbClr val="000000"/>
                </a:solidFill>
                <a:latin typeface="Arial Narrow" panose="020B0604020202020204" pitchFamily="34" charset="0"/>
                <a:cs typeface="Arial"/>
              </a:rPr>
              <a:t>2. resolve http://</a:t>
            </a:r>
            <a:r>
              <a:rPr lang="en-US" altLang="en-US" sz="1600" dirty="0" err="1">
                <a:solidFill>
                  <a:srgbClr val="000000"/>
                </a:solidFill>
                <a:latin typeface="Arial Narrow" panose="020B0604020202020204" pitchFamily="34" charset="0"/>
                <a:cs typeface="Arial"/>
              </a:rPr>
              <a:t>netcinema.com</a:t>
            </a:r>
            <a:r>
              <a:rPr lang="en-US" altLang="en-US" sz="1600" dirty="0">
                <a:solidFill>
                  <a:srgbClr val="000000"/>
                </a:solidFill>
                <a:latin typeface="Arial Narrow" panose="020B0604020202020204" pitchFamily="34" charset="0"/>
                <a:cs typeface="Arial"/>
              </a:rPr>
              <a:t>/6Y7B23V</a:t>
            </a:r>
          </a:p>
          <a:p>
            <a:pPr eaLnBrk="0" fontAlgn="base" hangingPunct="0">
              <a:lnSpc>
                <a:spcPts val="1600"/>
              </a:lnSpc>
              <a:spcBef>
                <a:spcPct val="20000"/>
              </a:spcBef>
              <a:spcAft>
                <a:spcPct val="0"/>
              </a:spcAft>
              <a:buClr>
                <a:srgbClr val="3333CC"/>
              </a:buClr>
              <a:buSzPct val="85000"/>
              <a:buFont typeface="ZapfDingbats" charset="2"/>
              <a:buNone/>
            </a:pPr>
            <a:r>
              <a:rPr lang="en-US" altLang="en-US" sz="1600" dirty="0">
                <a:solidFill>
                  <a:srgbClr val="000000"/>
                </a:solidFill>
                <a:latin typeface="Arial Narrow" panose="020B0604020202020204" pitchFamily="34" charset="0"/>
                <a:cs typeface="Arial"/>
              </a:rPr>
              <a:t>via Bob’s local DNS</a:t>
            </a:r>
          </a:p>
        </p:txBody>
      </p:sp>
      <p:sp>
        <p:nvSpPr>
          <p:cNvPr id="398" name="TextBox 201">
            <a:extLst>
              <a:ext uri="{FF2B5EF4-FFF2-40B4-BE49-F238E27FC236}">
                <a16:creationId xmlns:a16="http://schemas.microsoft.com/office/drawing/2014/main" id="{626CC49E-B156-624B-9A39-D5B5259F1A29}"/>
              </a:ext>
            </a:extLst>
          </p:cNvPr>
          <p:cNvSpPr txBox="1">
            <a:spLocks noChangeArrowheads="1"/>
          </p:cNvSpPr>
          <p:nvPr/>
        </p:nvSpPr>
        <p:spPr bwMode="auto">
          <a:xfrm>
            <a:off x="3183731" y="5809738"/>
            <a:ext cx="1768475"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err="1">
                <a:solidFill>
                  <a:srgbClr val="000000"/>
                </a:solidFill>
                <a:latin typeface="Arial Narrow" panose="020B0604020202020204" pitchFamily="34" charset="0"/>
                <a:cs typeface="Arial"/>
              </a:rPr>
              <a:t>netcinema’s</a:t>
            </a:r>
            <a:endParaRPr lang="en-US" altLang="en-US" sz="1800" dirty="0">
              <a:solidFill>
                <a:srgbClr val="000000"/>
              </a:solidFill>
              <a:latin typeface="Arial Narrow" panose="020B0604020202020204" pitchFamily="34" charset="0"/>
              <a:cs typeface="Arial"/>
            </a:endParaRPr>
          </a:p>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err="1">
                <a:solidFill>
                  <a:srgbClr val="000000"/>
                </a:solidFill>
                <a:latin typeface="Arial Narrow" panose="020B0604020202020204" pitchFamily="34" charset="0"/>
                <a:cs typeface="Arial"/>
              </a:rPr>
              <a:t>authoratative</a:t>
            </a:r>
            <a:r>
              <a:rPr lang="en-US" altLang="en-US" sz="1800" dirty="0">
                <a:solidFill>
                  <a:srgbClr val="000000"/>
                </a:solidFill>
                <a:latin typeface="Arial Narrow" panose="020B0604020202020204" pitchFamily="34" charset="0"/>
                <a:cs typeface="Arial"/>
              </a:rPr>
              <a:t> DNS</a:t>
            </a:r>
            <a:endParaRPr lang="en-US" altLang="en-US" sz="1800" i="1" dirty="0">
              <a:solidFill>
                <a:srgbClr val="000000"/>
              </a:solidFill>
              <a:latin typeface="Arial Narrow" panose="020B0604020202020204" pitchFamily="34" charset="0"/>
              <a:cs typeface="Arial"/>
            </a:endParaRPr>
          </a:p>
        </p:txBody>
      </p:sp>
      <p:cxnSp>
        <p:nvCxnSpPr>
          <p:cNvPr id="399" name="Straight Arrow Connector 398">
            <a:extLst>
              <a:ext uri="{FF2B5EF4-FFF2-40B4-BE49-F238E27FC236}">
                <a16:creationId xmlns:a16="http://schemas.microsoft.com/office/drawing/2014/main" id="{85841993-5BD0-9B49-9B28-301C420EF85C}"/>
              </a:ext>
            </a:extLst>
          </p:cNvPr>
          <p:cNvCxnSpPr>
            <a:cxnSpLocks noChangeShapeType="1"/>
          </p:cNvCxnSpPr>
          <p:nvPr/>
        </p:nvCxnSpPr>
        <p:spPr bwMode="auto">
          <a:xfrm flipH="1">
            <a:off x="4441031" y="4041263"/>
            <a:ext cx="3100388" cy="1376363"/>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0" name="Straight Arrow Connector 399">
            <a:extLst>
              <a:ext uri="{FF2B5EF4-FFF2-40B4-BE49-F238E27FC236}">
                <a16:creationId xmlns:a16="http://schemas.microsoft.com/office/drawing/2014/main" id="{D15B0CA2-8317-C347-995F-CD80D6443444}"/>
              </a:ext>
            </a:extLst>
          </p:cNvPr>
          <p:cNvCxnSpPr>
            <a:cxnSpLocks noChangeShapeType="1"/>
          </p:cNvCxnSpPr>
          <p:nvPr/>
        </p:nvCxnSpPr>
        <p:spPr bwMode="auto">
          <a:xfrm flipH="1">
            <a:off x="4421981" y="4150801"/>
            <a:ext cx="3100388" cy="1376362"/>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01" name="Group 400">
            <a:extLst>
              <a:ext uri="{FF2B5EF4-FFF2-40B4-BE49-F238E27FC236}">
                <a16:creationId xmlns:a16="http://schemas.microsoft.com/office/drawing/2014/main" id="{07143E47-4F09-594F-A639-714BF074BEDB}"/>
              </a:ext>
            </a:extLst>
          </p:cNvPr>
          <p:cNvGrpSpPr>
            <a:grpSpLocks/>
          </p:cNvGrpSpPr>
          <p:nvPr/>
        </p:nvGrpSpPr>
        <p:grpSpPr bwMode="auto">
          <a:xfrm>
            <a:off x="4666456" y="5100126"/>
            <a:ext cx="317500" cy="344487"/>
            <a:chOff x="7454630" y="3313376"/>
            <a:chExt cx="317511" cy="345125"/>
          </a:xfrm>
        </p:grpSpPr>
        <p:sp>
          <p:nvSpPr>
            <p:cNvPr id="402" name="Oval 205">
              <a:extLst>
                <a:ext uri="{FF2B5EF4-FFF2-40B4-BE49-F238E27FC236}">
                  <a16:creationId xmlns:a16="http://schemas.microsoft.com/office/drawing/2014/main" id="{3A6B30D1-BE61-034D-AE0A-968B35619EBB}"/>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03" name="TextBox 206">
              <a:extLst>
                <a:ext uri="{FF2B5EF4-FFF2-40B4-BE49-F238E27FC236}">
                  <a16:creationId xmlns:a16="http://schemas.microsoft.com/office/drawing/2014/main" id="{71904DCE-E8E1-254B-937E-A9E2181C1A26}"/>
                </a:ext>
              </a:extLst>
            </p:cNvPr>
            <p:cNvSpPr txBox="1">
              <a:spLocks noChangeArrowheads="1"/>
            </p:cNvSpPr>
            <p:nvPr/>
          </p:nvSpPr>
          <p:spPr bwMode="auto">
            <a:xfrm>
              <a:off x="7454630" y="3313376"/>
              <a:ext cx="298790" cy="339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3</a:t>
              </a:r>
            </a:p>
          </p:txBody>
        </p:sp>
      </p:grpSp>
      <p:sp>
        <p:nvSpPr>
          <p:cNvPr id="404" name="TextBox 403">
            <a:extLst>
              <a:ext uri="{FF2B5EF4-FFF2-40B4-BE49-F238E27FC236}">
                <a16:creationId xmlns:a16="http://schemas.microsoft.com/office/drawing/2014/main" id="{39C2736F-EF91-3C48-BE75-B7C123CB5061}"/>
              </a:ext>
            </a:extLst>
          </p:cNvPr>
          <p:cNvSpPr txBox="1">
            <a:spLocks noChangeArrowheads="1"/>
          </p:cNvSpPr>
          <p:nvPr/>
        </p:nvSpPr>
        <p:spPr bwMode="auto">
          <a:xfrm>
            <a:off x="4636294" y="4474651"/>
            <a:ext cx="3200400" cy="5699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3. </a:t>
            </a:r>
            <a:r>
              <a:rPr kumimoji="0" lang="en-US" altLang="en-US" sz="1600" b="0" i="0" u="none" strike="noStrike" kern="0" cap="none" spc="0" normalizeH="0" baseline="0" noProof="0" dirty="0" err="1">
                <a:ln>
                  <a:noFill/>
                </a:ln>
                <a:solidFill>
                  <a:srgbClr val="000000"/>
                </a:solidFill>
                <a:effectLst/>
                <a:uLnTx/>
                <a:uFillTx/>
                <a:latin typeface="Arial Narrow" panose="020B0604020202020204" pitchFamily="34" charset="0"/>
                <a:ea typeface="ＭＳ Ｐゴシック" panose="020B0600070205080204" pitchFamily="34" charset="-128"/>
                <a:cs typeface="Arial"/>
              </a:rPr>
              <a:t>netcinema’s</a:t>
            </a: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 DNS returns CNAME for </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http://</a:t>
            </a:r>
            <a:r>
              <a:rPr kumimoji="0" lang="en-US" altLang="en-US" sz="1600" b="0" i="0" u="none" strike="noStrike" kern="0" cap="none" spc="0" normalizeH="0" baseline="0" noProof="0" dirty="0" err="1">
                <a:ln>
                  <a:noFill/>
                </a:ln>
                <a:solidFill>
                  <a:srgbClr val="000000"/>
                </a:solidFill>
                <a:effectLst/>
                <a:uLnTx/>
                <a:uFillTx/>
                <a:latin typeface="Arial Narrow" panose="020B0604020202020204" pitchFamily="34" charset="0"/>
                <a:ea typeface="ＭＳ Ｐゴシック" panose="020B0600070205080204" pitchFamily="34" charset="-128"/>
                <a:cs typeface="Arial"/>
              </a:rPr>
              <a:t>KingCDN.com</a:t>
            </a: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/NetC6y&amp;B</a:t>
            </a:r>
            <a:r>
              <a:rPr kumimoji="0" lang="en-US" altLang="en-US" sz="18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23V</a:t>
            </a:r>
          </a:p>
        </p:txBody>
      </p:sp>
      <p:cxnSp>
        <p:nvCxnSpPr>
          <p:cNvPr id="405" name="Straight Arrow Connector 404">
            <a:extLst>
              <a:ext uri="{FF2B5EF4-FFF2-40B4-BE49-F238E27FC236}">
                <a16:creationId xmlns:a16="http://schemas.microsoft.com/office/drawing/2014/main" id="{AE15AA97-8E65-0943-8C47-86BC8B8958E7}"/>
              </a:ext>
            </a:extLst>
          </p:cNvPr>
          <p:cNvCxnSpPr>
            <a:cxnSpLocks noChangeShapeType="1"/>
          </p:cNvCxnSpPr>
          <p:nvPr/>
        </p:nvCxnSpPr>
        <p:spPr bwMode="auto">
          <a:xfrm>
            <a:off x="7860506" y="4357176"/>
            <a:ext cx="447675" cy="962025"/>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6" name="Straight Arrow Connector 405">
            <a:extLst>
              <a:ext uri="{FF2B5EF4-FFF2-40B4-BE49-F238E27FC236}">
                <a16:creationId xmlns:a16="http://schemas.microsoft.com/office/drawing/2014/main" id="{63BF049A-C442-3F42-BD5E-0177C78C3DC0}"/>
              </a:ext>
            </a:extLst>
          </p:cNvPr>
          <p:cNvCxnSpPr>
            <a:cxnSpLocks noChangeShapeType="1"/>
          </p:cNvCxnSpPr>
          <p:nvPr/>
        </p:nvCxnSpPr>
        <p:spPr bwMode="auto">
          <a:xfrm>
            <a:off x="7955756" y="4368288"/>
            <a:ext cx="447675" cy="960438"/>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07" name="Group 406">
            <a:extLst>
              <a:ext uri="{FF2B5EF4-FFF2-40B4-BE49-F238E27FC236}">
                <a16:creationId xmlns:a16="http://schemas.microsoft.com/office/drawing/2014/main" id="{49EF432C-AF5B-DE4C-9D23-338ACBD51458}"/>
              </a:ext>
            </a:extLst>
          </p:cNvPr>
          <p:cNvGrpSpPr>
            <a:grpSpLocks/>
          </p:cNvGrpSpPr>
          <p:nvPr/>
        </p:nvGrpSpPr>
        <p:grpSpPr bwMode="auto">
          <a:xfrm>
            <a:off x="7944644" y="4609588"/>
            <a:ext cx="317500" cy="346075"/>
            <a:chOff x="7454630" y="3313376"/>
            <a:chExt cx="317511" cy="345125"/>
          </a:xfrm>
        </p:grpSpPr>
        <p:sp>
          <p:nvSpPr>
            <p:cNvPr id="408" name="Oval 213">
              <a:extLst>
                <a:ext uri="{FF2B5EF4-FFF2-40B4-BE49-F238E27FC236}">
                  <a16:creationId xmlns:a16="http://schemas.microsoft.com/office/drawing/2014/main" id="{238A22EE-4E78-1B4C-8EC1-95FBB3712F74}"/>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09" name="TextBox 214">
              <a:extLst>
                <a:ext uri="{FF2B5EF4-FFF2-40B4-BE49-F238E27FC236}">
                  <a16:creationId xmlns:a16="http://schemas.microsoft.com/office/drawing/2014/main" id="{1E561008-A0C6-4B46-9C31-9BFC59942FD6}"/>
                </a:ext>
              </a:extLst>
            </p:cNvPr>
            <p:cNvSpPr txBox="1">
              <a:spLocks noChangeArrowheads="1"/>
            </p:cNvSpPr>
            <p:nvPr/>
          </p:nvSpPr>
          <p:spPr bwMode="auto">
            <a:xfrm>
              <a:off x="7454630" y="3313376"/>
              <a:ext cx="298790" cy="338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4</a:t>
              </a:r>
            </a:p>
          </p:txBody>
        </p:sp>
      </p:grpSp>
      <p:cxnSp>
        <p:nvCxnSpPr>
          <p:cNvPr id="410" name="Straight Arrow Connector 409">
            <a:extLst>
              <a:ext uri="{FF2B5EF4-FFF2-40B4-BE49-F238E27FC236}">
                <a16:creationId xmlns:a16="http://schemas.microsoft.com/office/drawing/2014/main" id="{5AE10B27-3C87-914C-8F2B-E7A11C88CF5A}"/>
              </a:ext>
            </a:extLst>
          </p:cNvPr>
          <p:cNvCxnSpPr>
            <a:cxnSpLocks noChangeShapeType="1"/>
          </p:cNvCxnSpPr>
          <p:nvPr/>
        </p:nvCxnSpPr>
        <p:spPr bwMode="auto">
          <a:xfrm>
            <a:off x="6611144" y="3204651"/>
            <a:ext cx="812800" cy="822325"/>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11" name="Group 410">
            <a:extLst>
              <a:ext uri="{FF2B5EF4-FFF2-40B4-BE49-F238E27FC236}">
                <a16:creationId xmlns:a16="http://schemas.microsoft.com/office/drawing/2014/main" id="{FF68BA22-0748-0443-97B5-ABC135BFF89A}"/>
              </a:ext>
            </a:extLst>
          </p:cNvPr>
          <p:cNvGrpSpPr>
            <a:grpSpLocks/>
          </p:cNvGrpSpPr>
          <p:nvPr/>
        </p:nvGrpSpPr>
        <p:grpSpPr bwMode="auto">
          <a:xfrm>
            <a:off x="6982619" y="3549138"/>
            <a:ext cx="317500" cy="346075"/>
            <a:chOff x="7454630" y="3313376"/>
            <a:chExt cx="317511" cy="345125"/>
          </a:xfrm>
        </p:grpSpPr>
        <p:sp>
          <p:nvSpPr>
            <p:cNvPr id="412" name="Oval 223">
              <a:extLst>
                <a:ext uri="{FF2B5EF4-FFF2-40B4-BE49-F238E27FC236}">
                  <a16:creationId xmlns:a16="http://schemas.microsoft.com/office/drawing/2014/main" id="{BDCD12BC-5489-0B40-82C8-15B36A062FB8}"/>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13" name="TextBox 224">
              <a:extLst>
                <a:ext uri="{FF2B5EF4-FFF2-40B4-BE49-F238E27FC236}">
                  <a16:creationId xmlns:a16="http://schemas.microsoft.com/office/drawing/2014/main" id="{90D7C417-3669-8249-9592-BB87A560128F}"/>
                </a:ext>
              </a:extLst>
            </p:cNvPr>
            <p:cNvSpPr txBox="1">
              <a:spLocks noChangeArrowheads="1"/>
            </p:cNvSpPr>
            <p:nvPr/>
          </p:nvSpPr>
          <p:spPr bwMode="auto">
            <a:xfrm>
              <a:off x="7454630" y="3313376"/>
              <a:ext cx="298790" cy="338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5</a:t>
              </a:r>
            </a:p>
          </p:txBody>
        </p:sp>
      </p:grpSp>
      <p:cxnSp>
        <p:nvCxnSpPr>
          <p:cNvPr id="414" name="Straight Arrow Connector 413">
            <a:extLst>
              <a:ext uri="{FF2B5EF4-FFF2-40B4-BE49-F238E27FC236}">
                <a16:creationId xmlns:a16="http://schemas.microsoft.com/office/drawing/2014/main" id="{AB49EF5F-CB45-5C4D-B85C-16D165D02BF5}"/>
              </a:ext>
            </a:extLst>
          </p:cNvPr>
          <p:cNvCxnSpPr>
            <a:cxnSpLocks noChangeShapeType="1"/>
          </p:cNvCxnSpPr>
          <p:nvPr/>
        </p:nvCxnSpPr>
        <p:spPr bwMode="auto">
          <a:xfrm flipH="1">
            <a:off x="6139656" y="3084001"/>
            <a:ext cx="4763" cy="2362200"/>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15" name="Up Arrow 414">
            <a:extLst>
              <a:ext uri="{FF2B5EF4-FFF2-40B4-BE49-F238E27FC236}">
                <a16:creationId xmlns:a16="http://schemas.microsoft.com/office/drawing/2014/main" id="{21229D4D-644B-0B45-A23F-92A9DFC2B45D}"/>
              </a:ext>
            </a:extLst>
          </p:cNvPr>
          <p:cNvSpPr>
            <a:spLocks noChangeArrowheads="1"/>
          </p:cNvSpPr>
          <p:nvPr/>
        </p:nvSpPr>
        <p:spPr bwMode="auto">
          <a:xfrm>
            <a:off x="6168231" y="3077651"/>
            <a:ext cx="298450" cy="2284412"/>
          </a:xfrm>
          <a:prstGeom prst="upArrow">
            <a:avLst>
              <a:gd name="adj1" fmla="val 50000"/>
              <a:gd name="adj2" fmla="val 50249"/>
            </a:avLst>
          </a:prstGeom>
          <a:gradFill rotWithShape="1">
            <a:gsLst>
              <a:gs pos="0">
                <a:srgbClr val="000090"/>
              </a:gs>
              <a:gs pos="64000">
                <a:srgbClr val="000090"/>
              </a:gs>
              <a:gs pos="100000">
                <a:srgbClr val="FFFFFF"/>
              </a:gs>
            </a:gsLst>
            <a:lin ang="5400000"/>
          </a:gra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endParaRPr lang="en-US" altLang="en-US" sz="1800">
              <a:solidFill>
                <a:srgbClr val="000000"/>
              </a:solidFill>
              <a:cs typeface="Arial"/>
            </a:endParaRPr>
          </a:p>
        </p:txBody>
      </p:sp>
      <p:sp>
        <p:nvSpPr>
          <p:cNvPr id="416" name="TextBox 415">
            <a:extLst>
              <a:ext uri="{FF2B5EF4-FFF2-40B4-BE49-F238E27FC236}">
                <a16:creationId xmlns:a16="http://schemas.microsoft.com/office/drawing/2014/main" id="{D6445686-B691-E444-ABCC-26447CF86AEE}"/>
              </a:ext>
            </a:extLst>
          </p:cNvPr>
          <p:cNvSpPr txBox="1">
            <a:spLocks noChangeArrowheads="1"/>
          </p:cNvSpPr>
          <p:nvPr/>
        </p:nvSpPr>
        <p:spPr bwMode="auto">
          <a:xfrm>
            <a:off x="5082381" y="3614226"/>
            <a:ext cx="2027238" cy="812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6. request video from</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KINGCDN server,</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streamed via HTTP</a:t>
            </a:r>
          </a:p>
        </p:txBody>
      </p:sp>
      <p:sp>
        <p:nvSpPr>
          <p:cNvPr id="417" name="TextBox 232">
            <a:extLst>
              <a:ext uri="{FF2B5EF4-FFF2-40B4-BE49-F238E27FC236}">
                <a16:creationId xmlns:a16="http://schemas.microsoft.com/office/drawing/2014/main" id="{D7970AFB-28A6-FE4E-B409-C835D3B6F1F1}"/>
              </a:ext>
            </a:extLst>
          </p:cNvPr>
          <p:cNvSpPr txBox="1">
            <a:spLocks noChangeArrowheads="1"/>
          </p:cNvSpPr>
          <p:nvPr/>
        </p:nvSpPr>
        <p:spPr bwMode="auto">
          <a:xfrm>
            <a:off x="7631906" y="6035163"/>
            <a:ext cx="1706563"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err="1">
                <a:solidFill>
                  <a:srgbClr val="000000"/>
                </a:solidFill>
                <a:latin typeface="Arial Narrow" panose="020B0604020202020204" pitchFamily="34" charset="0"/>
                <a:cs typeface="Arial"/>
              </a:rPr>
              <a:t>KingCDN</a:t>
            </a:r>
            <a:endParaRPr lang="en-US" altLang="en-US" sz="1800" dirty="0">
              <a:solidFill>
                <a:srgbClr val="000000"/>
              </a:solidFill>
              <a:latin typeface="Arial Narrow" panose="020B0604020202020204" pitchFamily="34" charset="0"/>
              <a:cs typeface="Arial"/>
            </a:endParaRPr>
          </a:p>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authoritative DNS</a:t>
            </a:r>
            <a:endParaRPr lang="en-US" altLang="en-US" sz="1800" i="1" dirty="0">
              <a:solidFill>
                <a:srgbClr val="000000"/>
              </a:solidFill>
              <a:latin typeface="Arial Narrow" panose="020B0604020202020204" pitchFamily="34" charset="0"/>
              <a:cs typeface="Arial"/>
            </a:endParaRPr>
          </a:p>
        </p:txBody>
      </p:sp>
      <p:sp>
        <p:nvSpPr>
          <p:cNvPr id="418" name="TextBox 182">
            <a:extLst>
              <a:ext uri="{FF2B5EF4-FFF2-40B4-BE49-F238E27FC236}">
                <a16:creationId xmlns:a16="http://schemas.microsoft.com/office/drawing/2014/main" id="{301D4564-1CE9-1444-876E-162FDACE3BC4}"/>
              </a:ext>
            </a:extLst>
          </p:cNvPr>
          <p:cNvSpPr txBox="1">
            <a:spLocks noChangeArrowheads="1"/>
          </p:cNvSpPr>
          <p:nvPr/>
        </p:nvSpPr>
        <p:spPr bwMode="auto">
          <a:xfrm>
            <a:off x="7862094" y="3595176"/>
            <a:ext cx="10255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Bob’s </a:t>
            </a:r>
          </a:p>
          <a:p>
            <a:pP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local DNS</a:t>
            </a:r>
          </a:p>
          <a:p>
            <a:pP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server</a:t>
            </a:r>
            <a:endParaRPr lang="en-US" altLang="en-US" sz="1800" i="1" dirty="0">
              <a:solidFill>
                <a:srgbClr val="000000"/>
              </a:solidFill>
              <a:latin typeface="Arial Narrow" panose="020B0604020202020204" pitchFamily="34" charset="0"/>
              <a:cs typeface="Arial"/>
            </a:endParaRPr>
          </a:p>
        </p:txBody>
      </p:sp>
      <p:sp>
        <p:nvSpPr>
          <p:cNvPr id="419" name="TextBox 418">
            <a:extLst>
              <a:ext uri="{FF2B5EF4-FFF2-40B4-BE49-F238E27FC236}">
                <a16:creationId xmlns:a16="http://schemas.microsoft.com/office/drawing/2014/main" id="{7CD0F5A8-17DB-0344-A2A1-BEBD799331AE}"/>
              </a:ext>
            </a:extLst>
          </p:cNvPr>
          <p:cNvSpPr txBox="1"/>
          <p:nvPr/>
        </p:nvSpPr>
        <p:spPr>
          <a:xfrm>
            <a:off x="1143000" y="1238532"/>
            <a:ext cx="8183522" cy="800219"/>
          </a:xfrm>
          <a:prstGeom prst="rect">
            <a:avLst/>
          </a:prstGeom>
          <a:noFill/>
        </p:spPr>
        <p:txBody>
          <a:bodyPr wrap="none">
            <a:spAutoFit/>
          </a:bodyPr>
          <a:lstStyle/>
          <a:p>
            <a:pPr>
              <a:buFont typeface="ZapfDingbats" charset="0"/>
              <a:buNone/>
              <a:defRPr/>
            </a:pPr>
            <a:r>
              <a:rPr lang="en-US" sz="2800">
                <a:latin typeface="+mn-lt"/>
                <a:ea typeface="ＭＳ Ｐゴシック" charset="0"/>
              </a:rPr>
              <a:t>Bob (client) requests video </a:t>
            </a:r>
            <a:r>
              <a:rPr lang="en-US" sz="2400">
                <a:latin typeface="+mn-lt"/>
                <a:ea typeface="ＭＳ Ｐゴシック" charset="0"/>
              </a:rPr>
              <a:t>http://netcinema.com</a:t>
            </a:r>
            <a:r>
              <a:rPr lang="en-US" sz="2800">
                <a:latin typeface="+mn-lt"/>
                <a:ea typeface="ＭＳ Ｐゴシック" charset="0"/>
              </a:rPr>
              <a:t>/</a:t>
            </a:r>
            <a:r>
              <a:rPr lang="en-US" sz="2400">
                <a:latin typeface="+mn-lt"/>
                <a:ea typeface="ＭＳ Ｐゴシック" charset="0"/>
              </a:rPr>
              <a:t>6Y7B23V</a:t>
            </a:r>
          </a:p>
          <a:p>
            <a:pPr marL="457200" indent="-230188">
              <a:buClr>
                <a:srgbClr val="0000A3"/>
              </a:buClr>
              <a:buFont typeface="Wingdings" charset="2"/>
              <a:buChar char="§"/>
              <a:defRPr/>
            </a:pPr>
            <a:r>
              <a:rPr lang="en-US">
                <a:latin typeface="+mn-lt"/>
                <a:ea typeface="ＭＳ Ｐゴシック" charset="0"/>
              </a:rPr>
              <a:t>video stored in CDN at http://KingCDN.com/NetC6y&amp;B23V</a:t>
            </a:r>
          </a:p>
        </p:txBody>
      </p:sp>
      <p:sp>
        <p:nvSpPr>
          <p:cNvPr id="211" name="Slide Number Placeholder 2">
            <a:extLst>
              <a:ext uri="{FF2B5EF4-FFF2-40B4-BE49-F238E27FC236}">
                <a16:creationId xmlns:a16="http://schemas.microsoft.com/office/drawing/2014/main" id="{48DF00BD-E29D-9D49-965F-FBED620571E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124</a:t>
            </a:fld>
            <a:endParaRPr lang="en-US"/>
          </a:p>
        </p:txBody>
      </p:sp>
    </p:spTree>
    <p:extLst>
      <p:ext uri="{BB962C8B-B14F-4D97-AF65-F5344CB8AC3E}">
        <p14:creationId xmlns:p14="http://schemas.microsoft.com/office/powerpoint/2010/main" val="1528609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86"/>
                                        </p:tgtEl>
                                        <p:attrNameLst>
                                          <p:attrName>style.visibility</p:attrName>
                                        </p:attrNameLst>
                                      </p:cBhvr>
                                      <p:to>
                                        <p:strVal val="visible"/>
                                      </p:to>
                                    </p:set>
                                    <p:animEffect transition="in" filter="dissolve">
                                      <p:cBhvr>
                                        <p:cTn id="7" dur="500"/>
                                        <p:tgtEl>
                                          <p:spTgt spid="38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91"/>
                                        </p:tgtEl>
                                        <p:attrNameLst>
                                          <p:attrName>style.visibility</p:attrName>
                                        </p:attrNameLst>
                                      </p:cBhvr>
                                      <p:to>
                                        <p:strVal val="visible"/>
                                      </p:to>
                                    </p:set>
                                    <p:animEffect transition="in" filter="dissolve">
                                      <p:cBhvr>
                                        <p:cTn id="10" dur="500"/>
                                        <p:tgtEl>
                                          <p:spTgt spid="39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1" nodeType="clickEffect">
                                  <p:stCondLst>
                                    <p:cond delay="0"/>
                                  </p:stCondLst>
                                  <p:childTnLst>
                                    <p:animEffect transition="out" filter="dissolve">
                                      <p:cBhvr>
                                        <p:cTn id="14" dur="500"/>
                                        <p:tgtEl>
                                          <p:spTgt spid="391"/>
                                        </p:tgtEl>
                                      </p:cBhvr>
                                    </p:animEffect>
                                    <p:set>
                                      <p:cBhvr>
                                        <p:cTn id="15" dur="1" fill="hold">
                                          <p:stCondLst>
                                            <p:cond delay="499"/>
                                          </p:stCondLst>
                                        </p:cTn>
                                        <p:tgtEl>
                                          <p:spTgt spid="391"/>
                                        </p:tgtEl>
                                        <p:attrNameLst>
                                          <p:attrName>style.visibility</p:attrName>
                                        </p:attrNameLst>
                                      </p:cBhvr>
                                      <p:to>
                                        <p:strVal val="hidden"/>
                                      </p:to>
                                    </p:set>
                                  </p:childTnLst>
                                </p:cTn>
                              </p:par>
                              <p:par>
                                <p:cTn id="16" presetID="22" presetClass="entr" presetSubtype="1" fill="hold" nodeType="withEffect">
                                  <p:stCondLst>
                                    <p:cond delay="0"/>
                                  </p:stCondLst>
                                  <p:childTnLst>
                                    <p:set>
                                      <p:cBhvr>
                                        <p:cTn id="17" dur="1" fill="hold">
                                          <p:stCondLst>
                                            <p:cond delay="0"/>
                                          </p:stCondLst>
                                        </p:cTn>
                                        <p:tgtEl>
                                          <p:spTgt spid="392"/>
                                        </p:tgtEl>
                                        <p:attrNameLst>
                                          <p:attrName>style.visibility</p:attrName>
                                        </p:attrNameLst>
                                      </p:cBhvr>
                                      <p:to>
                                        <p:strVal val="visible"/>
                                      </p:to>
                                    </p:set>
                                    <p:animEffect transition="in" filter="wipe(up)">
                                      <p:cBhvr>
                                        <p:cTn id="18" dur="500"/>
                                        <p:tgtEl>
                                          <p:spTgt spid="392"/>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97"/>
                                        </p:tgtEl>
                                        <p:attrNameLst>
                                          <p:attrName>style.visibility</p:attrName>
                                        </p:attrNameLst>
                                      </p:cBhvr>
                                      <p:to>
                                        <p:strVal val="visible"/>
                                      </p:to>
                                    </p:set>
                                    <p:animEffect transition="in" filter="dissolve">
                                      <p:cBhvr>
                                        <p:cTn id="21" dur="500"/>
                                        <p:tgtEl>
                                          <p:spTgt spid="397"/>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xit" presetSubtype="0" fill="hold" grpId="1" nodeType="clickEffect">
                                  <p:stCondLst>
                                    <p:cond delay="0"/>
                                  </p:stCondLst>
                                  <p:childTnLst>
                                    <p:animEffect transition="out" filter="dissolve">
                                      <p:cBhvr>
                                        <p:cTn id="25" dur="500"/>
                                        <p:tgtEl>
                                          <p:spTgt spid="397"/>
                                        </p:tgtEl>
                                      </p:cBhvr>
                                    </p:animEffect>
                                    <p:set>
                                      <p:cBhvr>
                                        <p:cTn id="26" dur="1" fill="hold">
                                          <p:stCondLst>
                                            <p:cond delay="499"/>
                                          </p:stCondLst>
                                        </p:cTn>
                                        <p:tgtEl>
                                          <p:spTgt spid="397"/>
                                        </p:tgtEl>
                                        <p:attrNameLst>
                                          <p:attrName>style.visibility</p:attrName>
                                        </p:attrNameLst>
                                      </p:cBhvr>
                                      <p:to>
                                        <p:strVal val="hidden"/>
                                      </p:to>
                                    </p:set>
                                  </p:childTnLst>
                                </p:cTn>
                              </p:par>
                              <p:par>
                                <p:cTn id="27" presetID="22" presetClass="entr" presetSubtype="2" fill="hold" nodeType="withEffect">
                                  <p:stCondLst>
                                    <p:cond delay="0"/>
                                  </p:stCondLst>
                                  <p:childTnLst>
                                    <p:set>
                                      <p:cBhvr>
                                        <p:cTn id="28" dur="1" fill="hold">
                                          <p:stCondLst>
                                            <p:cond delay="0"/>
                                          </p:stCondLst>
                                        </p:cTn>
                                        <p:tgtEl>
                                          <p:spTgt spid="399"/>
                                        </p:tgtEl>
                                        <p:attrNameLst>
                                          <p:attrName>style.visibility</p:attrName>
                                        </p:attrNameLst>
                                      </p:cBhvr>
                                      <p:to>
                                        <p:strVal val="visible"/>
                                      </p:to>
                                    </p:set>
                                    <p:animEffect transition="in" filter="wipe(right)">
                                      <p:cBhvr>
                                        <p:cTn id="29" dur="500"/>
                                        <p:tgtEl>
                                          <p:spTgt spid="399"/>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400"/>
                                        </p:tgtEl>
                                        <p:attrNameLst>
                                          <p:attrName>style.visibility</p:attrName>
                                        </p:attrNameLst>
                                      </p:cBhvr>
                                      <p:to>
                                        <p:strVal val="visible"/>
                                      </p:to>
                                    </p:set>
                                    <p:animEffect transition="in" filter="wipe(left)">
                                      <p:cBhvr>
                                        <p:cTn id="33" dur="500"/>
                                        <p:tgtEl>
                                          <p:spTgt spid="400"/>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401"/>
                                        </p:tgtEl>
                                        <p:attrNameLst>
                                          <p:attrName>style.visibility</p:attrName>
                                        </p:attrNameLst>
                                      </p:cBhvr>
                                      <p:to>
                                        <p:strVal val="visible"/>
                                      </p:to>
                                    </p:set>
                                    <p:animEffect transition="in" filter="dissolve">
                                      <p:cBhvr>
                                        <p:cTn id="37" dur="500"/>
                                        <p:tgtEl>
                                          <p:spTgt spid="401"/>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404"/>
                                        </p:tgtEl>
                                        <p:attrNameLst>
                                          <p:attrName>style.visibility</p:attrName>
                                        </p:attrNameLst>
                                      </p:cBhvr>
                                      <p:to>
                                        <p:strVal val="visible"/>
                                      </p:to>
                                    </p:set>
                                    <p:animEffect transition="in" filter="dissolve">
                                      <p:cBhvr>
                                        <p:cTn id="40" dur="500"/>
                                        <p:tgtEl>
                                          <p:spTgt spid="404"/>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xit" presetSubtype="0" fill="hold" grpId="1" nodeType="clickEffect">
                                  <p:stCondLst>
                                    <p:cond delay="0"/>
                                  </p:stCondLst>
                                  <p:childTnLst>
                                    <p:animEffect transition="out" filter="dissolve">
                                      <p:cBhvr>
                                        <p:cTn id="44" dur="500"/>
                                        <p:tgtEl>
                                          <p:spTgt spid="404"/>
                                        </p:tgtEl>
                                      </p:cBhvr>
                                    </p:animEffect>
                                    <p:set>
                                      <p:cBhvr>
                                        <p:cTn id="45" dur="1" fill="hold">
                                          <p:stCondLst>
                                            <p:cond delay="499"/>
                                          </p:stCondLst>
                                        </p:cTn>
                                        <p:tgtEl>
                                          <p:spTgt spid="404"/>
                                        </p:tgtEl>
                                        <p:attrNameLst>
                                          <p:attrName>style.visibility</p:attrName>
                                        </p:attrNameLst>
                                      </p:cBhvr>
                                      <p:to>
                                        <p:strVal val="hidden"/>
                                      </p:to>
                                    </p:set>
                                  </p:childTnLst>
                                </p:cTn>
                              </p:par>
                              <p:par>
                                <p:cTn id="46" presetID="22" presetClass="entr" presetSubtype="1" fill="hold" nodeType="withEffect">
                                  <p:stCondLst>
                                    <p:cond delay="0"/>
                                  </p:stCondLst>
                                  <p:childTnLst>
                                    <p:set>
                                      <p:cBhvr>
                                        <p:cTn id="47" dur="1" fill="hold">
                                          <p:stCondLst>
                                            <p:cond delay="0"/>
                                          </p:stCondLst>
                                        </p:cTn>
                                        <p:tgtEl>
                                          <p:spTgt spid="405"/>
                                        </p:tgtEl>
                                        <p:attrNameLst>
                                          <p:attrName>style.visibility</p:attrName>
                                        </p:attrNameLst>
                                      </p:cBhvr>
                                      <p:to>
                                        <p:strVal val="visible"/>
                                      </p:to>
                                    </p:set>
                                    <p:animEffect transition="in" filter="wipe(up)">
                                      <p:cBhvr>
                                        <p:cTn id="48" dur="500"/>
                                        <p:tgtEl>
                                          <p:spTgt spid="405"/>
                                        </p:tgtEl>
                                      </p:cBhvr>
                                    </p:animEffect>
                                  </p:childTnLst>
                                </p:cTn>
                              </p:par>
                            </p:childTnLst>
                          </p:cTn>
                        </p:par>
                        <p:par>
                          <p:cTn id="49" fill="hold">
                            <p:stCondLst>
                              <p:cond delay="500"/>
                            </p:stCondLst>
                            <p:childTnLst>
                              <p:par>
                                <p:cTn id="50" presetID="22" presetClass="entr" presetSubtype="4" fill="hold" nodeType="afterEffect">
                                  <p:stCondLst>
                                    <p:cond delay="0"/>
                                  </p:stCondLst>
                                  <p:childTnLst>
                                    <p:set>
                                      <p:cBhvr>
                                        <p:cTn id="51" dur="1" fill="hold">
                                          <p:stCondLst>
                                            <p:cond delay="0"/>
                                          </p:stCondLst>
                                        </p:cTn>
                                        <p:tgtEl>
                                          <p:spTgt spid="406"/>
                                        </p:tgtEl>
                                        <p:attrNameLst>
                                          <p:attrName>style.visibility</p:attrName>
                                        </p:attrNameLst>
                                      </p:cBhvr>
                                      <p:to>
                                        <p:strVal val="visible"/>
                                      </p:to>
                                    </p:set>
                                    <p:animEffect transition="in" filter="wipe(down)">
                                      <p:cBhvr>
                                        <p:cTn id="52" dur="500"/>
                                        <p:tgtEl>
                                          <p:spTgt spid="406"/>
                                        </p:tgtEl>
                                      </p:cBhvr>
                                    </p:animEffect>
                                  </p:childTnLst>
                                </p:cTn>
                              </p:par>
                            </p:childTnLst>
                          </p:cTn>
                        </p:par>
                        <p:par>
                          <p:cTn id="53" fill="hold">
                            <p:stCondLst>
                              <p:cond delay="1000"/>
                            </p:stCondLst>
                            <p:childTnLst>
                              <p:par>
                                <p:cTn id="54" presetID="9" presetClass="entr" presetSubtype="0" fill="hold" nodeType="afterEffect">
                                  <p:stCondLst>
                                    <p:cond delay="0"/>
                                  </p:stCondLst>
                                  <p:childTnLst>
                                    <p:set>
                                      <p:cBhvr>
                                        <p:cTn id="55" dur="1" fill="hold">
                                          <p:stCondLst>
                                            <p:cond delay="0"/>
                                          </p:stCondLst>
                                        </p:cTn>
                                        <p:tgtEl>
                                          <p:spTgt spid="407"/>
                                        </p:tgtEl>
                                        <p:attrNameLst>
                                          <p:attrName>style.visibility</p:attrName>
                                        </p:attrNameLst>
                                      </p:cBhvr>
                                      <p:to>
                                        <p:strVal val="visible"/>
                                      </p:to>
                                    </p:set>
                                    <p:animEffect transition="in" filter="dissolve">
                                      <p:cBhvr>
                                        <p:cTn id="56" dur="500"/>
                                        <p:tgtEl>
                                          <p:spTgt spid="407"/>
                                        </p:tgtEl>
                                      </p:cBhvr>
                                    </p:animEffect>
                                  </p:childTnLst>
                                </p:cTn>
                              </p:par>
                            </p:childTnLst>
                          </p:cTn>
                        </p:par>
                        <p:par>
                          <p:cTn id="57" fill="hold">
                            <p:stCondLst>
                              <p:cond delay="1500"/>
                            </p:stCondLst>
                            <p:childTnLst>
                              <p:par>
                                <p:cTn id="58" presetID="22" presetClass="entr" presetSubtype="4" fill="hold" nodeType="afterEffect">
                                  <p:stCondLst>
                                    <p:cond delay="0"/>
                                  </p:stCondLst>
                                  <p:childTnLst>
                                    <p:set>
                                      <p:cBhvr>
                                        <p:cTn id="59" dur="1" fill="hold">
                                          <p:stCondLst>
                                            <p:cond delay="0"/>
                                          </p:stCondLst>
                                        </p:cTn>
                                        <p:tgtEl>
                                          <p:spTgt spid="410"/>
                                        </p:tgtEl>
                                        <p:attrNameLst>
                                          <p:attrName>style.visibility</p:attrName>
                                        </p:attrNameLst>
                                      </p:cBhvr>
                                      <p:to>
                                        <p:strVal val="visible"/>
                                      </p:to>
                                    </p:set>
                                    <p:animEffect transition="in" filter="wipe(down)">
                                      <p:cBhvr>
                                        <p:cTn id="60" dur="500"/>
                                        <p:tgtEl>
                                          <p:spTgt spid="410"/>
                                        </p:tgtEl>
                                      </p:cBhvr>
                                    </p:animEffect>
                                  </p:childTnLst>
                                </p:cTn>
                              </p:par>
                            </p:childTnLst>
                          </p:cTn>
                        </p:par>
                        <p:par>
                          <p:cTn id="61" fill="hold">
                            <p:stCondLst>
                              <p:cond delay="2000"/>
                            </p:stCondLst>
                            <p:childTnLst>
                              <p:par>
                                <p:cTn id="62" presetID="9" presetClass="entr" presetSubtype="0" fill="hold" nodeType="afterEffect">
                                  <p:stCondLst>
                                    <p:cond delay="0"/>
                                  </p:stCondLst>
                                  <p:childTnLst>
                                    <p:set>
                                      <p:cBhvr>
                                        <p:cTn id="63" dur="1" fill="hold">
                                          <p:stCondLst>
                                            <p:cond delay="0"/>
                                          </p:stCondLst>
                                        </p:cTn>
                                        <p:tgtEl>
                                          <p:spTgt spid="411"/>
                                        </p:tgtEl>
                                        <p:attrNameLst>
                                          <p:attrName>style.visibility</p:attrName>
                                        </p:attrNameLst>
                                      </p:cBhvr>
                                      <p:to>
                                        <p:strVal val="visible"/>
                                      </p:to>
                                    </p:set>
                                    <p:animEffect transition="in" filter="dissolve">
                                      <p:cBhvr>
                                        <p:cTn id="64" dur="500"/>
                                        <p:tgtEl>
                                          <p:spTgt spid="411"/>
                                        </p:tgtEl>
                                      </p:cBhvr>
                                    </p:animEffect>
                                  </p:childTnLst>
                                </p:cTn>
                              </p:par>
                            </p:childTnLst>
                          </p:cTn>
                        </p:par>
                        <p:par>
                          <p:cTn id="65" fill="hold">
                            <p:stCondLst>
                              <p:cond delay="2500"/>
                            </p:stCondLst>
                            <p:childTnLst>
                              <p:par>
                                <p:cTn id="66" presetID="22" presetClass="entr" presetSubtype="1" fill="hold" nodeType="afterEffect">
                                  <p:stCondLst>
                                    <p:cond delay="0"/>
                                  </p:stCondLst>
                                  <p:childTnLst>
                                    <p:set>
                                      <p:cBhvr>
                                        <p:cTn id="67" dur="1" fill="hold">
                                          <p:stCondLst>
                                            <p:cond delay="0"/>
                                          </p:stCondLst>
                                        </p:cTn>
                                        <p:tgtEl>
                                          <p:spTgt spid="414"/>
                                        </p:tgtEl>
                                        <p:attrNameLst>
                                          <p:attrName>style.visibility</p:attrName>
                                        </p:attrNameLst>
                                      </p:cBhvr>
                                      <p:to>
                                        <p:strVal val="visible"/>
                                      </p:to>
                                    </p:set>
                                    <p:animEffect transition="in" filter="wipe(up)">
                                      <p:cBhvr>
                                        <p:cTn id="68" dur="500"/>
                                        <p:tgtEl>
                                          <p:spTgt spid="414"/>
                                        </p:tgtEl>
                                      </p:cBhvr>
                                    </p:animEffect>
                                  </p:childTnLst>
                                </p:cTn>
                              </p:par>
                            </p:childTnLst>
                          </p:cTn>
                        </p:par>
                        <p:par>
                          <p:cTn id="69" fill="hold">
                            <p:stCondLst>
                              <p:cond delay="3000"/>
                            </p:stCondLst>
                            <p:childTnLst>
                              <p:par>
                                <p:cTn id="70" presetID="22" presetClass="entr" presetSubtype="4" fill="hold" grpId="0" nodeType="afterEffect">
                                  <p:stCondLst>
                                    <p:cond delay="0"/>
                                  </p:stCondLst>
                                  <p:childTnLst>
                                    <p:set>
                                      <p:cBhvr>
                                        <p:cTn id="71" dur="1" fill="hold">
                                          <p:stCondLst>
                                            <p:cond delay="0"/>
                                          </p:stCondLst>
                                        </p:cTn>
                                        <p:tgtEl>
                                          <p:spTgt spid="415"/>
                                        </p:tgtEl>
                                        <p:attrNameLst>
                                          <p:attrName>style.visibility</p:attrName>
                                        </p:attrNameLst>
                                      </p:cBhvr>
                                      <p:to>
                                        <p:strVal val="visible"/>
                                      </p:to>
                                    </p:set>
                                    <p:animEffect transition="in" filter="wipe(down)">
                                      <p:cBhvr>
                                        <p:cTn id="72" dur="500"/>
                                        <p:tgtEl>
                                          <p:spTgt spid="415"/>
                                        </p:tgtEl>
                                      </p:cBhvr>
                                    </p:animEffect>
                                  </p:childTnLst>
                                </p:cTn>
                              </p:par>
                              <p:par>
                                <p:cTn id="73" presetID="9" presetClass="entr" presetSubtype="0" fill="hold" grpId="0" nodeType="withEffect">
                                  <p:stCondLst>
                                    <p:cond delay="0"/>
                                  </p:stCondLst>
                                  <p:childTnLst>
                                    <p:set>
                                      <p:cBhvr>
                                        <p:cTn id="74" dur="1" fill="hold">
                                          <p:stCondLst>
                                            <p:cond delay="0"/>
                                          </p:stCondLst>
                                        </p:cTn>
                                        <p:tgtEl>
                                          <p:spTgt spid="416"/>
                                        </p:tgtEl>
                                        <p:attrNameLst>
                                          <p:attrName>style.visibility</p:attrName>
                                        </p:attrNameLst>
                                      </p:cBhvr>
                                      <p:to>
                                        <p:strVal val="visible"/>
                                      </p:to>
                                    </p:set>
                                    <p:animEffect transition="in" filter="dissolve">
                                      <p:cBhvr>
                                        <p:cTn id="75" dur="500"/>
                                        <p:tgtEl>
                                          <p:spTgt spid="4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1" grpId="0"/>
      <p:bldP spid="391" grpId="1"/>
      <p:bldP spid="397" grpId="0"/>
      <p:bldP spid="397" grpId="1"/>
      <p:bldP spid="404" grpId="0" animBg="1"/>
      <p:bldP spid="404" grpId="1" animBg="1"/>
      <p:bldP spid="415" grpId="0" animBg="1"/>
      <p:bldP spid="416"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a:ea typeface="ＭＳ Ｐゴシック" panose="020B0600070205080204" pitchFamily="34" charset="-128"/>
              </a:rPr>
              <a:t>Case study: Netflix</a:t>
            </a:r>
          </a:p>
        </p:txBody>
      </p:sp>
      <p:grpSp>
        <p:nvGrpSpPr>
          <p:cNvPr id="211" name="Group 249">
            <a:extLst>
              <a:ext uri="{FF2B5EF4-FFF2-40B4-BE49-F238E27FC236}">
                <a16:creationId xmlns:a16="http://schemas.microsoft.com/office/drawing/2014/main" id="{DC2DE88D-F145-E948-B983-48014339441E}"/>
              </a:ext>
            </a:extLst>
          </p:cNvPr>
          <p:cNvGrpSpPr>
            <a:grpSpLocks/>
          </p:cNvGrpSpPr>
          <p:nvPr/>
        </p:nvGrpSpPr>
        <p:grpSpPr bwMode="auto">
          <a:xfrm>
            <a:off x="2638476" y="3253801"/>
            <a:ext cx="463550" cy="638175"/>
            <a:chOff x="4140" y="429"/>
            <a:chExt cx="1425" cy="2396"/>
          </a:xfrm>
        </p:grpSpPr>
        <p:sp>
          <p:nvSpPr>
            <p:cNvPr id="212" name="Freeform 250">
              <a:extLst>
                <a:ext uri="{FF2B5EF4-FFF2-40B4-BE49-F238E27FC236}">
                  <a16:creationId xmlns:a16="http://schemas.microsoft.com/office/drawing/2014/main" id="{FCB93815-CCA0-E04F-9569-DC05B714ED2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0" name="Rectangle 251">
              <a:extLst>
                <a:ext uri="{FF2B5EF4-FFF2-40B4-BE49-F238E27FC236}">
                  <a16:creationId xmlns:a16="http://schemas.microsoft.com/office/drawing/2014/main" id="{7D816689-FBD1-FB49-905D-9FD083717175}"/>
                </a:ext>
              </a:extLst>
            </p:cNvPr>
            <p:cNvSpPr>
              <a:spLocks noChangeArrowheads="1"/>
            </p:cNvSpPr>
            <p:nvPr/>
          </p:nvSpPr>
          <p:spPr bwMode="auto">
            <a:xfrm>
              <a:off x="4203" y="429"/>
              <a:ext cx="1049"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21" name="Freeform 252">
              <a:extLst>
                <a:ext uri="{FF2B5EF4-FFF2-40B4-BE49-F238E27FC236}">
                  <a16:creationId xmlns:a16="http://schemas.microsoft.com/office/drawing/2014/main" id="{B56C72C1-DE55-6544-BE9B-D62BDFF695B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2" name="Freeform 253">
              <a:extLst>
                <a:ext uri="{FF2B5EF4-FFF2-40B4-BE49-F238E27FC236}">
                  <a16:creationId xmlns:a16="http://schemas.microsoft.com/office/drawing/2014/main" id="{18F64B1F-B17B-C444-9FCC-C0A5F916C54A}"/>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3" name="Rectangle 254">
              <a:extLst>
                <a:ext uri="{FF2B5EF4-FFF2-40B4-BE49-F238E27FC236}">
                  <a16:creationId xmlns:a16="http://schemas.microsoft.com/office/drawing/2014/main" id="{ADFDDCAB-F6AC-1347-B347-1950ACC4C26F}"/>
                </a:ext>
              </a:extLst>
            </p:cNvPr>
            <p:cNvSpPr>
              <a:spLocks noChangeArrowheads="1"/>
            </p:cNvSpPr>
            <p:nvPr/>
          </p:nvSpPr>
          <p:spPr bwMode="auto">
            <a:xfrm>
              <a:off x="4213" y="69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24" name="Group 255">
              <a:extLst>
                <a:ext uri="{FF2B5EF4-FFF2-40B4-BE49-F238E27FC236}">
                  <a16:creationId xmlns:a16="http://schemas.microsoft.com/office/drawing/2014/main" id="{8C6919AC-FFBC-8840-992C-8B188151F96C}"/>
                </a:ext>
              </a:extLst>
            </p:cNvPr>
            <p:cNvGrpSpPr>
              <a:grpSpLocks/>
            </p:cNvGrpSpPr>
            <p:nvPr/>
          </p:nvGrpSpPr>
          <p:grpSpPr bwMode="auto">
            <a:xfrm>
              <a:off x="4749" y="668"/>
              <a:ext cx="581" cy="145"/>
              <a:chOff x="614" y="2568"/>
              <a:chExt cx="725" cy="139"/>
            </a:xfrm>
          </p:grpSpPr>
          <p:sp>
            <p:nvSpPr>
              <p:cNvPr id="449" name="AutoShape 256">
                <a:extLst>
                  <a:ext uri="{FF2B5EF4-FFF2-40B4-BE49-F238E27FC236}">
                    <a16:creationId xmlns:a16="http://schemas.microsoft.com/office/drawing/2014/main" id="{5EFE6127-7B08-2941-9AD4-D2348436316A}"/>
                  </a:ext>
                </a:extLst>
              </p:cNvPr>
              <p:cNvSpPr>
                <a:spLocks noChangeArrowheads="1"/>
              </p:cNvSpPr>
              <p:nvPr/>
            </p:nvSpPr>
            <p:spPr bwMode="auto">
              <a:xfrm>
                <a:off x="615" y="2567"/>
                <a:ext cx="725"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50" name="AutoShape 257">
                <a:extLst>
                  <a:ext uri="{FF2B5EF4-FFF2-40B4-BE49-F238E27FC236}">
                    <a16:creationId xmlns:a16="http://schemas.microsoft.com/office/drawing/2014/main" id="{7F91CCC8-ABC2-7142-90E5-10399EF7B67D}"/>
                  </a:ext>
                </a:extLst>
              </p:cNvPr>
              <p:cNvSpPr>
                <a:spLocks noChangeArrowheads="1"/>
              </p:cNvSpPr>
              <p:nvPr/>
            </p:nvSpPr>
            <p:spPr bwMode="auto">
              <a:xfrm>
                <a:off x="634" y="2585"/>
                <a:ext cx="688"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25" name="Rectangle 258">
              <a:extLst>
                <a:ext uri="{FF2B5EF4-FFF2-40B4-BE49-F238E27FC236}">
                  <a16:creationId xmlns:a16="http://schemas.microsoft.com/office/drawing/2014/main" id="{3FD3E50C-13FE-454F-970F-4CB1B3863C80}"/>
                </a:ext>
              </a:extLst>
            </p:cNvPr>
            <p:cNvSpPr>
              <a:spLocks noChangeArrowheads="1"/>
            </p:cNvSpPr>
            <p:nvPr/>
          </p:nvSpPr>
          <p:spPr bwMode="auto">
            <a:xfrm>
              <a:off x="4223" y="101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26" name="Group 259">
              <a:extLst>
                <a:ext uri="{FF2B5EF4-FFF2-40B4-BE49-F238E27FC236}">
                  <a16:creationId xmlns:a16="http://schemas.microsoft.com/office/drawing/2014/main" id="{55FB2F49-5847-5A4F-BB04-3277CE1DAB1F}"/>
                </a:ext>
              </a:extLst>
            </p:cNvPr>
            <p:cNvGrpSpPr>
              <a:grpSpLocks/>
            </p:cNvGrpSpPr>
            <p:nvPr/>
          </p:nvGrpSpPr>
          <p:grpSpPr bwMode="auto">
            <a:xfrm>
              <a:off x="4747" y="994"/>
              <a:ext cx="581" cy="134"/>
              <a:chOff x="614" y="2568"/>
              <a:chExt cx="725" cy="139"/>
            </a:xfrm>
          </p:grpSpPr>
          <p:sp>
            <p:nvSpPr>
              <p:cNvPr id="447" name="AutoShape 260">
                <a:extLst>
                  <a:ext uri="{FF2B5EF4-FFF2-40B4-BE49-F238E27FC236}">
                    <a16:creationId xmlns:a16="http://schemas.microsoft.com/office/drawing/2014/main" id="{09CD9DDB-30B9-864B-BE13-4CCD0DE861D0}"/>
                  </a:ext>
                </a:extLst>
              </p:cNvPr>
              <p:cNvSpPr>
                <a:spLocks noChangeArrowheads="1"/>
              </p:cNvSpPr>
              <p:nvPr/>
            </p:nvSpPr>
            <p:spPr bwMode="auto">
              <a:xfrm>
                <a:off x="612" y="2569"/>
                <a:ext cx="725"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48" name="AutoShape 261">
                <a:extLst>
                  <a:ext uri="{FF2B5EF4-FFF2-40B4-BE49-F238E27FC236}">
                    <a16:creationId xmlns:a16="http://schemas.microsoft.com/office/drawing/2014/main" id="{E7A875A2-1548-0348-B867-F3DB83EC71C3}"/>
                  </a:ext>
                </a:extLst>
              </p:cNvPr>
              <p:cNvSpPr>
                <a:spLocks noChangeArrowheads="1"/>
              </p:cNvSpPr>
              <p:nvPr/>
            </p:nvSpPr>
            <p:spPr bwMode="auto">
              <a:xfrm>
                <a:off x="624" y="2588"/>
                <a:ext cx="694"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27" name="Rectangle 262">
              <a:extLst>
                <a:ext uri="{FF2B5EF4-FFF2-40B4-BE49-F238E27FC236}">
                  <a16:creationId xmlns:a16="http://schemas.microsoft.com/office/drawing/2014/main" id="{44DA1987-6860-2A4B-ADAB-1DC2F5A417A5}"/>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28" name="Rectangle 263">
              <a:extLst>
                <a:ext uri="{FF2B5EF4-FFF2-40B4-BE49-F238E27FC236}">
                  <a16:creationId xmlns:a16="http://schemas.microsoft.com/office/drawing/2014/main" id="{CA71CBCC-E8C6-8545-95E6-8BA3A6DFC4FA}"/>
                </a:ext>
              </a:extLst>
            </p:cNvPr>
            <p:cNvSpPr>
              <a:spLocks noChangeArrowheads="1"/>
            </p:cNvSpPr>
            <p:nvPr/>
          </p:nvSpPr>
          <p:spPr bwMode="auto">
            <a:xfrm>
              <a:off x="4228" y="1657"/>
              <a:ext cx="595" cy="4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29" name="Group 264">
              <a:extLst>
                <a:ext uri="{FF2B5EF4-FFF2-40B4-BE49-F238E27FC236}">
                  <a16:creationId xmlns:a16="http://schemas.microsoft.com/office/drawing/2014/main" id="{AC6CDDE8-625C-2141-A4E8-70428EC84451}"/>
                </a:ext>
              </a:extLst>
            </p:cNvPr>
            <p:cNvGrpSpPr>
              <a:grpSpLocks/>
            </p:cNvGrpSpPr>
            <p:nvPr/>
          </p:nvGrpSpPr>
          <p:grpSpPr bwMode="auto">
            <a:xfrm>
              <a:off x="4735" y="1627"/>
              <a:ext cx="582" cy="151"/>
              <a:chOff x="614" y="2568"/>
              <a:chExt cx="725" cy="139"/>
            </a:xfrm>
          </p:grpSpPr>
          <p:sp>
            <p:nvSpPr>
              <p:cNvPr id="445" name="AutoShape 265">
                <a:extLst>
                  <a:ext uri="{FF2B5EF4-FFF2-40B4-BE49-F238E27FC236}">
                    <a16:creationId xmlns:a16="http://schemas.microsoft.com/office/drawing/2014/main" id="{66961152-A1B9-EE4C-B95E-4BFF3B2DD57D}"/>
                  </a:ext>
                </a:extLst>
              </p:cNvPr>
              <p:cNvSpPr>
                <a:spLocks noChangeArrowheads="1"/>
              </p:cNvSpPr>
              <p:nvPr/>
            </p:nvSpPr>
            <p:spPr bwMode="auto">
              <a:xfrm>
                <a:off x="614" y="2568"/>
                <a:ext cx="717"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46" name="AutoShape 266">
                <a:extLst>
                  <a:ext uri="{FF2B5EF4-FFF2-40B4-BE49-F238E27FC236}">
                    <a16:creationId xmlns:a16="http://schemas.microsoft.com/office/drawing/2014/main" id="{EBAA2FB9-FFB4-8F48-B73C-8305D27509E2}"/>
                  </a:ext>
                </a:extLst>
              </p:cNvPr>
              <p:cNvSpPr>
                <a:spLocks noChangeArrowheads="1"/>
              </p:cNvSpPr>
              <p:nvPr/>
            </p:nvSpPr>
            <p:spPr bwMode="auto">
              <a:xfrm>
                <a:off x="627" y="2584"/>
                <a:ext cx="687"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30" name="Freeform 267">
              <a:extLst>
                <a:ext uri="{FF2B5EF4-FFF2-40B4-BE49-F238E27FC236}">
                  <a16:creationId xmlns:a16="http://schemas.microsoft.com/office/drawing/2014/main" id="{C901D83F-7165-6A4D-9A4D-E50847306DF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431" name="Group 268">
              <a:extLst>
                <a:ext uri="{FF2B5EF4-FFF2-40B4-BE49-F238E27FC236}">
                  <a16:creationId xmlns:a16="http://schemas.microsoft.com/office/drawing/2014/main" id="{0D1712F2-8FE8-DA4A-BA3A-39DF2386CB21}"/>
                </a:ext>
              </a:extLst>
            </p:cNvPr>
            <p:cNvGrpSpPr>
              <a:grpSpLocks/>
            </p:cNvGrpSpPr>
            <p:nvPr/>
          </p:nvGrpSpPr>
          <p:grpSpPr bwMode="auto">
            <a:xfrm>
              <a:off x="4739" y="1327"/>
              <a:ext cx="582" cy="139"/>
              <a:chOff x="614" y="2568"/>
              <a:chExt cx="725" cy="139"/>
            </a:xfrm>
          </p:grpSpPr>
          <p:sp>
            <p:nvSpPr>
              <p:cNvPr id="443" name="AutoShape 269">
                <a:extLst>
                  <a:ext uri="{FF2B5EF4-FFF2-40B4-BE49-F238E27FC236}">
                    <a16:creationId xmlns:a16="http://schemas.microsoft.com/office/drawing/2014/main" id="{1862B566-A9FF-064B-82BD-E8708A40FE48}"/>
                  </a:ext>
                </a:extLst>
              </p:cNvPr>
              <p:cNvSpPr>
                <a:spLocks noChangeArrowheads="1"/>
              </p:cNvSpPr>
              <p:nvPr/>
            </p:nvSpPr>
            <p:spPr bwMode="auto">
              <a:xfrm>
                <a:off x="616" y="2570"/>
                <a:ext cx="723"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44" name="AutoShape 270">
                <a:extLst>
                  <a:ext uri="{FF2B5EF4-FFF2-40B4-BE49-F238E27FC236}">
                    <a16:creationId xmlns:a16="http://schemas.microsoft.com/office/drawing/2014/main" id="{A67231C6-49DE-0643-B55E-F32C7FFEF2D6}"/>
                  </a:ext>
                </a:extLst>
              </p:cNvPr>
              <p:cNvSpPr>
                <a:spLocks noChangeArrowheads="1"/>
              </p:cNvSpPr>
              <p:nvPr/>
            </p:nvSpPr>
            <p:spPr bwMode="auto">
              <a:xfrm>
                <a:off x="640" y="2588"/>
                <a:ext cx="681"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32" name="Rectangle 271">
              <a:extLst>
                <a:ext uri="{FF2B5EF4-FFF2-40B4-BE49-F238E27FC236}">
                  <a16:creationId xmlns:a16="http://schemas.microsoft.com/office/drawing/2014/main" id="{90DCDC82-64AC-7646-AC39-C306E476B92D}"/>
                </a:ext>
              </a:extLst>
            </p:cNvPr>
            <p:cNvSpPr>
              <a:spLocks noChangeArrowheads="1"/>
            </p:cNvSpPr>
            <p:nvPr/>
          </p:nvSpPr>
          <p:spPr bwMode="auto">
            <a:xfrm>
              <a:off x="5248" y="429"/>
              <a:ext cx="68"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33" name="Freeform 272">
              <a:extLst>
                <a:ext uri="{FF2B5EF4-FFF2-40B4-BE49-F238E27FC236}">
                  <a16:creationId xmlns:a16="http://schemas.microsoft.com/office/drawing/2014/main" id="{40CDD311-9FAC-D64D-AD01-1F5A792B77C2}"/>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4" name="Freeform 273">
              <a:extLst>
                <a:ext uri="{FF2B5EF4-FFF2-40B4-BE49-F238E27FC236}">
                  <a16:creationId xmlns:a16="http://schemas.microsoft.com/office/drawing/2014/main" id="{59A0BF6F-7EFD-C548-8BD6-D827D05E3CD1}"/>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 name="Oval 274">
              <a:extLst>
                <a:ext uri="{FF2B5EF4-FFF2-40B4-BE49-F238E27FC236}">
                  <a16:creationId xmlns:a16="http://schemas.microsoft.com/office/drawing/2014/main" id="{03BA801D-41FC-014B-A14B-11AA4C732FF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36" name="Freeform 275">
              <a:extLst>
                <a:ext uri="{FF2B5EF4-FFF2-40B4-BE49-F238E27FC236}">
                  <a16:creationId xmlns:a16="http://schemas.microsoft.com/office/drawing/2014/main" id="{099A575D-83C3-F842-8CD8-831A2DAA7DC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7" name="AutoShape 276">
              <a:extLst>
                <a:ext uri="{FF2B5EF4-FFF2-40B4-BE49-F238E27FC236}">
                  <a16:creationId xmlns:a16="http://schemas.microsoft.com/office/drawing/2014/main" id="{D7677505-F626-1746-A735-2E420950B7AB}"/>
                </a:ext>
              </a:extLst>
            </p:cNvPr>
            <p:cNvSpPr>
              <a:spLocks noChangeArrowheads="1"/>
            </p:cNvSpPr>
            <p:nvPr/>
          </p:nvSpPr>
          <p:spPr bwMode="auto">
            <a:xfrm>
              <a:off x="4140" y="2682"/>
              <a:ext cx="1201"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38" name="AutoShape 277">
              <a:extLst>
                <a:ext uri="{FF2B5EF4-FFF2-40B4-BE49-F238E27FC236}">
                  <a16:creationId xmlns:a16="http://schemas.microsoft.com/office/drawing/2014/main" id="{E1BB1DA2-72D8-FC4E-BE3B-8833A67B046B}"/>
                </a:ext>
              </a:extLst>
            </p:cNvPr>
            <p:cNvSpPr>
              <a:spLocks noChangeArrowheads="1"/>
            </p:cNvSpPr>
            <p:nvPr/>
          </p:nvSpPr>
          <p:spPr bwMode="auto">
            <a:xfrm>
              <a:off x="4203" y="2712"/>
              <a:ext cx="1074"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39" name="Oval 278">
              <a:extLst>
                <a:ext uri="{FF2B5EF4-FFF2-40B4-BE49-F238E27FC236}">
                  <a16:creationId xmlns:a16="http://schemas.microsoft.com/office/drawing/2014/main" id="{86DD6C5F-5AD3-7244-AE6F-7BB38F86DEBC}"/>
                </a:ext>
              </a:extLst>
            </p:cNvPr>
            <p:cNvSpPr>
              <a:spLocks noChangeArrowheads="1"/>
            </p:cNvSpPr>
            <p:nvPr/>
          </p:nvSpPr>
          <p:spPr bwMode="auto">
            <a:xfrm>
              <a:off x="4306" y="2384"/>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40" name="Oval 279">
              <a:extLst>
                <a:ext uri="{FF2B5EF4-FFF2-40B4-BE49-F238E27FC236}">
                  <a16:creationId xmlns:a16="http://schemas.microsoft.com/office/drawing/2014/main" id="{30874699-F299-B244-82CD-DF1DDDFD0D2B}"/>
                </a:ext>
              </a:extLst>
            </p:cNvPr>
            <p:cNvSpPr>
              <a:spLocks noChangeArrowheads="1"/>
            </p:cNvSpPr>
            <p:nvPr/>
          </p:nvSpPr>
          <p:spPr bwMode="auto">
            <a:xfrm>
              <a:off x="4486" y="2384"/>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441" name="Oval 280">
              <a:extLst>
                <a:ext uri="{FF2B5EF4-FFF2-40B4-BE49-F238E27FC236}">
                  <a16:creationId xmlns:a16="http://schemas.microsoft.com/office/drawing/2014/main" id="{D9E7AAA9-D715-814A-8A10-88AC4520AB23}"/>
                </a:ext>
              </a:extLst>
            </p:cNvPr>
            <p:cNvSpPr>
              <a:spLocks noChangeArrowheads="1"/>
            </p:cNvSpPr>
            <p:nvPr/>
          </p:nvSpPr>
          <p:spPr bwMode="auto">
            <a:xfrm>
              <a:off x="4662" y="2378"/>
              <a:ext cx="156"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42" name="Rectangle 281">
              <a:extLst>
                <a:ext uri="{FF2B5EF4-FFF2-40B4-BE49-F238E27FC236}">
                  <a16:creationId xmlns:a16="http://schemas.microsoft.com/office/drawing/2014/main" id="{D7FC1755-A8B1-6E42-B025-CE2DB51AF8C6}"/>
                </a:ext>
              </a:extLst>
            </p:cNvPr>
            <p:cNvSpPr>
              <a:spLocks noChangeArrowheads="1"/>
            </p:cNvSpPr>
            <p:nvPr/>
          </p:nvSpPr>
          <p:spPr bwMode="auto">
            <a:xfrm>
              <a:off x="5062" y="1836"/>
              <a:ext cx="83" cy="763"/>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grpSp>
        <p:nvGrpSpPr>
          <p:cNvPr id="451" name="Group 542">
            <a:extLst>
              <a:ext uri="{FF2B5EF4-FFF2-40B4-BE49-F238E27FC236}">
                <a16:creationId xmlns:a16="http://schemas.microsoft.com/office/drawing/2014/main" id="{7A38A836-6593-9A42-AE63-1ED4221CF20E}"/>
              </a:ext>
            </a:extLst>
          </p:cNvPr>
          <p:cNvGrpSpPr>
            <a:grpSpLocks/>
          </p:cNvGrpSpPr>
          <p:nvPr/>
        </p:nvGrpSpPr>
        <p:grpSpPr bwMode="auto">
          <a:xfrm>
            <a:off x="4670476" y="5093714"/>
            <a:ext cx="963612" cy="835025"/>
            <a:chOff x="-44" y="1473"/>
            <a:chExt cx="981" cy="1105"/>
          </a:xfrm>
        </p:grpSpPr>
        <p:pic>
          <p:nvPicPr>
            <p:cNvPr id="452" name="Picture 529" descr="desktop_computer_stylized_medium">
              <a:extLst>
                <a:ext uri="{FF2B5EF4-FFF2-40B4-BE49-F238E27FC236}">
                  <a16:creationId xmlns:a16="http://schemas.microsoft.com/office/drawing/2014/main" id="{B3BCEE82-F766-0D48-BEBF-5FD9F23EF7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3" name="Freeform 530">
              <a:extLst>
                <a:ext uri="{FF2B5EF4-FFF2-40B4-BE49-F238E27FC236}">
                  <a16:creationId xmlns:a16="http://schemas.microsoft.com/office/drawing/2014/main" id="{05562E7D-AE9A-C04C-BE98-096033A1FF4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pic>
        <p:nvPicPr>
          <p:cNvPr id="454" name="Picture 7" descr="Bob">
            <a:extLst>
              <a:ext uri="{FF2B5EF4-FFF2-40B4-BE49-F238E27FC236}">
                <a16:creationId xmlns:a16="http://schemas.microsoft.com/office/drawing/2014/main" id="{12821AF3-0AD5-E040-8D7E-E82A80B4B9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34026" y="5898576"/>
            <a:ext cx="533400" cy="54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A1403789-EA42-2A49-8265-DC4A656386FD}"/>
              </a:ext>
            </a:extLst>
          </p:cNvPr>
          <p:cNvGrpSpPr/>
          <p:nvPr/>
        </p:nvGrpSpPr>
        <p:grpSpPr>
          <a:xfrm>
            <a:off x="3016301" y="3906264"/>
            <a:ext cx="1804987" cy="1489075"/>
            <a:chOff x="3016301" y="3906264"/>
            <a:chExt cx="1804987" cy="1489075"/>
          </a:xfrm>
        </p:grpSpPr>
        <p:cxnSp>
          <p:nvCxnSpPr>
            <p:cNvPr id="455" name="Straight Arrow Connector 484">
              <a:extLst>
                <a:ext uri="{FF2B5EF4-FFF2-40B4-BE49-F238E27FC236}">
                  <a16:creationId xmlns:a16="http://schemas.microsoft.com/office/drawing/2014/main" id="{D44E3F5B-9AB2-4D4B-B90E-A5FD4645A3F6}"/>
                </a:ext>
              </a:extLst>
            </p:cNvPr>
            <p:cNvCxnSpPr>
              <a:cxnSpLocks noChangeShapeType="1"/>
            </p:cNvCxnSpPr>
            <p:nvPr/>
          </p:nvCxnSpPr>
          <p:spPr bwMode="auto">
            <a:xfrm>
              <a:off x="3016301" y="3906264"/>
              <a:ext cx="1804987" cy="1489075"/>
            </a:xfrm>
            <a:prstGeom prst="straightConnector1">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56" name="Group 61440">
              <a:extLst>
                <a:ext uri="{FF2B5EF4-FFF2-40B4-BE49-F238E27FC236}">
                  <a16:creationId xmlns:a16="http://schemas.microsoft.com/office/drawing/2014/main" id="{0B16557C-7573-BA4A-856A-D33B5CB5B7A3}"/>
                </a:ext>
              </a:extLst>
            </p:cNvPr>
            <p:cNvGrpSpPr>
              <a:grpSpLocks/>
            </p:cNvGrpSpPr>
            <p:nvPr/>
          </p:nvGrpSpPr>
          <p:grpSpPr bwMode="auto">
            <a:xfrm>
              <a:off x="3403651" y="4149151"/>
              <a:ext cx="317500" cy="368300"/>
              <a:chOff x="1614533" y="4280420"/>
              <a:chExt cx="317511" cy="369332"/>
            </a:xfrm>
          </p:grpSpPr>
          <p:sp>
            <p:nvSpPr>
              <p:cNvPr id="457" name="Oval 486">
                <a:extLst>
                  <a:ext uri="{FF2B5EF4-FFF2-40B4-BE49-F238E27FC236}">
                    <a16:creationId xmlns:a16="http://schemas.microsoft.com/office/drawing/2014/main" id="{6FBDEA9B-A4E3-DC45-99F2-3CD2D3743FE9}"/>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458" name="TextBox 487">
                <a:extLst>
                  <a:ext uri="{FF2B5EF4-FFF2-40B4-BE49-F238E27FC236}">
                    <a16:creationId xmlns:a16="http://schemas.microsoft.com/office/drawing/2014/main" id="{BF956028-FA6A-E048-A4DE-AA5FE56A2532}"/>
                  </a:ext>
                </a:extLst>
              </p:cNvPr>
              <p:cNvSpPr txBox="1">
                <a:spLocks noChangeArrowheads="1"/>
              </p:cNvSpPr>
              <p:nvPr/>
            </p:nvSpPr>
            <p:spPr bwMode="auto">
              <a:xfrm>
                <a:off x="1614533"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1</a:t>
                </a:r>
              </a:p>
            </p:txBody>
          </p:sp>
        </p:grpSp>
      </p:grpSp>
      <p:sp>
        <p:nvSpPr>
          <p:cNvPr id="459" name="TextBox 488">
            <a:extLst>
              <a:ext uri="{FF2B5EF4-FFF2-40B4-BE49-F238E27FC236}">
                <a16:creationId xmlns:a16="http://schemas.microsoft.com/office/drawing/2014/main" id="{7CD9529E-BB69-674C-8CCE-D620F80DD720}"/>
              </a:ext>
            </a:extLst>
          </p:cNvPr>
          <p:cNvSpPr txBox="1">
            <a:spLocks noChangeArrowheads="1"/>
          </p:cNvSpPr>
          <p:nvPr/>
        </p:nvSpPr>
        <p:spPr bwMode="auto">
          <a:xfrm>
            <a:off x="2317984" y="4489458"/>
            <a:ext cx="2033587" cy="5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1800">
                <a:latin typeface="Calibri" panose="020F0502020204030204" pitchFamily="34" charset="0"/>
                <a:cs typeface="Calibri" panose="020F0502020204030204" pitchFamily="34" charset="0"/>
              </a:rPr>
              <a:t>Bob manages      Netflix account</a:t>
            </a:r>
          </a:p>
        </p:txBody>
      </p:sp>
      <p:sp>
        <p:nvSpPr>
          <p:cNvPr id="460" name="TextBox 490">
            <a:extLst>
              <a:ext uri="{FF2B5EF4-FFF2-40B4-BE49-F238E27FC236}">
                <a16:creationId xmlns:a16="http://schemas.microsoft.com/office/drawing/2014/main" id="{9CF55E3F-8313-CD40-8CD5-485D44A5AA6B}"/>
              </a:ext>
            </a:extLst>
          </p:cNvPr>
          <p:cNvSpPr txBox="1">
            <a:spLocks noChangeArrowheads="1"/>
          </p:cNvSpPr>
          <p:nvPr/>
        </p:nvSpPr>
        <p:spPr bwMode="auto">
          <a:xfrm>
            <a:off x="1932038" y="2701351"/>
            <a:ext cx="203358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ts val="1600"/>
              </a:lnSpc>
            </a:pPr>
            <a:r>
              <a:rPr lang="en-US" altLang="en-US" sz="1800">
                <a:latin typeface="Arial Narrow" panose="020B0604020202020204" pitchFamily="34" charset="0"/>
              </a:rPr>
              <a:t>Netflix registration,</a:t>
            </a:r>
          </a:p>
          <a:p>
            <a:pPr algn="ctr">
              <a:lnSpc>
                <a:spcPts val="1600"/>
              </a:lnSpc>
            </a:pPr>
            <a:r>
              <a:rPr lang="en-US" altLang="en-US" sz="1800">
                <a:latin typeface="Arial Narrow" panose="020B0604020202020204" pitchFamily="34" charset="0"/>
              </a:rPr>
              <a:t>accounting servers</a:t>
            </a:r>
          </a:p>
        </p:txBody>
      </p:sp>
      <p:sp>
        <p:nvSpPr>
          <p:cNvPr id="461" name="Freeform 1287">
            <a:extLst>
              <a:ext uri="{FF2B5EF4-FFF2-40B4-BE49-F238E27FC236}">
                <a16:creationId xmlns:a16="http://schemas.microsoft.com/office/drawing/2014/main" id="{AE7634ED-5E64-3B47-8B51-CF5A43DAB0D5}"/>
              </a:ext>
            </a:extLst>
          </p:cNvPr>
          <p:cNvSpPr>
            <a:spLocks/>
          </p:cNvSpPr>
          <p:nvPr/>
        </p:nvSpPr>
        <p:spPr bwMode="auto">
          <a:xfrm>
            <a:off x="4197401" y="1571051"/>
            <a:ext cx="3133725" cy="1508125"/>
          </a:xfrm>
          <a:custGeom>
            <a:avLst/>
            <a:gdLst>
              <a:gd name="T0" fmla="*/ 2147483647 w 10000"/>
              <a:gd name="T1" fmla="*/ 431447115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739636681 h 10000"/>
              <a:gd name="T32" fmla="*/ 2147483647 w 10000"/>
              <a:gd name="T33" fmla="*/ 17111488 h 10000"/>
              <a:gd name="T34" fmla="*/ 2147483647 w 10000"/>
              <a:gd name="T35" fmla="*/ 431447115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p:spPr>
        <p:txBody>
          <a:bodyPr/>
          <a:lstStyle/>
          <a:p>
            <a:endParaRPr lang="en-US"/>
          </a:p>
        </p:txBody>
      </p:sp>
      <p:grpSp>
        <p:nvGrpSpPr>
          <p:cNvPr id="462" name="Group 249">
            <a:extLst>
              <a:ext uri="{FF2B5EF4-FFF2-40B4-BE49-F238E27FC236}">
                <a16:creationId xmlns:a16="http://schemas.microsoft.com/office/drawing/2014/main" id="{C832B5AA-BA38-E34B-B461-2A79B48822E7}"/>
              </a:ext>
            </a:extLst>
          </p:cNvPr>
          <p:cNvGrpSpPr>
            <a:grpSpLocks/>
          </p:cNvGrpSpPr>
          <p:nvPr/>
        </p:nvGrpSpPr>
        <p:grpSpPr bwMode="auto">
          <a:xfrm>
            <a:off x="4443463" y="1936176"/>
            <a:ext cx="365125" cy="636588"/>
            <a:chOff x="4140" y="429"/>
            <a:chExt cx="1425" cy="2396"/>
          </a:xfrm>
        </p:grpSpPr>
        <p:sp>
          <p:nvSpPr>
            <p:cNvPr id="463" name="Freeform 250">
              <a:extLst>
                <a:ext uri="{FF2B5EF4-FFF2-40B4-BE49-F238E27FC236}">
                  <a16:creationId xmlns:a16="http://schemas.microsoft.com/office/drawing/2014/main" id="{8B3EFE93-7D1E-D344-B712-AA3E9FADE2D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4" name="Rectangle 251">
              <a:extLst>
                <a:ext uri="{FF2B5EF4-FFF2-40B4-BE49-F238E27FC236}">
                  <a16:creationId xmlns:a16="http://schemas.microsoft.com/office/drawing/2014/main" id="{5142709B-53D3-394E-9D07-063DEA97C45C}"/>
                </a:ext>
              </a:extLst>
            </p:cNvPr>
            <p:cNvSpPr>
              <a:spLocks noChangeArrowheads="1"/>
            </p:cNvSpPr>
            <p:nvPr/>
          </p:nvSpPr>
          <p:spPr bwMode="auto">
            <a:xfrm>
              <a:off x="4202" y="435"/>
              <a:ext cx="1053"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65" name="Freeform 252">
              <a:extLst>
                <a:ext uri="{FF2B5EF4-FFF2-40B4-BE49-F238E27FC236}">
                  <a16:creationId xmlns:a16="http://schemas.microsoft.com/office/drawing/2014/main" id="{AFA1A026-EFF1-0943-B7EA-BCA478B88E6F}"/>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6" name="Freeform 253">
              <a:extLst>
                <a:ext uri="{FF2B5EF4-FFF2-40B4-BE49-F238E27FC236}">
                  <a16:creationId xmlns:a16="http://schemas.microsoft.com/office/drawing/2014/main" id="{AFC698BF-4C02-BC40-AC93-FB5735095CC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7" name="Rectangle 254">
              <a:extLst>
                <a:ext uri="{FF2B5EF4-FFF2-40B4-BE49-F238E27FC236}">
                  <a16:creationId xmlns:a16="http://schemas.microsoft.com/office/drawing/2014/main" id="{27F3B44A-07AD-BA4D-906F-99DF645B4910}"/>
                </a:ext>
              </a:extLst>
            </p:cNvPr>
            <p:cNvSpPr>
              <a:spLocks noChangeArrowheads="1"/>
            </p:cNvSpPr>
            <p:nvPr/>
          </p:nvSpPr>
          <p:spPr bwMode="auto">
            <a:xfrm>
              <a:off x="4214" y="692"/>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68" name="Group 255">
              <a:extLst>
                <a:ext uri="{FF2B5EF4-FFF2-40B4-BE49-F238E27FC236}">
                  <a16:creationId xmlns:a16="http://schemas.microsoft.com/office/drawing/2014/main" id="{C43D2839-B7BF-694D-975D-7CAD2C3C0036}"/>
                </a:ext>
              </a:extLst>
            </p:cNvPr>
            <p:cNvGrpSpPr>
              <a:grpSpLocks/>
            </p:cNvGrpSpPr>
            <p:nvPr/>
          </p:nvGrpSpPr>
          <p:grpSpPr bwMode="auto">
            <a:xfrm>
              <a:off x="4749" y="668"/>
              <a:ext cx="581" cy="145"/>
              <a:chOff x="614" y="2568"/>
              <a:chExt cx="725" cy="139"/>
            </a:xfrm>
          </p:grpSpPr>
          <p:sp>
            <p:nvSpPr>
              <p:cNvPr id="493" name="AutoShape 256">
                <a:extLst>
                  <a:ext uri="{FF2B5EF4-FFF2-40B4-BE49-F238E27FC236}">
                    <a16:creationId xmlns:a16="http://schemas.microsoft.com/office/drawing/2014/main" id="{DF73D935-199A-DB4F-982E-4FD09073BCC3}"/>
                  </a:ext>
                </a:extLst>
              </p:cNvPr>
              <p:cNvSpPr>
                <a:spLocks noChangeArrowheads="1"/>
              </p:cNvSpPr>
              <p:nvPr/>
            </p:nvSpPr>
            <p:spPr bwMode="auto">
              <a:xfrm>
                <a:off x="612" y="2568"/>
                <a:ext cx="727"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94" name="AutoShape 257">
                <a:extLst>
                  <a:ext uri="{FF2B5EF4-FFF2-40B4-BE49-F238E27FC236}">
                    <a16:creationId xmlns:a16="http://schemas.microsoft.com/office/drawing/2014/main" id="{0B62903F-2CF1-DB41-8BE5-4719AA91FA25}"/>
                  </a:ext>
                </a:extLst>
              </p:cNvPr>
              <p:cNvSpPr>
                <a:spLocks noChangeArrowheads="1"/>
              </p:cNvSpPr>
              <p:nvPr/>
            </p:nvSpPr>
            <p:spPr bwMode="auto">
              <a:xfrm>
                <a:off x="627"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69" name="Rectangle 258">
              <a:extLst>
                <a:ext uri="{FF2B5EF4-FFF2-40B4-BE49-F238E27FC236}">
                  <a16:creationId xmlns:a16="http://schemas.microsoft.com/office/drawing/2014/main" id="{3EEE95AA-2248-7C48-9119-E8C3321051F1}"/>
                </a:ext>
              </a:extLst>
            </p:cNvPr>
            <p:cNvSpPr>
              <a:spLocks noChangeArrowheads="1"/>
            </p:cNvSpPr>
            <p:nvPr/>
          </p:nvSpPr>
          <p:spPr bwMode="auto">
            <a:xfrm>
              <a:off x="4227" y="102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70" name="Group 259">
              <a:extLst>
                <a:ext uri="{FF2B5EF4-FFF2-40B4-BE49-F238E27FC236}">
                  <a16:creationId xmlns:a16="http://schemas.microsoft.com/office/drawing/2014/main" id="{9A0290EC-59BF-2F4D-BD25-1C0289B89B4D}"/>
                </a:ext>
              </a:extLst>
            </p:cNvPr>
            <p:cNvGrpSpPr>
              <a:grpSpLocks/>
            </p:cNvGrpSpPr>
            <p:nvPr/>
          </p:nvGrpSpPr>
          <p:grpSpPr bwMode="auto">
            <a:xfrm>
              <a:off x="4747" y="994"/>
              <a:ext cx="581" cy="134"/>
              <a:chOff x="614" y="2568"/>
              <a:chExt cx="725" cy="139"/>
            </a:xfrm>
          </p:grpSpPr>
          <p:sp>
            <p:nvSpPr>
              <p:cNvPr id="491" name="AutoShape 260">
                <a:extLst>
                  <a:ext uri="{FF2B5EF4-FFF2-40B4-BE49-F238E27FC236}">
                    <a16:creationId xmlns:a16="http://schemas.microsoft.com/office/drawing/2014/main" id="{7FBFA811-AD2E-5049-AE53-0186EFA3C48E}"/>
                  </a:ext>
                </a:extLst>
              </p:cNvPr>
              <p:cNvSpPr>
                <a:spLocks noChangeArrowheads="1"/>
              </p:cNvSpPr>
              <p:nvPr/>
            </p:nvSpPr>
            <p:spPr bwMode="auto">
              <a:xfrm>
                <a:off x="614" y="2577"/>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92" name="AutoShape 261">
                <a:extLst>
                  <a:ext uri="{FF2B5EF4-FFF2-40B4-BE49-F238E27FC236}">
                    <a16:creationId xmlns:a16="http://schemas.microsoft.com/office/drawing/2014/main" id="{52480638-42C8-6641-9C97-E73704C2F0A0}"/>
                  </a:ext>
                </a:extLst>
              </p:cNvPr>
              <p:cNvSpPr>
                <a:spLocks noChangeArrowheads="1"/>
              </p:cNvSpPr>
              <p:nvPr/>
            </p:nvSpPr>
            <p:spPr bwMode="auto">
              <a:xfrm>
                <a:off x="630" y="2596"/>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71" name="Rectangle 262">
              <a:extLst>
                <a:ext uri="{FF2B5EF4-FFF2-40B4-BE49-F238E27FC236}">
                  <a16:creationId xmlns:a16="http://schemas.microsoft.com/office/drawing/2014/main" id="{BFA8FFEA-5262-2040-AA47-EEDB12FC43D2}"/>
                </a:ext>
              </a:extLst>
            </p:cNvPr>
            <p:cNvSpPr>
              <a:spLocks noChangeArrowheads="1"/>
            </p:cNvSpPr>
            <p:nvPr/>
          </p:nvSpPr>
          <p:spPr bwMode="auto">
            <a:xfrm>
              <a:off x="4214" y="1355"/>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72" name="Rectangle 263">
              <a:extLst>
                <a:ext uri="{FF2B5EF4-FFF2-40B4-BE49-F238E27FC236}">
                  <a16:creationId xmlns:a16="http://schemas.microsoft.com/office/drawing/2014/main" id="{8396F506-0BBD-A443-9550-83889BF429DD}"/>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73" name="Group 264">
              <a:extLst>
                <a:ext uri="{FF2B5EF4-FFF2-40B4-BE49-F238E27FC236}">
                  <a16:creationId xmlns:a16="http://schemas.microsoft.com/office/drawing/2014/main" id="{F2DAEB7E-7F31-F74A-8053-5EA45BC4F954}"/>
                </a:ext>
              </a:extLst>
            </p:cNvPr>
            <p:cNvGrpSpPr>
              <a:grpSpLocks/>
            </p:cNvGrpSpPr>
            <p:nvPr/>
          </p:nvGrpSpPr>
          <p:grpSpPr bwMode="auto">
            <a:xfrm>
              <a:off x="4735" y="1627"/>
              <a:ext cx="582" cy="151"/>
              <a:chOff x="614" y="2568"/>
              <a:chExt cx="725" cy="139"/>
            </a:xfrm>
          </p:grpSpPr>
          <p:sp>
            <p:nvSpPr>
              <p:cNvPr id="489" name="AutoShape 265">
                <a:extLst>
                  <a:ext uri="{FF2B5EF4-FFF2-40B4-BE49-F238E27FC236}">
                    <a16:creationId xmlns:a16="http://schemas.microsoft.com/office/drawing/2014/main" id="{E202102F-D0BF-F043-A101-0585762C43C3}"/>
                  </a:ext>
                </a:extLst>
              </p:cNvPr>
              <p:cNvSpPr>
                <a:spLocks noChangeArrowheads="1"/>
              </p:cNvSpPr>
              <p:nvPr/>
            </p:nvSpPr>
            <p:spPr bwMode="auto">
              <a:xfrm>
                <a:off x="614" y="2576"/>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90" name="AutoShape 266">
                <a:extLst>
                  <a:ext uri="{FF2B5EF4-FFF2-40B4-BE49-F238E27FC236}">
                    <a16:creationId xmlns:a16="http://schemas.microsoft.com/office/drawing/2014/main" id="{E8A94FF0-B560-A94F-91F4-4E5472AC5321}"/>
                  </a:ext>
                </a:extLst>
              </p:cNvPr>
              <p:cNvSpPr>
                <a:spLocks noChangeArrowheads="1"/>
              </p:cNvSpPr>
              <p:nvPr/>
            </p:nvSpPr>
            <p:spPr bwMode="auto">
              <a:xfrm>
                <a:off x="629" y="2593"/>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74" name="Freeform 267">
              <a:extLst>
                <a:ext uri="{FF2B5EF4-FFF2-40B4-BE49-F238E27FC236}">
                  <a16:creationId xmlns:a16="http://schemas.microsoft.com/office/drawing/2014/main" id="{F55BD7D4-3704-D84A-AE65-92AC70C7FCF5}"/>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475" name="Group 268">
              <a:extLst>
                <a:ext uri="{FF2B5EF4-FFF2-40B4-BE49-F238E27FC236}">
                  <a16:creationId xmlns:a16="http://schemas.microsoft.com/office/drawing/2014/main" id="{76F5D927-0206-E441-A4B8-B6AFBF7041DB}"/>
                </a:ext>
              </a:extLst>
            </p:cNvPr>
            <p:cNvGrpSpPr>
              <a:grpSpLocks/>
            </p:cNvGrpSpPr>
            <p:nvPr/>
          </p:nvGrpSpPr>
          <p:grpSpPr bwMode="auto">
            <a:xfrm>
              <a:off x="4739" y="1327"/>
              <a:ext cx="582" cy="139"/>
              <a:chOff x="614" y="2568"/>
              <a:chExt cx="725" cy="139"/>
            </a:xfrm>
          </p:grpSpPr>
          <p:sp>
            <p:nvSpPr>
              <p:cNvPr id="487" name="AutoShape 269">
                <a:extLst>
                  <a:ext uri="{FF2B5EF4-FFF2-40B4-BE49-F238E27FC236}">
                    <a16:creationId xmlns:a16="http://schemas.microsoft.com/office/drawing/2014/main" id="{A7876F51-5DD6-9D4C-93F2-AA353B717021}"/>
                  </a:ext>
                </a:extLst>
              </p:cNvPr>
              <p:cNvSpPr>
                <a:spLocks noChangeArrowheads="1"/>
              </p:cNvSpPr>
              <p:nvPr/>
            </p:nvSpPr>
            <p:spPr bwMode="auto">
              <a:xfrm>
                <a:off x="616" y="2566"/>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8" name="AutoShape 270">
                <a:extLst>
                  <a:ext uri="{FF2B5EF4-FFF2-40B4-BE49-F238E27FC236}">
                    <a16:creationId xmlns:a16="http://schemas.microsoft.com/office/drawing/2014/main" id="{B17F25D8-191C-D34B-9D8C-416931495DD1}"/>
                  </a:ext>
                </a:extLst>
              </p:cNvPr>
              <p:cNvSpPr>
                <a:spLocks noChangeArrowheads="1"/>
              </p:cNvSpPr>
              <p:nvPr/>
            </p:nvSpPr>
            <p:spPr bwMode="auto">
              <a:xfrm>
                <a:off x="632" y="2584"/>
                <a:ext cx="695"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76" name="Rectangle 271">
              <a:extLst>
                <a:ext uri="{FF2B5EF4-FFF2-40B4-BE49-F238E27FC236}">
                  <a16:creationId xmlns:a16="http://schemas.microsoft.com/office/drawing/2014/main" id="{870139C0-3422-414F-BE74-A5D5FC9039F1}"/>
                </a:ext>
              </a:extLst>
            </p:cNvPr>
            <p:cNvSpPr>
              <a:spLocks noChangeArrowheads="1"/>
            </p:cNvSpPr>
            <p:nvPr/>
          </p:nvSpPr>
          <p:spPr bwMode="auto">
            <a:xfrm>
              <a:off x="5249" y="435"/>
              <a:ext cx="68" cy="2282"/>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77" name="Freeform 272">
              <a:extLst>
                <a:ext uri="{FF2B5EF4-FFF2-40B4-BE49-F238E27FC236}">
                  <a16:creationId xmlns:a16="http://schemas.microsoft.com/office/drawing/2014/main" id="{1BF02360-9958-334C-80C1-C05EF171AE7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8" name="Freeform 273">
              <a:extLst>
                <a:ext uri="{FF2B5EF4-FFF2-40B4-BE49-F238E27FC236}">
                  <a16:creationId xmlns:a16="http://schemas.microsoft.com/office/drawing/2014/main" id="{65FFA63F-5B33-1247-825D-720BA02E1E67}"/>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9" name="Oval 274">
              <a:extLst>
                <a:ext uri="{FF2B5EF4-FFF2-40B4-BE49-F238E27FC236}">
                  <a16:creationId xmlns:a16="http://schemas.microsoft.com/office/drawing/2014/main" id="{7B8A133C-C808-4749-84AB-D3FA37E91374}"/>
                </a:ext>
              </a:extLst>
            </p:cNvPr>
            <p:cNvSpPr>
              <a:spLocks noChangeArrowheads="1"/>
            </p:cNvSpPr>
            <p:nvPr/>
          </p:nvSpPr>
          <p:spPr bwMode="auto">
            <a:xfrm>
              <a:off x="5515" y="2610"/>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0" name="Freeform 275">
              <a:extLst>
                <a:ext uri="{FF2B5EF4-FFF2-40B4-BE49-F238E27FC236}">
                  <a16:creationId xmlns:a16="http://schemas.microsoft.com/office/drawing/2014/main" id="{E6408E07-86FD-C140-AA6A-F706833C2421}"/>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 name="AutoShape 276">
              <a:extLst>
                <a:ext uri="{FF2B5EF4-FFF2-40B4-BE49-F238E27FC236}">
                  <a16:creationId xmlns:a16="http://schemas.microsoft.com/office/drawing/2014/main" id="{9D7F9ADA-2A0C-CB41-8A6A-25721BFBEBA2}"/>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2" name="AutoShape 277">
              <a:extLst>
                <a:ext uri="{FF2B5EF4-FFF2-40B4-BE49-F238E27FC236}">
                  <a16:creationId xmlns:a16="http://schemas.microsoft.com/office/drawing/2014/main" id="{260C5EF9-AEA9-5E42-8C56-F20705FC19D5}"/>
                </a:ext>
              </a:extLst>
            </p:cNvPr>
            <p:cNvSpPr>
              <a:spLocks noChangeArrowheads="1"/>
            </p:cNvSpPr>
            <p:nvPr/>
          </p:nvSpPr>
          <p:spPr bwMode="auto">
            <a:xfrm>
              <a:off x="4202" y="2711"/>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3" name="Oval 278">
              <a:extLst>
                <a:ext uri="{FF2B5EF4-FFF2-40B4-BE49-F238E27FC236}">
                  <a16:creationId xmlns:a16="http://schemas.microsoft.com/office/drawing/2014/main" id="{48A974CE-E5E7-0843-AB61-75D84B27AC70}"/>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4" name="Oval 279">
              <a:extLst>
                <a:ext uri="{FF2B5EF4-FFF2-40B4-BE49-F238E27FC236}">
                  <a16:creationId xmlns:a16="http://schemas.microsoft.com/office/drawing/2014/main" id="{8B9436BF-CE3E-FC4C-8122-7385AACCF917}"/>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485" name="Oval 280">
              <a:extLst>
                <a:ext uri="{FF2B5EF4-FFF2-40B4-BE49-F238E27FC236}">
                  <a16:creationId xmlns:a16="http://schemas.microsoft.com/office/drawing/2014/main" id="{85DCCE21-DE23-174A-818D-0DCA727B47F2}"/>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6" name="Rectangle 281">
              <a:extLst>
                <a:ext uri="{FF2B5EF4-FFF2-40B4-BE49-F238E27FC236}">
                  <a16:creationId xmlns:a16="http://schemas.microsoft.com/office/drawing/2014/main" id="{C8A94C3E-7DAE-EF4F-8A72-248A1E2AD3E4}"/>
                </a:ext>
              </a:extLst>
            </p:cNvPr>
            <p:cNvSpPr>
              <a:spLocks noChangeArrowheads="1"/>
            </p:cNvSpPr>
            <p:nvPr/>
          </p:nvSpPr>
          <p:spPr bwMode="auto">
            <a:xfrm>
              <a:off x="5063" y="1833"/>
              <a:ext cx="87" cy="765"/>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grpSp>
        <p:nvGrpSpPr>
          <p:cNvPr id="495" name="Group 249">
            <a:extLst>
              <a:ext uri="{FF2B5EF4-FFF2-40B4-BE49-F238E27FC236}">
                <a16:creationId xmlns:a16="http://schemas.microsoft.com/office/drawing/2014/main" id="{9A322CEC-1E3F-7643-9B34-48DAE04B90AA}"/>
              </a:ext>
            </a:extLst>
          </p:cNvPr>
          <p:cNvGrpSpPr>
            <a:grpSpLocks/>
          </p:cNvGrpSpPr>
          <p:nvPr/>
        </p:nvGrpSpPr>
        <p:grpSpPr bwMode="auto">
          <a:xfrm>
            <a:off x="5880151" y="2102864"/>
            <a:ext cx="365125" cy="636587"/>
            <a:chOff x="4140" y="429"/>
            <a:chExt cx="1425" cy="2396"/>
          </a:xfrm>
        </p:grpSpPr>
        <p:sp>
          <p:nvSpPr>
            <p:cNvPr id="496" name="Freeform 250">
              <a:extLst>
                <a:ext uri="{FF2B5EF4-FFF2-40B4-BE49-F238E27FC236}">
                  <a16:creationId xmlns:a16="http://schemas.microsoft.com/office/drawing/2014/main" id="{BF704524-7EBB-D046-9683-21898A082D1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7" name="Rectangle 251">
              <a:extLst>
                <a:ext uri="{FF2B5EF4-FFF2-40B4-BE49-F238E27FC236}">
                  <a16:creationId xmlns:a16="http://schemas.microsoft.com/office/drawing/2014/main" id="{25DAEF71-0572-E646-9697-11A16EA0AFB2}"/>
                </a:ext>
              </a:extLst>
            </p:cNvPr>
            <p:cNvSpPr>
              <a:spLocks noChangeArrowheads="1"/>
            </p:cNvSpPr>
            <p:nvPr/>
          </p:nvSpPr>
          <p:spPr bwMode="auto">
            <a:xfrm>
              <a:off x="4202" y="435"/>
              <a:ext cx="1053"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98" name="Freeform 252">
              <a:extLst>
                <a:ext uri="{FF2B5EF4-FFF2-40B4-BE49-F238E27FC236}">
                  <a16:creationId xmlns:a16="http://schemas.microsoft.com/office/drawing/2014/main" id="{35B829A5-713F-1B4F-9D13-FEC76AAA5F6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9" name="Freeform 253">
              <a:extLst>
                <a:ext uri="{FF2B5EF4-FFF2-40B4-BE49-F238E27FC236}">
                  <a16:creationId xmlns:a16="http://schemas.microsoft.com/office/drawing/2014/main" id="{6265744D-6FF5-0641-AFBC-2D2A5534BE61}"/>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0" name="Rectangle 254">
              <a:extLst>
                <a:ext uri="{FF2B5EF4-FFF2-40B4-BE49-F238E27FC236}">
                  <a16:creationId xmlns:a16="http://schemas.microsoft.com/office/drawing/2014/main" id="{1AAF2320-D199-C640-AE43-35565BFFD106}"/>
                </a:ext>
              </a:extLst>
            </p:cNvPr>
            <p:cNvSpPr>
              <a:spLocks noChangeArrowheads="1"/>
            </p:cNvSpPr>
            <p:nvPr/>
          </p:nvSpPr>
          <p:spPr bwMode="auto">
            <a:xfrm>
              <a:off x="4214" y="692"/>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01" name="Group 255">
              <a:extLst>
                <a:ext uri="{FF2B5EF4-FFF2-40B4-BE49-F238E27FC236}">
                  <a16:creationId xmlns:a16="http://schemas.microsoft.com/office/drawing/2014/main" id="{B10EABF4-670D-6D45-A736-FED4B682374D}"/>
                </a:ext>
              </a:extLst>
            </p:cNvPr>
            <p:cNvGrpSpPr>
              <a:grpSpLocks/>
            </p:cNvGrpSpPr>
            <p:nvPr/>
          </p:nvGrpSpPr>
          <p:grpSpPr bwMode="auto">
            <a:xfrm>
              <a:off x="4749" y="668"/>
              <a:ext cx="581" cy="145"/>
              <a:chOff x="614" y="2568"/>
              <a:chExt cx="725" cy="139"/>
            </a:xfrm>
          </p:grpSpPr>
          <p:sp>
            <p:nvSpPr>
              <p:cNvPr id="526" name="AutoShape 256">
                <a:extLst>
                  <a:ext uri="{FF2B5EF4-FFF2-40B4-BE49-F238E27FC236}">
                    <a16:creationId xmlns:a16="http://schemas.microsoft.com/office/drawing/2014/main" id="{75E48B8A-3A1E-A141-AF76-5519486A653B}"/>
                  </a:ext>
                </a:extLst>
              </p:cNvPr>
              <p:cNvSpPr>
                <a:spLocks noChangeArrowheads="1"/>
              </p:cNvSpPr>
              <p:nvPr/>
            </p:nvSpPr>
            <p:spPr bwMode="auto">
              <a:xfrm>
                <a:off x="604" y="2574"/>
                <a:ext cx="734"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27" name="AutoShape 257">
                <a:extLst>
                  <a:ext uri="{FF2B5EF4-FFF2-40B4-BE49-F238E27FC236}">
                    <a16:creationId xmlns:a16="http://schemas.microsoft.com/office/drawing/2014/main" id="{260A31AE-0644-334E-9F1F-F662F259CAB9}"/>
                  </a:ext>
                </a:extLst>
              </p:cNvPr>
              <p:cNvSpPr>
                <a:spLocks noChangeArrowheads="1"/>
              </p:cNvSpPr>
              <p:nvPr/>
            </p:nvSpPr>
            <p:spPr bwMode="auto">
              <a:xfrm>
                <a:off x="627"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02" name="Rectangle 258">
              <a:extLst>
                <a:ext uri="{FF2B5EF4-FFF2-40B4-BE49-F238E27FC236}">
                  <a16:creationId xmlns:a16="http://schemas.microsoft.com/office/drawing/2014/main" id="{B4BF49CC-58CB-4846-83BB-E502B41B988E}"/>
                </a:ext>
              </a:extLst>
            </p:cNvPr>
            <p:cNvSpPr>
              <a:spLocks noChangeArrowheads="1"/>
            </p:cNvSpPr>
            <p:nvPr/>
          </p:nvSpPr>
          <p:spPr bwMode="auto">
            <a:xfrm>
              <a:off x="4227" y="102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03" name="Group 259">
              <a:extLst>
                <a:ext uri="{FF2B5EF4-FFF2-40B4-BE49-F238E27FC236}">
                  <a16:creationId xmlns:a16="http://schemas.microsoft.com/office/drawing/2014/main" id="{6B79FC1D-F979-7742-B232-710419BA8176}"/>
                </a:ext>
              </a:extLst>
            </p:cNvPr>
            <p:cNvGrpSpPr>
              <a:grpSpLocks/>
            </p:cNvGrpSpPr>
            <p:nvPr/>
          </p:nvGrpSpPr>
          <p:grpSpPr bwMode="auto">
            <a:xfrm>
              <a:off x="4747" y="994"/>
              <a:ext cx="581" cy="134"/>
              <a:chOff x="614" y="2568"/>
              <a:chExt cx="725" cy="139"/>
            </a:xfrm>
          </p:grpSpPr>
          <p:sp>
            <p:nvSpPr>
              <p:cNvPr id="524" name="AutoShape 260">
                <a:extLst>
                  <a:ext uri="{FF2B5EF4-FFF2-40B4-BE49-F238E27FC236}">
                    <a16:creationId xmlns:a16="http://schemas.microsoft.com/office/drawing/2014/main" id="{074BB552-0E48-7D41-ACD4-2AF8E5822E29}"/>
                  </a:ext>
                </a:extLst>
              </p:cNvPr>
              <p:cNvSpPr>
                <a:spLocks noChangeArrowheads="1"/>
              </p:cNvSpPr>
              <p:nvPr/>
            </p:nvSpPr>
            <p:spPr bwMode="auto">
              <a:xfrm>
                <a:off x="614" y="2577"/>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25" name="AutoShape 261">
                <a:extLst>
                  <a:ext uri="{FF2B5EF4-FFF2-40B4-BE49-F238E27FC236}">
                    <a16:creationId xmlns:a16="http://schemas.microsoft.com/office/drawing/2014/main" id="{CEE20A4D-9CF2-CA4E-A3DF-6F08CE852BAF}"/>
                  </a:ext>
                </a:extLst>
              </p:cNvPr>
              <p:cNvSpPr>
                <a:spLocks noChangeArrowheads="1"/>
              </p:cNvSpPr>
              <p:nvPr/>
            </p:nvSpPr>
            <p:spPr bwMode="auto">
              <a:xfrm>
                <a:off x="630" y="2596"/>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04" name="Rectangle 262">
              <a:extLst>
                <a:ext uri="{FF2B5EF4-FFF2-40B4-BE49-F238E27FC236}">
                  <a16:creationId xmlns:a16="http://schemas.microsoft.com/office/drawing/2014/main" id="{A952D499-A470-9C48-AB25-30866EA10103}"/>
                </a:ext>
              </a:extLst>
            </p:cNvPr>
            <p:cNvSpPr>
              <a:spLocks noChangeArrowheads="1"/>
            </p:cNvSpPr>
            <p:nvPr/>
          </p:nvSpPr>
          <p:spPr bwMode="auto">
            <a:xfrm>
              <a:off x="4214" y="1355"/>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05" name="Rectangle 263">
              <a:extLst>
                <a:ext uri="{FF2B5EF4-FFF2-40B4-BE49-F238E27FC236}">
                  <a16:creationId xmlns:a16="http://schemas.microsoft.com/office/drawing/2014/main" id="{C2983F57-3316-D84C-9547-C24897ACD46C}"/>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06" name="Group 264">
              <a:extLst>
                <a:ext uri="{FF2B5EF4-FFF2-40B4-BE49-F238E27FC236}">
                  <a16:creationId xmlns:a16="http://schemas.microsoft.com/office/drawing/2014/main" id="{CBB38ADC-7FEA-984C-9982-22207791C146}"/>
                </a:ext>
              </a:extLst>
            </p:cNvPr>
            <p:cNvGrpSpPr>
              <a:grpSpLocks/>
            </p:cNvGrpSpPr>
            <p:nvPr/>
          </p:nvGrpSpPr>
          <p:grpSpPr bwMode="auto">
            <a:xfrm>
              <a:off x="4735" y="1627"/>
              <a:ext cx="582" cy="151"/>
              <a:chOff x="614" y="2568"/>
              <a:chExt cx="725" cy="139"/>
            </a:xfrm>
          </p:grpSpPr>
          <p:sp>
            <p:nvSpPr>
              <p:cNvPr id="522" name="AutoShape 265">
                <a:extLst>
                  <a:ext uri="{FF2B5EF4-FFF2-40B4-BE49-F238E27FC236}">
                    <a16:creationId xmlns:a16="http://schemas.microsoft.com/office/drawing/2014/main" id="{A2317842-DB5B-E644-9D9F-8476C78D677D}"/>
                  </a:ext>
                </a:extLst>
              </p:cNvPr>
              <p:cNvSpPr>
                <a:spLocks noChangeArrowheads="1"/>
              </p:cNvSpPr>
              <p:nvPr/>
            </p:nvSpPr>
            <p:spPr bwMode="auto">
              <a:xfrm>
                <a:off x="614" y="2576"/>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23" name="AutoShape 266">
                <a:extLst>
                  <a:ext uri="{FF2B5EF4-FFF2-40B4-BE49-F238E27FC236}">
                    <a16:creationId xmlns:a16="http://schemas.microsoft.com/office/drawing/2014/main" id="{A0C71213-AE36-6649-B799-8915C61A851E}"/>
                  </a:ext>
                </a:extLst>
              </p:cNvPr>
              <p:cNvSpPr>
                <a:spLocks noChangeArrowheads="1"/>
              </p:cNvSpPr>
              <p:nvPr/>
            </p:nvSpPr>
            <p:spPr bwMode="auto">
              <a:xfrm>
                <a:off x="629" y="2593"/>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07" name="Freeform 267">
              <a:extLst>
                <a:ext uri="{FF2B5EF4-FFF2-40B4-BE49-F238E27FC236}">
                  <a16:creationId xmlns:a16="http://schemas.microsoft.com/office/drawing/2014/main" id="{93A02F70-5B23-124A-B911-41DEE4FC47F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08" name="Group 268">
              <a:extLst>
                <a:ext uri="{FF2B5EF4-FFF2-40B4-BE49-F238E27FC236}">
                  <a16:creationId xmlns:a16="http://schemas.microsoft.com/office/drawing/2014/main" id="{49C78130-3F29-C246-8034-7EA1AC35B79E}"/>
                </a:ext>
              </a:extLst>
            </p:cNvPr>
            <p:cNvGrpSpPr>
              <a:grpSpLocks/>
            </p:cNvGrpSpPr>
            <p:nvPr/>
          </p:nvGrpSpPr>
          <p:grpSpPr bwMode="auto">
            <a:xfrm>
              <a:off x="4739" y="1327"/>
              <a:ext cx="582" cy="139"/>
              <a:chOff x="614" y="2568"/>
              <a:chExt cx="725" cy="139"/>
            </a:xfrm>
          </p:grpSpPr>
          <p:sp>
            <p:nvSpPr>
              <p:cNvPr id="520" name="AutoShape 269">
                <a:extLst>
                  <a:ext uri="{FF2B5EF4-FFF2-40B4-BE49-F238E27FC236}">
                    <a16:creationId xmlns:a16="http://schemas.microsoft.com/office/drawing/2014/main" id="{9CF90E49-A5F8-4D42-81F8-EB323C0FB663}"/>
                  </a:ext>
                </a:extLst>
              </p:cNvPr>
              <p:cNvSpPr>
                <a:spLocks noChangeArrowheads="1"/>
              </p:cNvSpPr>
              <p:nvPr/>
            </p:nvSpPr>
            <p:spPr bwMode="auto">
              <a:xfrm>
                <a:off x="616" y="2566"/>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21" name="AutoShape 270">
                <a:extLst>
                  <a:ext uri="{FF2B5EF4-FFF2-40B4-BE49-F238E27FC236}">
                    <a16:creationId xmlns:a16="http://schemas.microsoft.com/office/drawing/2014/main" id="{8BD5AC01-209F-374F-990A-709394222DA8}"/>
                  </a:ext>
                </a:extLst>
              </p:cNvPr>
              <p:cNvSpPr>
                <a:spLocks noChangeArrowheads="1"/>
              </p:cNvSpPr>
              <p:nvPr/>
            </p:nvSpPr>
            <p:spPr bwMode="auto">
              <a:xfrm>
                <a:off x="632" y="2584"/>
                <a:ext cx="695"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09" name="Rectangle 271">
              <a:extLst>
                <a:ext uri="{FF2B5EF4-FFF2-40B4-BE49-F238E27FC236}">
                  <a16:creationId xmlns:a16="http://schemas.microsoft.com/office/drawing/2014/main" id="{8452103B-F820-B64E-8A84-5DB92471A1A0}"/>
                </a:ext>
              </a:extLst>
            </p:cNvPr>
            <p:cNvSpPr>
              <a:spLocks noChangeArrowheads="1"/>
            </p:cNvSpPr>
            <p:nvPr/>
          </p:nvSpPr>
          <p:spPr bwMode="auto">
            <a:xfrm>
              <a:off x="5249" y="435"/>
              <a:ext cx="68" cy="2282"/>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0" name="Freeform 272">
              <a:extLst>
                <a:ext uri="{FF2B5EF4-FFF2-40B4-BE49-F238E27FC236}">
                  <a16:creationId xmlns:a16="http://schemas.microsoft.com/office/drawing/2014/main" id="{DF6AE29C-AA54-AF4B-9438-6D693A05234A}"/>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1" name="Freeform 273">
              <a:extLst>
                <a:ext uri="{FF2B5EF4-FFF2-40B4-BE49-F238E27FC236}">
                  <a16:creationId xmlns:a16="http://schemas.microsoft.com/office/drawing/2014/main" id="{645422EE-6B97-734C-83EE-52EE465DA55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 name="Oval 274">
              <a:extLst>
                <a:ext uri="{FF2B5EF4-FFF2-40B4-BE49-F238E27FC236}">
                  <a16:creationId xmlns:a16="http://schemas.microsoft.com/office/drawing/2014/main" id="{BF1713D7-2793-FC4A-BE4A-2349462FCDD8}"/>
                </a:ext>
              </a:extLst>
            </p:cNvPr>
            <p:cNvSpPr>
              <a:spLocks noChangeArrowheads="1"/>
            </p:cNvSpPr>
            <p:nvPr/>
          </p:nvSpPr>
          <p:spPr bwMode="auto">
            <a:xfrm>
              <a:off x="5515" y="2610"/>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3" name="Freeform 275">
              <a:extLst>
                <a:ext uri="{FF2B5EF4-FFF2-40B4-BE49-F238E27FC236}">
                  <a16:creationId xmlns:a16="http://schemas.microsoft.com/office/drawing/2014/main" id="{A51DBD25-52B0-BE4C-A61F-8F09E6EAD81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 name="AutoShape 276">
              <a:extLst>
                <a:ext uri="{FF2B5EF4-FFF2-40B4-BE49-F238E27FC236}">
                  <a16:creationId xmlns:a16="http://schemas.microsoft.com/office/drawing/2014/main" id="{F1BBB2BC-BFA5-6E45-A699-9AFFCF7AFEBC}"/>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5" name="AutoShape 277">
              <a:extLst>
                <a:ext uri="{FF2B5EF4-FFF2-40B4-BE49-F238E27FC236}">
                  <a16:creationId xmlns:a16="http://schemas.microsoft.com/office/drawing/2014/main" id="{C01D0AA1-8878-6F41-9F51-63A7E1E592E9}"/>
                </a:ext>
              </a:extLst>
            </p:cNvPr>
            <p:cNvSpPr>
              <a:spLocks noChangeArrowheads="1"/>
            </p:cNvSpPr>
            <p:nvPr/>
          </p:nvSpPr>
          <p:spPr bwMode="auto">
            <a:xfrm>
              <a:off x="4202" y="2711"/>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6" name="Oval 278">
              <a:extLst>
                <a:ext uri="{FF2B5EF4-FFF2-40B4-BE49-F238E27FC236}">
                  <a16:creationId xmlns:a16="http://schemas.microsoft.com/office/drawing/2014/main" id="{86038980-DFDC-504D-B38F-BFE07C79E29F}"/>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7" name="Oval 279">
              <a:extLst>
                <a:ext uri="{FF2B5EF4-FFF2-40B4-BE49-F238E27FC236}">
                  <a16:creationId xmlns:a16="http://schemas.microsoft.com/office/drawing/2014/main" id="{4E9AE1C3-2283-664C-B904-DEB17207D2BF}"/>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518" name="Oval 280">
              <a:extLst>
                <a:ext uri="{FF2B5EF4-FFF2-40B4-BE49-F238E27FC236}">
                  <a16:creationId xmlns:a16="http://schemas.microsoft.com/office/drawing/2014/main" id="{F95C5DF0-4A4D-0E4D-954C-6EE487341A4E}"/>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9" name="Rectangle 281">
              <a:extLst>
                <a:ext uri="{FF2B5EF4-FFF2-40B4-BE49-F238E27FC236}">
                  <a16:creationId xmlns:a16="http://schemas.microsoft.com/office/drawing/2014/main" id="{869D3CEF-B507-1949-9372-758A84CDED48}"/>
                </a:ext>
              </a:extLst>
            </p:cNvPr>
            <p:cNvSpPr>
              <a:spLocks noChangeArrowheads="1"/>
            </p:cNvSpPr>
            <p:nvPr/>
          </p:nvSpPr>
          <p:spPr bwMode="auto">
            <a:xfrm>
              <a:off x="5063" y="1833"/>
              <a:ext cx="87" cy="765"/>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grpSp>
        <p:nvGrpSpPr>
          <p:cNvPr id="528" name="Group 249">
            <a:extLst>
              <a:ext uri="{FF2B5EF4-FFF2-40B4-BE49-F238E27FC236}">
                <a16:creationId xmlns:a16="http://schemas.microsoft.com/office/drawing/2014/main" id="{D87A3822-63BE-DE4E-923C-77DD19E5C9BA}"/>
              </a:ext>
            </a:extLst>
          </p:cNvPr>
          <p:cNvGrpSpPr>
            <a:grpSpLocks/>
          </p:cNvGrpSpPr>
          <p:nvPr/>
        </p:nvGrpSpPr>
        <p:grpSpPr bwMode="auto">
          <a:xfrm>
            <a:off x="6418313" y="2367976"/>
            <a:ext cx="365125" cy="638175"/>
            <a:chOff x="4140" y="429"/>
            <a:chExt cx="1425" cy="2396"/>
          </a:xfrm>
        </p:grpSpPr>
        <p:sp>
          <p:nvSpPr>
            <p:cNvPr id="529" name="Freeform 250">
              <a:extLst>
                <a:ext uri="{FF2B5EF4-FFF2-40B4-BE49-F238E27FC236}">
                  <a16:creationId xmlns:a16="http://schemas.microsoft.com/office/drawing/2014/main" id="{14512CAB-E11B-5F42-8CB5-FA4890394267}"/>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0" name="Rectangle 251">
              <a:extLst>
                <a:ext uri="{FF2B5EF4-FFF2-40B4-BE49-F238E27FC236}">
                  <a16:creationId xmlns:a16="http://schemas.microsoft.com/office/drawing/2014/main" id="{C52A32F4-C426-A14E-A21C-1ED7145F8AED}"/>
                </a:ext>
              </a:extLst>
            </p:cNvPr>
            <p:cNvSpPr>
              <a:spLocks noChangeArrowheads="1"/>
            </p:cNvSpPr>
            <p:nvPr/>
          </p:nvSpPr>
          <p:spPr bwMode="auto">
            <a:xfrm>
              <a:off x="4202"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31" name="Freeform 252">
              <a:extLst>
                <a:ext uri="{FF2B5EF4-FFF2-40B4-BE49-F238E27FC236}">
                  <a16:creationId xmlns:a16="http://schemas.microsoft.com/office/drawing/2014/main" id="{33E364B5-8A56-CB46-A7E8-7457914DF176}"/>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 name="Freeform 253">
              <a:extLst>
                <a:ext uri="{FF2B5EF4-FFF2-40B4-BE49-F238E27FC236}">
                  <a16:creationId xmlns:a16="http://schemas.microsoft.com/office/drawing/2014/main" id="{29A0FBC5-8C08-3B49-8BFF-C6C9445FE072}"/>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 name="Rectangle 254">
              <a:extLst>
                <a:ext uri="{FF2B5EF4-FFF2-40B4-BE49-F238E27FC236}">
                  <a16:creationId xmlns:a16="http://schemas.microsoft.com/office/drawing/2014/main" id="{B386DEEC-A47C-D645-B37F-965414584BBD}"/>
                </a:ext>
              </a:extLst>
            </p:cNvPr>
            <p:cNvSpPr>
              <a:spLocks noChangeArrowheads="1"/>
            </p:cNvSpPr>
            <p:nvPr/>
          </p:nvSpPr>
          <p:spPr bwMode="auto">
            <a:xfrm>
              <a:off x="4214" y="69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34" name="Group 255">
              <a:extLst>
                <a:ext uri="{FF2B5EF4-FFF2-40B4-BE49-F238E27FC236}">
                  <a16:creationId xmlns:a16="http://schemas.microsoft.com/office/drawing/2014/main" id="{41829DBF-3353-4A40-A8D2-DDC29C9059E2}"/>
                </a:ext>
              </a:extLst>
            </p:cNvPr>
            <p:cNvGrpSpPr>
              <a:grpSpLocks/>
            </p:cNvGrpSpPr>
            <p:nvPr/>
          </p:nvGrpSpPr>
          <p:grpSpPr bwMode="auto">
            <a:xfrm>
              <a:off x="4749" y="668"/>
              <a:ext cx="581" cy="145"/>
              <a:chOff x="614" y="2568"/>
              <a:chExt cx="725" cy="139"/>
            </a:xfrm>
          </p:grpSpPr>
          <p:sp>
            <p:nvSpPr>
              <p:cNvPr id="559" name="AutoShape 256">
                <a:extLst>
                  <a:ext uri="{FF2B5EF4-FFF2-40B4-BE49-F238E27FC236}">
                    <a16:creationId xmlns:a16="http://schemas.microsoft.com/office/drawing/2014/main" id="{A07DFC07-AC94-3340-9FC4-450F2706896E}"/>
                  </a:ext>
                </a:extLst>
              </p:cNvPr>
              <p:cNvSpPr>
                <a:spLocks noChangeArrowheads="1"/>
              </p:cNvSpPr>
              <p:nvPr/>
            </p:nvSpPr>
            <p:spPr bwMode="auto">
              <a:xfrm>
                <a:off x="612" y="2562"/>
                <a:ext cx="727"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60" name="AutoShape 257">
                <a:extLst>
                  <a:ext uri="{FF2B5EF4-FFF2-40B4-BE49-F238E27FC236}">
                    <a16:creationId xmlns:a16="http://schemas.microsoft.com/office/drawing/2014/main" id="{8EDD7109-DEB4-E04E-B142-8D4E70D7DC06}"/>
                  </a:ext>
                </a:extLst>
              </p:cNvPr>
              <p:cNvSpPr>
                <a:spLocks noChangeArrowheads="1"/>
              </p:cNvSpPr>
              <p:nvPr/>
            </p:nvSpPr>
            <p:spPr bwMode="auto">
              <a:xfrm>
                <a:off x="627" y="2585"/>
                <a:ext cx="696"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35" name="Rectangle 258">
              <a:extLst>
                <a:ext uri="{FF2B5EF4-FFF2-40B4-BE49-F238E27FC236}">
                  <a16:creationId xmlns:a16="http://schemas.microsoft.com/office/drawing/2014/main" id="{09C91CD8-2EE2-2544-86DF-17937D3E6B9E}"/>
                </a:ext>
              </a:extLst>
            </p:cNvPr>
            <p:cNvSpPr>
              <a:spLocks noChangeArrowheads="1"/>
            </p:cNvSpPr>
            <p:nvPr/>
          </p:nvSpPr>
          <p:spPr bwMode="auto">
            <a:xfrm>
              <a:off x="4227" y="101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36" name="Group 259">
              <a:extLst>
                <a:ext uri="{FF2B5EF4-FFF2-40B4-BE49-F238E27FC236}">
                  <a16:creationId xmlns:a16="http://schemas.microsoft.com/office/drawing/2014/main" id="{B94269A8-F61D-9844-A866-66DBB930B2FE}"/>
                </a:ext>
              </a:extLst>
            </p:cNvPr>
            <p:cNvGrpSpPr>
              <a:grpSpLocks/>
            </p:cNvGrpSpPr>
            <p:nvPr/>
          </p:nvGrpSpPr>
          <p:grpSpPr bwMode="auto">
            <a:xfrm>
              <a:off x="4747" y="994"/>
              <a:ext cx="581" cy="134"/>
              <a:chOff x="614" y="2568"/>
              <a:chExt cx="725" cy="139"/>
            </a:xfrm>
          </p:grpSpPr>
          <p:sp>
            <p:nvSpPr>
              <p:cNvPr id="557" name="AutoShape 260">
                <a:extLst>
                  <a:ext uri="{FF2B5EF4-FFF2-40B4-BE49-F238E27FC236}">
                    <a16:creationId xmlns:a16="http://schemas.microsoft.com/office/drawing/2014/main" id="{19FF2509-249B-A34E-9B76-F46346F5770D}"/>
                  </a:ext>
                </a:extLst>
              </p:cNvPr>
              <p:cNvSpPr>
                <a:spLocks noChangeArrowheads="1"/>
              </p:cNvSpPr>
              <p:nvPr/>
            </p:nvSpPr>
            <p:spPr bwMode="auto">
              <a:xfrm>
                <a:off x="614" y="2569"/>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58" name="AutoShape 261">
                <a:extLst>
                  <a:ext uri="{FF2B5EF4-FFF2-40B4-BE49-F238E27FC236}">
                    <a16:creationId xmlns:a16="http://schemas.microsoft.com/office/drawing/2014/main" id="{9086D41B-4667-BB4B-9B51-752AB48E49A0}"/>
                  </a:ext>
                </a:extLst>
              </p:cNvPr>
              <p:cNvSpPr>
                <a:spLocks noChangeArrowheads="1"/>
              </p:cNvSpPr>
              <p:nvPr/>
            </p:nvSpPr>
            <p:spPr bwMode="auto">
              <a:xfrm>
                <a:off x="630" y="2588"/>
                <a:ext cx="69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37" name="Rectangle 262">
              <a:extLst>
                <a:ext uri="{FF2B5EF4-FFF2-40B4-BE49-F238E27FC236}">
                  <a16:creationId xmlns:a16="http://schemas.microsoft.com/office/drawing/2014/main" id="{3A16FB66-12F9-E146-BE69-D99FD5A24D75}"/>
                </a:ext>
              </a:extLst>
            </p:cNvPr>
            <p:cNvSpPr>
              <a:spLocks noChangeArrowheads="1"/>
            </p:cNvSpPr>
            <p:nvPr/>
          </p:nvSpPr>
          <p:spPr bwMode="auto">
            <a:xfrm>
              <a:off x="4214" y="135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38" name="Rectangle 263">
              <a:extLst>
                <a:ext uri="{FF2B5EF4-FFF2-40B4-BE49-F238E27FC236}">
                  <a16:creationId xmlns:a16="http://schemas.microsoft.com/office/drawing/2014/main" id="{0F68A595-C8F0-CD4C-BB86-970E7BB48F7A}"/>
                </a:ext>
              </a:extLst>
            </p:cNvPr>
            <p:cNvSpPr>
              <a:spLocks noChangeArrowheads="1"/>
            </p:cNvSpPr>
            <p:nvPr/>
          </p:nvSpPr>
          <p:spPr bwMode="auto">
            <a:xfrm>
              <a:off x="4227" y="1657"/>
              <a:ext cx="601" cy="4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39" name="Group 264">
              <a:extLst>
                <a:ext uri="{FF2B5EF4-FFF2-40B4-BE49-F238E27FC236}">
                  <a16:creationId xmlns:a16="http://schemas.microsoft.com/office/drawing/2014/main" id="{9F04FF6F-A7C6-B342-B9DC-58EE849A0673}"/>
                </a:ext>
              </a:extLst>
            </p:cNvPr>
            <p:cNvGrpSpPr>
              <a:grpSpLocks/>
            </p:cNvGrpSpPr>
            <p:nvPr/>
          </p:nvGrpSpPr>
          <p:grpSpPr bwMode="auto">
            <a:xfrm>
              <a:off x="4735" y="1627"/>
              <a:ext cx="582" cy="151"/>
              <a:chOff x="614" y="2568"/>
              <a:chExt cx="725" cy="139"/>
            </a:xfrm>
          </p:grpSpPr>
          <p:sp>
            <p:nvSpPr>
              <p:cNvPr id="555" name="AutoShape 265">
                <a:extLst>
                  <a:ext uri="{FF2B5EF4-FFF2-40B4-BE49-F238E27FC236}">
                    <a16:creationId xmlns:a16="http://schemas.microsoft.com/office/drawing/2014/main" id="{56544B7C-E0F5-AE4F-901A-752B5CDF54D9}"/>
                  </a:ext>
                </a:extLst>
              </p:cNvPr>
              <p:cNvSpPr>
                <a:spLocks noChangeArrowheads="1"/>
              </p:cNvSpPr>
              <p:nvPr/>
            </p:nvSpPr>
            <p:spPr bwMode="auto">
              <a:xfrm>
                <a:off x="614" y="2568"/>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56" name="AutoShape 266">
                <a:extLst>
                  <a:ext uri="{FF2B5EF4-FFF2-40B4-BE49-F238E27FC236}">
                    <a16:creationId xmlns:a16="http://schemas.microsoft.com/office/drawing/2014/main" id="{57D5DB94-D0E3-B443-8A18-5B4C1825C012}"/>
                  </a:ext>
                </a:extLst>
              </p:cNvPr>
              <p:cNvSpPr>
                <a:spLocks noChangeArrowheads="1"/>
              </p:cNvSpPr>
              <p:nvPr/>
            </p:nvSpPr>
            <p:spPr bwMode="auto">
              <a:xfrm>
                <a:off x="629" y="2584"/>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40" name="Freeform 267">
              <a:extLst>
                <a:ext uri="{FF2B5EF4-FFF2-40B4-BE49-F238E27FC236}">
                  <a16:creationId xmlns:a16="http://schemas.microsoft.com/office/drawing/2014/main" id="{C909C8C3-0F93-B84D-8D17-BF2B99AD8A3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41" name="Group 268">
              <a:extLst>
                <a:ext uri="{FF2B5EF4-FFF2-40B4-BE49-F238E27FC236}">
                  <a16:creationId xmlns:a16="http://schemas.microsoft.com/office/drawing/2014/main" id="{BAE8BD68-19A5-4344-91FC-E0B0DAFBC49C}"/>
                </a:ext>
              </a:extLst>
            </p:cNvPr>
            <p:cNvGrpSpPr>
              <a:grpSpLocks/>
            </p:cNvGrpSpPr>
            <p:nvPr/>
          </p:nvGrpSpPr>
          <p:grpSpPr bwMode="auto">
            <a:xfrm>
              <a:off x="4739" y="1327"/>
              <a:ext cx="582" cy="139"/>
              <a:chOff x="614" y="2568"/>
              <a:chExt cx="725" cy="139"/>
            </a:xfrm>
          </p:grpSpPr>
          <p:sp>
            <p:nvSpPr>
              <p:cNvPr id="553" name="AutoShape 269">
                <a:extLst>
                  <a:ext uri="{FF2B5EF4-FFF2-40B4-BE49-F238E27FC236}">
                    <a16:creationId xmlns:a16="http://schemas.microsoft.com/office/drawing/2014/main" id="{55C97552-0C7F-5348-8506-BCC5E2818296}"/>
                  </a:ext>
                </a:extLst>
              </p:cNvPr>
              <p:cNvSpPr>
                <a:spLocks noChangeArrowheads="1"/>
              </p:cNvSpPr>
              <p:nvPr/>
            </p:nvSpPr>
            <p:spPr bwMode="auto">
              <a:xfrm>
                <a:off x="616" y="2570"/>
                <a:ext cx="725"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54" name="AutoShape 270">
                <a:extLst>
                  <a:ext uri="{FF2B5EF4-FFF2-40B4-BE49-F238E27FC236}">
                    <a16:creationId xmlns:a16="http://schemas.microsoft.com/office/drawing/2014/main" id="{6887DA92-3D74-3649-841C-A33399D43C9B}"/>
                  </a:ext>
                </a:extLst>
              </p:cNvPr>
              <p:cNvSpPr>
                <a:spLocks noChangeArrowheads="1"/>
              </p:cNvSpPr>
              <p:nvPr/>
            </p:nvSpPr>
            <p:spPr bwMode="auto">
              <a:xfrm>
                <a:off x="632" y="2588"/>
                <a:ext cx="695"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42" name="Rectangle 271">
              <a:extLst>
                <a:ext uri="{FF2B5EF4-FFF2-40B4-BE49-F238E27FC236}">
                  <a16:creationId xmlns:a16="http://schemas.microsoft.com/office/drawing/2014/main" id="{D25D096C-116E-0B4A-9458-602F9F0583AC}"/>
                </a:ext>
              </a:extLst>
            </p:cNvPr>
            <p:cNvSpPr>
              <a:spLocks noChangeArrowheads="1"/>
            </p:cNvSpPr>
            <p:nvPr/>
          </p:nvSpPr>
          <p:spPr bwMode="auto">
            <a:xfrm>
              <a:off x="5249" y="429"/>
              <a:ext cx="68"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43" name="Freeform 272">
              <a:extLst>
                <a:ext uri="{FF2B5EF4-FFF2-40B4-BE49-F238E27FC236}">
                  <a16:creationId xmlns:a16="http://schemas.microsoft.com/office/drawing/2014/main" id="{A7322A31-8D32-CE4B-A0D6-0A437A1E3DD7}"/>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4" name="Freeform 273">
              <a:extLst>
                <a:ext uri="{FF2B5EF4-FFF2-40B4-BE49-F238E27FC236}">
                  <a16:creationId xmlns:a16="http://schemas.microsoft.com/office/drawing/2014/main" id="{B8270CA4-9AF9-664A-968D-CC4FCB3B2240}"/>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5" name="Oval 274">
              <a:extLst>
                <a:ext uri="{FF2B5EF4-FFF2-40B4-BE49-F238E27FC236}">
                  <a16:creationId xmlns:a16="http://schemas.microsoft.com/office/drawing/2014/main" id="{80ED103E-D593-1D45-A487-CE801CA47A14}"/>
                </a:ext>
              </a:extLst>
            </p:cNvPr>
            <p:cNvSpPr>
              <a:spLocks noChangeArrowheads="1"/>
            </p:cNvSpPr>
            <p:nvPr/>
          </p:nvSpPr>
          <p:spPr bwMode="auto">
            <a:xfrm>
              <a:off x="5515" y="2610"/>
              <a:ext cx="50"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46" name="Freeform 275">
              <a:extLst>
                <a:ext uri="{FF2B5EF4-FFF2-40B4-BE49-F238E27FC236}">
                  <a16:creationId xmlns:a16="http://schemas.microsoft.com/office/drawing/2014/main" id="{BBC99B8F-6C4E-A64E-AEF1-613A67FA8F73}"/>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7" name="AutoShape 276">
              <a:extLst>
                <a:ext uri="{FF2B5EF4-FFF2-40B4-BE49-F238E27FC236}">
                  <a16:creationId xmlns:a16="http://schemas.microsoft.com/office/drawing/2014/main" id="{8EF1928B-1D6C-CA4B-A7F8-FE8BEA0F34D9}"/>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48" name="AutoShape 277">
              <a:extLst>
                <a:ext uri="{FF2B5EF4-FFF2-40B4-BE49-F238E27FC236}">
                  <a16:creationId xmlns:a16="http://schemas.microsoft.com/office/drawing/2014/main" id="{255D87A2-D9E2-144D-92CB-7C261A03F8F6}"/>
                </a:ext>
              </a:extLst>
            </p:cNvPr>
            <p:cNvSpPr>
              <a:spLocks noChangeArrowheads="1"/>
            </p:cNvSpPr>
            <p:nvPr/>
          </p:nvSpPr>
          <p:spPr bwMode="auto">
            <a:xfrm>
              <a:off x="4202" y="2712"/>
              <a:ext cx="1078"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49" name="Oval 278">
              <a:extLst>
                <a:ext uri="{FF2B5EF4-FFF2-40B4-BE49-F238E27FC236}">
                  <a16:creationId xmlns:a16="http://schemas.microsoft.com/office/drawing/2014/main" id="{447DA4C3-7DD6-D44C-9DB4-6876489424BA}"/>
                </a:ext>
              </a:extLst>
            </p:cNvPr>
            <p:cNvSpPr>
              <a:spLocks noChangeArrowheads="1"/>
            </p:cNvSpPr>
            <p:nvPr/>
          </p:nvSpPr>
          <p:spPr bwMode="auto">
            <a:xfrm>
              <a:off x="4307" y="2384"/>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50" name="Oval 279">
              <a:extLst>
                <a:ext uri="{FF2B5EF4-FFF2-40B4-BE49-F238E27FC236}">
                  <a16:creationId xmlns:a16="http://schemas.microsoft.com/office/drawing/2014/main" id="{298CF16E-B0F3-C34F-8C61-8BE687955672}"/>
                </a:ext>
              </a:extLst>
            </p:cNvPr>
            <p:cNvSpPr>
              <a:spLocks noChangeArrowheads="1"/>
            </p:cNvSpPr>
            <p:nvPr/>
          </p:nvSpPr>
          <p:spPr bwMode="auto">
            <a:xfrm>
              <a:off x="4487" y="2384"/>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551" name="Oval 280">
              <a:extLst>
                <a:ext uri="{FF2B5EF4-FFF2-40B4-BE49-F238E27FC236}">
                  <a16:creationId xmlns:a16="http://schemas.microsoft.com/office/drawing/2014/main" id="{B5079D37-F156-5646-8FC4-66611EADCE53}"/>
                </a:ext>
              </a:extLst>
            </p:cNvPr>
            <p:cNvSpPr>
              <a:spLocks noChangeArrowheads="1"/>
            </p:cNvSpPr>
            <p:nvPr/>
          </p:nvSpPr>
          <p:spPr bwMode="auto">
            <a:xfrm>
              <a:off x="4660" y="2378"/>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52" name="Rectangle 281">
              <a:extLst>
                <a:ext uri="{FF2B5EF4-FFF2-40B4-BE49-F238E27FC236}">
                  <a16:creationId xmlns:a16="http://schemas.microsoft.com/office/drawing/2014/main" id="{375885E7-0553-DC4E-AE9D-1F5C7C2E0E50}"/>
                </a:ext>
              </a:extLst>
            </p:cNvPr>
            <p:cNvSpPr>
              <a:spLocks noChangeArrowheads="1"/>
            </p:cNvSpPr>
            <p:nvPr/>
          </p:nvSpPr>
          <p:spPr bwMode="auto">
            <a:xfrm>
              <a:off x="5063" y="1836"/>
              <a:ext cx="87" cy="763"/>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61" name="TextBox 491">
            <a:extLst>
              <a:ext uri="{FF2B5EF4-FFF2-40B4-BE49-F238E27FC236}">
                <a16:creationId xmlns:a16="http://schemas.microsoft.com/office/drawing/2014/main" id="{0BB7C592-170B-EC4D-9E19-A7D9F25FE7AA}"/>
              </a:ext>
            </a:extLst>
          </p:cNvPr>
          <p:cNvSpPr txBox="1">
            <a:spLocks noChangeArrowheads="1"/>
          </p:cNvSpPr>
          <p:nvPr/>
        </p:nvSpPr>
        <p:spPr bwMode="auto">
          <a:xfrm>
            <a:off x="5026076" y="1707576"/>
            <a:ext cx="15017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latin typeface="Arial Narrow" panose="020B0604020202020204" pitchFamily="34" charset="0"/>
              </a:rPr>
              <a:t>Amazon cloud</a:t>
            </a:r>
          </a:p>
        </p:txBody>
      </p:sp>
      <p:grpSp>
        <p:nvGrpSpPr>
          <p:cNvPr id="562" name="Group 1">
            <a:extLst>
              <a:ext uri="{FF2B5EF4-FFF2-40B4-BE49-F238E27FC236}">
                <a16:creationId xmlns:a16="http://schemas.microsoft.com/office/drawing/2014/main" id="{B3D08E99-C188-2449-AA63-CFA38B000FE6}"/>
              </a:ext>
            </a:extLst>
          </p:cNvPr>
          <p:cNvGrpSpPr>
            <a:grpSpLocks/>
          </p:cNvGrpSpPr>
          <p:nvPr/>
        </p:nvGrpSpPr>
        <p:grpSpPr bwMode="auto">
          <a:xfrm>
            <a:off x="8856713" y="1799651"/>
            <a:ext cx="1376363" cy="1355725"/>
            <a:chOff x="7030938" y="1184076"/>
            <a:chExt cx="1375947" cy="1355492"/>
          </a:xfrm>
        </p:grpSpPr>
        <p:sp>
          <p:nvSpPr>
            <p:cNvPr id="563" name="Freeform 1287">
              <a:extLst>
                <a:ext uri="{FF2B5EF4-FFF2-40B4-BE49-F238E27FC236}">
                  <a16:creationId xmlns:a16="http://schemas.microsoft.com/office/drawing/2014/main" id="{CADF4606-1C3F-BF4E-802D-340A56A608E9}"/>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64" name="Group 249">
              <a:extLst>
                <a:ext uri="{FF2B5EF4-FFF2-40B4-BE49-F238E27FC236}">
                  <a16:creationId xmlns:a16="http://schemas.microsoft.com/office/drawing/2014/main" id="{0005E01B-4758-5142-9D09-09159735CC72}"/>
                </a:ext>
              </a:extLst>
            </p:cNvPr>
            <p:cNvGrpSpPr>
              <a:grpSpLocks/>
            </p:cNvGrpSpPr>
            <p:nvPr/>
          </p:nvGrpSpPr>
          <p:grpSpPr bwMode="auto">
            <a:xfrm>
              <a:off x="7191141" y="1665569"/>
              <a:ext cx="365533" cy="637551"/>
              <a:chOff x="4140" y="429"/>
              <a:chExt cx="1425" cy="2396"/>
            </a:xfrm>
          </p:grpSpPr>
          <p:sp>
            <p:nvSpPr>
              <p:cNvPr id="566" name="Freeform 250">
                <a:extLst>
                  <a:ext uri="{FF2B5EF4-FFF2-40B4-BE49-F238E27FC236}">
                    <a16:creationId xmlns:a16="http://schemas.microsoft.com/office/drawing/2014/main" id="{0FC6CDEF-AC0C-D244-8E9E-7C11A06D0EE3}"/>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7" name="Rectangle 251">
                <a:extLst>
                  <a:ext uri="{FF2B5EF4-FFF2-40B4-BE49-F238E27FC236}">
                    <a16:creationId xmlns:a16="http://schemas.microsoft.com/office/drawing/2014/main" id="{DC85509D-A27C-294A-9108-8211BA6751CA}"/>
                  </a:ext>
                </a:extLst>
              </p:cNvPr>
              <p:cNvSpPr>
                <a:spLocks noChangeArrowheads="1"/>
              </p:cNvSpPr>
              <p:nvPr/>
            </p:nvSpPr>
            <p:spPr bwMode="auto">
              <a:xfrm>
                <a:off x="4202" y="433"/>
                <a:ext cx="1052" cy="2279"/>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68" name="Freeform 252">
                <a:extLst>
                  <a:ext uri="{FF2B5EF4-FFF2-40B4-BE49-F238E27FC236}">
                    <a16:creationId xmlns:a16="http://schemas.microsoft.com/office/drawing/2014/main" id="{2389AC28-671F-314A-BD3F-02A4250EF974}"/>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9" name="Freeform 253">
                <a:extLst>
                  <a:ext uri="{FF2B5EF4-FFF2-40B4-BE49-F238E27FC236}">
                    <a16:creationId xmlns:a16="http://schemas.microsoft.com/office/drawing/2014/main" id="{9934DA9D-06E5-E044-9496-98747401D2E7}"/>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0" name="Rectangle 254">
                <a:extLst>
                  <a:ext uri="{FF2B5EF4-FFF2-40B4-BE49-F238E27FC236}">
                    <a16:creationId xmlns:a16="http://schemas.microsoft.com/office/drawing/2014/main" id="{43C62EC2-7800-D541-88DF-88EF430B25D9}"/>
                  </a:ext>
                </a:extLst>
              </p:cNvPr>
              <p:cNvSpPr>
                <a:spLocks noChangeArrowheads="1"/>
              </p:cNvSpPr>
              <p:nvPr/>
            </p:nvSpPr>
            <p:spPr bwMode="auto">
              <a:xfrm>
                <a:off x="4215" y="695"/>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71" name="Group 255">
                <a:extLst>
                  <a:ext uri="{FF2B5EF4-FFF2-40B4-BE49-F238E27FC236}">
                    <a16:creationId xmlns:a16="http://schemas.microsoft.com/office/drawing/2014/main" id="{91D7C476-C146-3644-B17A-005D3C656A9F}"/>
                  </a:ext>
                </a:extLst>
              </p:cNvPr>
              <p:cNvGrpSpPr>
                <a:grpSpLocks/>
              </p:cNvGrpSpPr>
              <p:nvPr/>
            </p:nvGrpSpPr>
            <p:grpSpPr bwMode="auto">
              <a:xfrm>
                <a:off x="4749" y="668"/>
                <a:ext cx="581" cy="145"/>
                <a:chOff x="614" y="2568"/>
                <a:chExt cx="725" cy="139"/>
              </a:xfrm>
            </p:grpSpPr>
            <p:sp>
              <p:nvSpPr>
                <p:cNvPr id="596" name="AutoShape 256">
                  <a:extLst>
                    <a:ext uri="{FF2B5EF4-FFF2-40B4-BE49-F238E27FC236}">
                      <a16:creationId xmlns:a16="http://schemas.microsoft.com/office/drawing/2014/main" id="{EB8D524C-4784-6D41-8863-54EB991F2A65}"/>
                    </a:ext>
                  </a:extLst>
                </p:cNvPr>
                <p:cNvSpPr>
                  <a:spLocks noChangeArrowheads="1"/>
                </p:cNvSpPr>
                <p:nvPr/>
              </p:nvSpPr>
              <p:spPr bwMode="auto">
                <a:xfrm>
                  <a:off x="611" y="2571"/>
                  <a:ext cx="726"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97" name="AutoShape 257">
                  <a:extLst>
                    <a:ext uri="{FF2B5EF4-FFF2-40B4-BE49-F238E27FC236}">
                      <a16:creationId xmlns:a16="http://schemas.microsoft.com/office/drawing/2014/main" id="{2995BC1D-4243-F64D-B982-66421C4295BC}"/>
                    </a:ext>
                  </a:extLst>
                </p:cNvPr>
                <p:cNvSpPr>
                  <a:spLocks noChangeArrowheads="1"/>
                </p:cNvSpPr>
                <p:nvPr/>
              </p:nvSpPr>
              <p:spPr bwMode="auto">
                <a:xfrm>
                  <a:off x="627" y="2583"/>
                  <a:ext cx="695"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72" name="Rectangle 258">
                <a:extLst>
                  <a:ext uri="{FF2B5EF4-FFF2-40B4-BE49-F238E27FC236}">
                    <a16:creationId xmlns:a16="http://schemas.microsoft.com/office/drawing/2014/main" id="{D23B1266-2C21-D448-B1F8-2C6290825F4B}"/>
                  </a:ext>
                </a:extLst>
              </p:cNvPr>
              <p:cNvSpPr>
                <a:spLocks noChangeArrowheads="1"/>
              </p:cNvSpPr>
              <p:nvPr/>
            </p:nvSpPr>
            <p:spPr bwMode="auto">
              <a:xfrm>
                <a:off x="4227" y="1023"/>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73" name="Group 259">
                <a:extLst>
                  <a:ext uri="{FF2B5EF4-FFF2-40B4-BE49-F238E27FC236}">
                    <a16:creationId xmlns:a16="http://schemas.microsoft.com/office/drawing/2014/main" id="{9587E9D6-FE3E-1745-9D21-5ABA7FBE2A63}"/>
                  </a:ext>
                </a:extLst>
              </p:cNvPr>
              <p:cNvGrpSpPr>
                <a:grpSpLocks/>
              </p:cNvGrpSpPr>
              <p:nvPr/>
            </p:nvGrpSpPr>
            <p:grpSpPr bwMode="auto">
              <a:xfrm>
                <a:off x="4747" y="994"/>
                <a:ext cx="581" cy="134"/>
                <a:chOff x="614" y="2568"/>
                <a:chExt cx="725" cy="139"/>
              </a:xfrm>
            </p:grpSpPr>
            <p:sp>
              <p:nvSpPr>
                <p:cNvPr id="594" name="AutoShape 260">
                  <a:extLst>
                    <a:ext uri="{FF2B5EF4-FFF2-40B4-BE49-F238E27FC236}">
                      <a16:creationId xmlns:a16="http://schemas.microsoft.com/office/drawing/2014/main" id="{39A78A8F-2385-0F48-9151-49262F46D685}"/>
                    </a:ext>
                  </a:extLst>
                </p:cNvPr>
                <p:cNvSpPr>
                  <a:spLocks noChangeArrowheads="1"/>
                </p:cNvSpPr>
                <p:nvPr/>
              </p:nvSpPr>
              <p:spPr bwMode="auto">
                <a:xfrm>
                  <a:off x="614" y="2574"/>
                  <a:ext cx="726"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95" name="AutoShape 261">
                  <a:extLst>
                    <a:ext uri="{FF2B5EF4-FFF2-40B4-BE49-F238E27FC236}">
                      <a16:creationId xmlns:a16="http://schemas.microsoft.com/office/drawing/2014/main" id="{C2A5EAC0-4A72-AD48-A4E4-DCA477F6241A}"/>
                    </a:ext>
                  </a:extLst>
                </p:cNvPr>
                <p:cNvSpPr>
                  <a:spLocks noChangeArrowheads="1"/>
                </p:cNvSpPr>
                <p:nvPr/>
              </p:nvSpPr>
              <p:spPr bwMode="auto">
                <a:xfrm>
                  <a:off x="629" y="2592"/>
                  <a:ext cx="695"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74" name="Rectangle 262">
                <a:extLst>
                  <a:ext uri="{FF2B5EF4-FFF2-40B4-BE49-F238E27FC236}">
                    <a16:creationId xmlns:a16="http://schemas.microsoft.com/office/drawing/2014/main" id="{985CA534-D4D1-AA45-A2B4-307D8D6637AF}"/>
                  </a:ext>
                </a:extLst>
              </p:cNvPr>
              <p:cNvSpPr>
                <a:spLocks noChangeArrowheads="1"/>
              </p:cNvSpPr>
              <p:nvPr/>
            </p:nvSpPr>
            <p:spPr bwMode="auto">
              <a:xfrm>
                <a:off x="4215" y="1357"/>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75" name="Rectangle 263">
                <a:extLst>
                  <a:ext uri="{FF2B5EF4-FFF2-40B4-BE49-F238E27FC236}">
                    <a16:creationId xmlns:a16="http://schemas.microsoft.com/office/drawing/2014/main" id="{DA11933E-EFBE-8541-8B29-5672DE701423}"/>
                  </a:ext>
                </a:extLst>
              </p:cNvPr>
              <p:cNvSpPr>
                <a:spLocks noChangeArrowheads="1"/>
              </p:cNvSpPr>
              <p:nvPr/>
            </p:nvSpPr>
            <p:spPr bwMode="auto">
              <a:xfrm>
                <a:off x="4227" y="1656"/>
                <a:ext cx="600"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76" name="Group 264">
                <a:extLst>
                  <a:ext uri="{FF2B5EF4-FFF2-40B4-BE49-F238E27FC236}">
                    <a16:creationId xmlns:a16="http://schemas.microsoft.com/office/drawing/2014/main" id="{1CF9E199-8309-BD4E-B79A-3B5F2865D433}"/>
                  </a:ext>
                </a:extLst>
              </p:cNvPr>
              <p:cNvGrpSpPr>
                <a:grpSpLocks/>
              </p:cNvGrpSpPr>
              <p:nvPr/>
            </p:nvGrpSpPr>
            <p:grpSpPr bwMode="auto">
              <a:xfrm>
                <a:off x="4735" y="1627"/>
                <a:ext cx="582" cy="151"/>
                <a:chOff x="614" y="2568"/>
                <a:chExt cx="725" cy="139"/>
              </a:xfrm>
            </p:grpSpPr>
            <p:sp>
              <p:nvSpPr>
                <p:cNvPr id="592" name="AutoShape 265">
                  <a:extLst>
                    <a:ext uri="{FF2B5EF4-FFF2-40B4-BE49-F238E27FC236}">
                      <a16:creationId xmlns:a16="http://schemas.microsoft.com/office/drawing/2014/main" id="{D1AC5BF4-E89D-C54C-9532-3145197FC767}"/>
                    </a:ext>
                  </a:extLst>
                </p:cNvPr>
                <p:cNvSpPr>
                  <a:spLocks noChangeArrowheads="1"/>
                </p:cNvSpPr>
                <p:nvPr/>
              </p:nvSpPr>
              <p:spPr bwMode="auto">
                <a:xfrm>
                  <a:off x="613" y="2572"/>
                  <a:ext cx="717"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93" name="AutoShape 266">
                  <a:extLst>
                    <a:ext uri="{FF2B5EF4-FFF2-40B4-BE49-F238E27FC236}">
                      <a16:creationId xmlns:a16="http://schemas.microsoft.com/office/drawing/2014/main" id="{B591C210-483D-664F-890E-AFBB39A67B9B}"/>
                    </a:ext>
                  </a:extLst>
                </p:cNvPr>
                <p:cNvSpPr>
                  <a:spLocks noChangeArrowheads="1"/>
                </p:cNvSpPr>
                <p:nvPr/>
              </p:nvSpPr>
              <p:spPr bwMode="auto">
                <a:xfrm>
                  <a:off x="629" y="2589"/>
                  <a:ext cx="68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77" name="Freeform 267">
                <a:extLst>
                  <a:ext uri="{FF2B5EF4-FFF2-40B4-BE49-F238E27FC236}">
                    <a16:creationId xmlns:a16="http://schemas.microsoft.com/office/drawing/2014/main" id="{B8C6C70D-CC0F-694B-A669-9BBB4ACE825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78" name="Group 268">
                <a:extLst>
                  <a:ext uri="{FF2B5EF4-FFF2-40B4-BE49-F238E27FC236}">
                    <a16:creationId xmlns:a16="http://schemas.microsoft.com/office/drawing/2014/main" id="{4E462C3F-F7E9-D246-B63B-18D693CCA681}"/>
                  </a:ext>
                </a:extLst>
              </p:cNvPr>
              <p:cNvGrpSpPr>
                <a:grpSpLocks/>
              </p:cNvGrpSpPr>
              <p:nvPr/>
            </p:nvGrpSpPr>
            <p:grpSpPr bwMode="auto">
              <a:xfrm>
                <a:off x="4739" y="1327"/>
                <a:ext cx="582" cy="139"/>
                <a:chOff x="614" y="2568"/>
                <a:chExt cx="725" cy="139"/>
              </a:xfrm>
            </p:grpSpPr>
            <p:sp>
              <p:nvSpPr>
                <p:cNvPr id="590" name="AutoShape 269">
                  <a:extLst>
                    <a:ext uri="{FF2B5EF4-FFF2-40B4-BE49-F238E27FC236}">
                      <a16:creationId xmlns:a16="http://schemas.microsoft.com/office/drawing/2014/main" id="{F87D5F38-C526-3844-9D17-420C9CF52641}"/>
                    </a:ext>
                  </a:extLst>
                </p:cNvPr>
                <p:cNvSpPr>
                  <a:spLocks noChangeArrowheads="1"/>
                </p:cNvSpPr>
                <p:nvPr/>
              </p:nvSpPr>
              <p:spPr bwMode="auto">
                <a:xfrm>
                  <a:off x="616" y="2569"/>
                  <a:ext cx="724" cy="14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91" name="AutoShape 270">
                  <a:extLst>
                    <a:ext uri="{FF2B5EF4-FFF2-40B4-BE49-F238E27FC236}">
                      <a16:creationId xmlns:a16="http://schemas.microsoft.com/office/drawing/2014/main" id="{665FDB72-82B7-5744-BFD9-92326F829E79}"/>
                    </a:ext>
                  </a:extLst>
                </p:cNvPr>
                <p:cNvSpPr>
                  <a:spLocks noChangeArrowheads="1"/>
                </p:cNvSpPr>
                <p:nvPr/>
              </p:nvSpPr>
              <p:spPr bwMode="auto">
                <a:xfrm>
                  <a:off x="631" y="2586"/>
                  <a:ext cx="694" cy="11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79" name="Rectangle 271">
                <a:extLst>
                  <a:ext uri="{FF2B5EF4-FFF2-40B4-BE49-F238E27FC236}">
                    <a16:creationId xmlns:a16="http://schemas.microsoft.com/office/drawing/2014/main" id="{87F918EE-460C-AB46-ADE4-835782BEEE88}"/>
                  </a:ext>
                </a:extLst>
              </p:cNvPr>
              <p:cNvSpPr>
                <a:spLocks noChangeArrowheads="1"/>
              </p:cNvSpPr>
              <p:nvPr/>
            </p:nvSpPr>
            <p:spPr bwMode="auto">
              <a:xfrm>
                <a:off x="5248" y="433"/>
                <a:ext cx="68"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0" name="Freeform 272">
                <a:extLst>
                  <a:ext uri="{FF2B5EF4-FFF2-40B4-BE49-F238E27FC236}">
                    <a16:creationId xmlns:a16="http://schemas.microsoft.com/office/drawing/2014/main" id="{875BD4B1-3FE8-184F-B21F-8F5A0180102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1" name="Freeform 273">
                <a:extLst>
                  <a:ext uri="{FF2B5EF4-FFF2-40B4-BE49-F238E27FC236}">
                    <a16:creationId xmlns:a16="http://schemas.microsoft.com/office/drawing/2014/main" id="{9F637DA8-E4FF-D14A-8DB3-E1EEA9C8DA1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2" name="Oval 274">
                <a:extLst>
                  <a:ext uri="{FF2B5EF4-FFF2-40B4-BE49-F238E27FC236}">
                    <a16:creationId xmlns:a16="http://schemas.microsoft.com/office/drawing/2014/main" id="{708699EF-D6D1-C541-8418-34D599614CDB}"/>
                  </a:ext>
                </a:extLst>
              </p:cNvPr>
              <p:cNvSpPr>
                <a:spLocks noChangeArrowheads="1"/>
              </p:cNvSpPr>
              <p:nvPr/>
            </p:nvSpPr>
            <p:spPr bwMode="auto">
              <a:xfrm>
                <a:off x="5514"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3" name="Freeform 275">
                <a:extLst>
                  <a:ext uri="{FF2B5EF4-FFF2-40B4-BE49-F238E27FC236}">
                    <a16:creationId xmlns:a16="http://schemas.microsoft.com/office/drawing/2014/main" id="{341D72F4-13EF-E648-886A-220386640CAD}"/>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 name="AutoShape 276">
                <a:extLst>
                  <a:ext uri="{FF2B5EF4-FFF2-40B4-BE49-F238E27FC236}">
                    <a16:creationId xmlns:a16="http://schemas.microsoft.com/office/drawing/2014/main" id="{D60FD49C-5BE8-3E4D-9D4C-092B14CBA0DF}"/>
                  </a:ext>
                </a:extLst>
              </p:cNvPr>
              <p:cNvSpPr>
                <a:spLocks noChangeArrowheads="1"/>
              </p:cNvSpPr>
              <p:nvPr/>
            </p:nvSpPr>
            <p:spPr bwMode="auto">
              <a:xfrm>
                <a:off x="4140" y="2682"/>
                <a:ext cx="1200"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5" name="AutoShape 277">
                <a:extLst>
                  <a:ext uri="{FF2B5EF4-FFF2-40B4-BE49-F238E27FC236}">
                    <a16:creationId xmlns:a16="http://schemas.microsoft.com/office/drawing/2014/main" id="{D6FE5442-9139-0544-96DE-8A76ED535BEE}"/>
                  </a:ext>
                </a:extLst>
              </p:cNvPr>
              <p:cNvSpPr>
                <a:spLocks noChangeArrowheads="1"/>
              </p:cNvSpPr>
              <p:nvPr/>
            </p:nvSpPr>
            <p:spPr bwMode="auto">
              <a:xfrm>
                <a:off x="4202" y="2711"/>
                <a:ext cx="1077"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6" name="Oval 278">
                <a:extLst>
                  <a:ext uri="{FF2B5EF4-FFF2-40B4-BE49-F238E27FC236}">
                    <a16:creationId xmlns:a16="http://schemas.microsoft.com/office/drawing/2014/main" id="{353D940D-8CE7-4D42-8C21-4BF9E27DD4D3}"/>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7" name="Oval 279">
                <a:extLst>
                  <a:ext uri="{FF2B5EF4-FFF2-40B4-BE49-F238E27FC236}">
                    <a16:creationId xmlns:a16="http://schemas.microsoft.com/office/drawing/2014/main" id="{8AF2F5C8-860F-3A41-9AAB-E640659EF5AA}"/>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588" name="Oval 280">
                <a:extLst>
                  <a:ext uri="{FF2B5EF4-FFF2-40B4-BE49-F238E27FC236}">
                    <a16:creationId xmlns:a16="http://schemas.microsoft.com/office/drawing/2014/main" id="{FD83A5C0-E8BB-5A42-B2F3-031F8CFDD58B}"/>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9" name="Rectangle 281">
                <a:extLst>
                  <a:ext uri="{FF2B5EF4-FFF2-40B4-BE49-F238E27FC236}">
                    <a16:creationId xmlns:a16="http://schemas.microsoft.com/office/drawing/2014/main" id="{374B95CA-913B-3A44-A703-F1F6FC003A64}"/>
                  </a:ext>
                </a:extLst>
              </p:cNvPr>
              <p:cNvSpPr>
                <a:spLocks noChangeArrowheads="1"/>
              </p:cNvSpPr>
              <p:nvPr/>
            </p:nvSpPr>
            <p:spPr bwMode="auto">
              <a:xfrm>
                <a:off x="5062" y="1835"/>
                <a:ext cx="87" cy="764"/>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65" name="TextBox 492">
              <a:extLst>
                <a:ext uri="{FF2B5EF4-FFF2-40B4-BE49-F238E27FC236}">
                  <a16:creationId xmlns:a16="http://schemas.microsoft.com/office/drawing/2014/main" id="{211ABD31-9730-0744-A6A7-5907D1E37073}"/>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CDN</a:t>
              </a:r>
            </a:p>
            <a:p>
              <a:pPr>
                <a:lnSpc>
                  <a:spcPts val="1800"/>
                </a:lnSpc>
              </a:pPr>
              <a:r>
                <a:rPr lang="en-US" altLang="en-US" sz="1800">
                  <a:latin typeface="Arial Narrow" panose="020B0604020202020204" pitchFamily="34" charset="0"/>
                </a:rPr>
                <a:t>server </a:t>
              </a:r>
            </a:p>
          </p:txBody>
        </p:sp>
      </p:grpSp>
      <p:cxnSp>
        <p:nvCxnSpPr>
          <p:cNvPr id="598" name="Straight Arrow Connector 495">
            <a:extLst>
              <a:ext uri="{FF2B5EF4-FFF2-40B4-BE49-F238E27FC236}">
                <a16:creationId xmlns:a16="http://schemas.microsoft.com/office/drawing/2014/main" id="{279837BE-A04C-CB42-B4FB-8C6A0CCB4DA2}"/>
              </a:ext>
            </a:extLst>
          </p:cNvPr>
          <p:cNvCxnSpPr>
            <a:cxnSpLocks noChangeShapeType="1"/>
          </p:cNvCxnSpPr>
          <p:nvPr/>
        </p:nvCxnSpPr>
        <p:spPr bwMode="auto">
          <a:xfrm flipH="1">
            <a:off x="5170538" y="2728339"/>
            <a:ext cx="7938" cy="2376487"/>
          </a:xfrm>
          <a:prstGeom prst="straightConnector1">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599" name="Group 500">
            <a:extLst>
              <a:ext uri="{FF2B5EF4-FFF2-40B4-BE49-F238E27FC236}">
                <a16:creationId xmlns:a16="http://schemas.microsoft.com/office/drawing/2014/main" id="{6B3E7E01-8E8A-7F4B-B021-F846BAF86E52}"/>
              </a:ext>
            </a:extLst>
          </p:cNvPr>
          <p:cNvGrpSpPr>
            <a:grpSpLocks/>
          </p:cNvGrpSpPr>
          <p:nvPr/>
        </p:nvGrpSpPr>
        <p:grpSpPr bwMode="auto">
          <a:xfrm>
            <a:off x="5011788" y="3701476"/>
            <a:ext cx="317500" cy="369888"/>
            <a:chOff x="1614533" y="4280420"/>
            <a:chExt cx="317511" cy="369332"/>
          </a:xfrm>
        </p:grpSpPr>
        <p:sp>
          <p:nvSpPr>
            <p:cNvPr id="600" name="Oval 501">
              <a:extLst>
                <a:ext uri="{FF2B5EF4-FFF2-40B4-BE49-F238E27FC236}">
                  <a16:creationId xmlns:a16="http://schemas.microsoft.com/office/drawing/2014/main" id="{8E59746D-4C11-3643-A60F-3FE02E0D6F83}"/>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601" name="TextBox 502">
              <a:extLst>
                <a:ext uri="{FF2B5EF4-FFF2-40B4-BE49-F238E27FC236}">
                  <a16:creationId xmlns:a16="http://schemas.microsoft.com/office/drawing/2014/main" id="{7931AFA1-EAB0-E24F-BB22-BD16051C2BC7}"/>
                </a:ext>
              </a:extLst>
            </p:cNvPr>
            <p:cNvSpPr txBox="1">
              <a:spLocks noChangeArrowheads="1"/>
            </p:cNvSpPr>
            <p:nvPr/>
          </p:nvSpPr>
          <p:spPr bwMode="auto">
            <a:xfrm>
              <a:off x="1614533"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2</a:t>
              </a:r>
            </a:p>
          </p:txBody>
        </p:sp>
      </p:grpSp>
      <p:sp>
        <p:nvSpPr>
          <p:cNvPr id="602" name="TextBox 503">
            <a:extLst>
              <a:ext uri="{FF2B5EF4-FFF2-40B4-BE49-F238E27FC236}">
                <a16:creationId xmlns:a16="http://schemas.microsoft.com/office/drawing/2014/main" id="{ACCD1315-AC83-B846-A00E-C64853642FB2}"/>
              </a:ext>
            </a:extLst>
          </p:cNvPr>
          <p:cNvSpPr txBox="1">
            <a:spLocks noChangeArrowheads="1"/>
          </p:cNvSpPr>
          <p:nvPr/>
        </p:nvSpPr>
        <p:spPr bwMode="auto">
          <a:xfrm>
            <a:off x="3710826" y="3221785"/>
            <a:ext cx="203358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a:latin typeface="Calibri" panose="020F0502020204030204" pitchFamily="34" charset="0"/>
                <a:cs typeface="Calibri" panose="020F0502020204030204" pitchFamily="34" charset="0"/>
              </a:rPr>
              <a:t>Bob browses</a:t>
            </a:r>
          </a:p>
          <a:p>
            <a:pPr>
              <a:lnSpc>
                <a:spcPct val="85000"/>
              </a:lnSpc>
            </a:pPr>
            <a:r>
              <a:rPr lang="en-US" altLang="en-US">
                <a:latin typeface="Calibri" panose="020F0502020204030204" pitchFamily="34" charset="0"/>
                <a:cs typeface="Calibri" panose="020F0502020204030204" pitchFamily="34" charset="0"/>
              </a:rPr>
              <a:t>Netflix video</a:t>
            </a:r>
          </a:p>
        </p:txBody>
      </p:sp>
      <p:cxnSp>
        <p:nvCxnSpPr>
          <p:cNvPr id="603" name="Straight Arrow Connector 504">
            <a:extLst>
              <a:ext uri="{FF2B5EF4-FFF2-40B4-BE49-F238E27FC236}">
                <a16:creationId xmlns:a16="http://schemas.microsoft.com/office/drawing/2014/main" id="{EFE62C9D-60F9-7D4B-BA56-1EBE34FBDBCD}"/>
              </a:ext>
            </a:extLst>
          </p:cNvPr>
          <p:cNvCxnSpPr>
            <a:cxnSpLocks noChangeShapeType="1"/>
          </p:cNvCxnSpPr>
          <p:nvPr/>
        </p:nvCxnSpPr>
        <p:spPr bwMode="auto">
          <a:xfrm flipH="1">
            <a:off x="5603035" y="2752151"/>
            <a:ext cx="3175" cy="2352675"/>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07" name="TextBox 509">
            <a:extLst>
              <a:ext uri="{FF2B5EF4-FFF2-40B4-BE49-F238E27FC236}">
                <a16:creationId xmlns:a16="http://schemas.microsoft.com/office/drawing/2014/main" id="{7F48A116-7728-7C45-85A7-B49A7F592F02}"/>
              </a:ext>
            </a:extLst>
          </p:cNvPr>
          <p:cNvSpPr txBox="1">
            <a:spLocks noChangeArrowheads="1"/>
          </p:cNvSpPr>
          <p:nvPr/>
        </p:nvSpPr>
        <p:spPr bwMode="auto">
          <a:xfrm>
            <a:off x="5730631" y="3620486"/>
            <a:ext cx="178593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a:latin typeface="+mn-lt"/>
              </a:rPr>
              <a:t>Manifest file, requested</a:t>
            </a:r>
          </a:p>
          <a:p>
            <a:pPr>
              <a:lnSpc>
                <a:spcPct val="90000"/>
              </a:lnSpc>
            </a:pPr>
            <a:r>
              <a:rPr lang="en-US" altLang="en-US">
                <a:latin typeface="+mn-lt"/>
              </a:rPr>
              <a:t>returned for </a:t>
            </a:r>
          </a:p>
          <a:p>
            <a:pPr>
              <a:lnSpc>
                <a:spcPct val="90000"/>
              </a:lnSpc>
            </a:pPr>
            <a:r>
              <a:rPr lang="en-US" altLang="en-US">
                <a:latin typeface="+mn-lt"/>
              </a:rPr>
              <a:t>specific video</a:t>
            </a:r>
          </a:p>
        </p:txBody>
      </p:sp>
      <p:sp>
        <p:nvSpPr>
          <p:cNvPr id="608" name="Right Arrow 607">
            <a:extLst>
              <a:ext uri="{FF2B5EF4-FFF2-40B4-BE49-F238E27FC236}">
                <a16:creationId xmlns:a16="http://schemas.microsoft.com/office/drawing/2014/main" id="{09321F34-EB4B-9A44-875C-0DBAFFE346E0}"/>
              </a:ext>
            </a:extLst>
          </p:cNvPr>
          <p:cNvSpPr/>
          <p:nvPr/>
        </p:nvSpPr>
        <p:spPr bwMode="auto">
          <a:xfrm rot="10543217">
            <a:off x="5647410" y="5245456"/>
            <a:ext cx="2215511" cy="391437"/>
          </a:xfrm>
          <a:prstGeom prst="rightArrow">
            <a:avLst/>
          </a:prstGeom>
          <a:gradFill flip="none" rotWithShape="1">
            <a:gsLst>
              <a:gs pos="0">
                <a:srgbClr val="000090"/>
              </a:gs>
              <a:gs pos="100000">
                <a:srgbClr val="FFFFFF"/>
              </a:gs>
            </a:gsLst>
            <a:lin ang="10260000" scaled="0"/>
            <a:tileRect/>
          </a:gradFill>
          <a:ln w="15875">
            <a:gradFill flip="none" rotWithShape="1">
              <a:gsLst>
                <a:gs pos="0">
                  <a:srgbClr val="000090"/>
                </a:gs>
                <a:gs pos="100000">
                  <a:srgbClr val="FFFFFF"/>
                </a:gs>
              </a:gsLst>
              <a:lin ang="0" scaled="1"/>
              <a:tileRect/>
            </a:gradFill>
          </a:ln>
        </p:spPr>
        <p:txBody>
          <a:bodyPr wrap="none"/>
          <a:lstStyle/>
          <a:p>
            <a:pPr>
              <a:buFont typeface="ZapfDingbats" charset="0"/>
              <a:buNone/>
              <a:defRPr/>
            </a:pPr>
            <a:endParaRPr lang="en-US">
              <a:latin typeface="Comic Sans MS" pitchFamily="66" charset="0"/>
              <a:ea typeface="ＭＳ Ｐゴシック" charset="0"/>
              <a:cs typeface="ＭＳ Ｐゴシック" charset="0"/>
            </a:endParaRPr>
          </a:p>
        </p:txBody>
      </p:sp>
      <p:cxnSp>
        <p:nvCxnSpPr>
          <p:cNvPr id="609" name="Straight Arrow Connector 513">
            <a:extLst>
              <a:ext uri="{FF2B5EF4-FFF2-40B4-BE49-F238E27FC236}">
                <a16:creationId xmlns:a16="http://schemas.microsoft.com/office/drawing/2014/main" id="{2E60477C-CB63-8A47-A47A-A283CBFC4D8E}"/>
              </a:ext>
            </a:extLst>
          </p:cNvPr>
          <p:cNvCxnSpPr>
            <a:cxnSpLocks noChangeShapeType="1"/>
          </p:cNvCxnSpPr>
          <p:nvPr/>
        </p:nvCxnSpPr>
        <p:spPr bwMode="auto">
          <a:xfrm flipV="1">
            <a:off x="5830938" y="5106414"/>
            <a:ext cx="1892300" cy="147637"/>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0" name="TextBox 516">
            <a:extLst>
              <a:ext uri="{FF2B5EF4-FFF2-40B4-BE49-F238E27FC236}">
                <a16:creationId xmlns:a16="http://schemas.microsoft.com/office/drawing/2014/main" id="{99E15D1D-24AB-3E40-8053-50249594BDE4}"/>
              </a:ext>
            </a:extLst>
          </p:cNvPr>
          <p:cNvSpPr txBox="1">
            <a:spLocks noChangeArrowheads="1"/>
          </p:cNvSpPr>
          <p:nvPr/>
        </p:nvSpPr>
        <p:spPr bwMode="auto">
          <a:xfrm>
            <a:off x="6094462" y="5619176"/>
            <a:ext cx="2354263" cy="83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a:latin typeface="+mn-lt"/>
              </a:rPr>
              <a:t>DASH server selected, contacted, streaming begins</a:t>
            </a:r>
          </a:p>
        </p:txBody>
      </p:sp>
      <p:cxnSp>
        <p:nvCxnSpPr>
          <p:cNvPr id="611" name="Straight Arrow Connector 517">
            <a:extLst>
              <a:ext uri="{FF2B5EF4-FFF2-40B4-BE49-F238E27FC236}">
                <a16:creationId xmlns:a16="http://schemas.microsoft.com/office/drawing/2014/main" id="{C2F8BE22-C3B0-B34C-A67E-BE97EE4CA55F}"/>
              </a:ext>
            </a:extLst>
          </p:cNvPr>
          <p:cNvCxnSpPr>
            <a:cxnSpLocks noChangeShapeType="1"/>
          </p:cNvCxnSpPr>
          <p:nvPr/>
        </p:nvCxnSpPr>
        <p:spPr bwMode="auto">
          <a:xfrm>
            <a:off x="6897738" y="2493389"/>
            <a:ext cx="2049463" cy="26987"/>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2" name="Straight Arrow Connector 521">
            <a:extLst>
              <a:ext uri="{FF2B5EF4-FFF2-40B4-BE49-F238E27FC236}">
                <a16:creationId xmlns:a16="http://schemas.microsoft.com/office/drawing/2014/main" id="{1F774F1E-9CDB-E443-A38C-58927BC147D9}"/>
              </a:ext>
            </a:extLst>
          </p:cNvPr>
          <p:cNvCxnSpPr>
            <a:cxnSpLocks noChangeShapeType="1"/>
          </p:cNvCxnSpPr>
          <p:nvPr/>
        </p:nvCxnSpPr>
        <p:spPr bwMode="auto">
          <a:xfrm>
            <a:off x="6907263" y="2536251"/>
            <a:ext cx="1541463" cy="1133475"/>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3" name="Straight Arrow Connector 523">
            <a:extLst>
              <a:ext uri="{FF2B5EF4-FFF2-40B4-BE49-F238E27FC236}">
                <a16:creationId xmlns:a16="http://schemas.microsoft.com/office/drawing/2014/main" id="{36474ED6-E17E-B043-AD18-DC720F9537BD}"/>
              </a:ext>
            </a:extLst>
          </p:cNvPr>
          <p:cNvCxnSpPr>
            <a:cxnSpLocks noChangeShapeType="1"/>
          </p:cNvCxnSpPr>
          <p:nvPr/>
        </p:nvCxnSpPr>
        <p:spPr bwMode="auto">
          <a:xfrm>
            <a:off x="6897738" y="2550539"/>
            <a:ext cx="2019300" cy="2706687"/>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4" name="TextBox 527">
            <a:extLst>
              <a:ext uri="{FF2B5EF4-FFF2-40B4-BE49-F238E27FC236}">
                <a16:creationId xmlns:a16="http://schemas.microsoft.com/office/drawing/2014/main" id="{2D3FC503-629E-CB4D-95AA-A0E328B57DCF}"/>
              </a:ext>
            </a:extLst>
          </p:cNvPr>
          <p:cNvSpPr txBox="1">
            <a:spLocks noChangeArrowheads="1"/>
          </p:cNvSpPr>
          <p:nvPr/>
        </p:nvSpPr>
        <p:spPr bwMode="auto">
          <a:xfrm>
            <a:off x="6645326" y="1640901"/>
            <a:ext cx="2033587"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upload copies of multiple versions of video to CDN servers</a:t>
            </a:r>
          </a:p>
        </p:txBody>
      </p:sp>
      <p:grpSp>
        <p:nvGrpSpPr>
          <p:cNvPr id="615" name="Group 383">
            <a:extLst>
              <a:ext uri="{FF2B5EF4-FFF2-40B4-BE49-F238E27FC236}">
                <a16:creationId xmlns:a16="http://schemas.microsoft.com/office/drawing/2014/main" id="{ED81B171-178A-4A4F-AC04-E4B530AD7962}"/>
              </a:ext>
            </a:extLst>
          </p:cNvPr>
          <p:cNvGrpSpPr>
            <a:grpSpLocks/>
          </p:cNvGrpSpPr>
          <p:nvPr/>
        </p:nvGrpSpPr>
        <p:grpSpPr bwMode="auto">
          <a:xfrm>
            <a:off x="8329663" y="3056951"/>
            <a:ext cx="1374775" cy="1354138"/>
            <a:chOff x="7030938" y="1184076"/>
            <a:chExt cx="1375947" cy="1355492"/>
          </a:xfrm>
        </p:grpSpPr>
        <p:sp>
          <p:nvSpPr>
            <p:cNvPr id="616" name="Freeform 1287">
              <a:extLst>
                <a:ext uri="{FF2B5EF4-FFF2-40B4-BE49-F238E27FC236}">
                  <a16:creationId xmlns:a16="http://schemas.microsoft.com/office/drawing/2014/main" id="{649D8938-A131-444F-AE9E-8D5D4F32A27D}"/>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17" name="Group 249">
              <a:extLst>
                <a:ext uri="{FF2B5EF4-FFF2-40B4-BE49-F238E27FC236}">
                  <a16:creationId xmlns:a16="http://schemas.microsoft.com/office/drawing/2014/main" id="{978A5A5C-B4FF-2040-922C-51261B7EAC06}"/>
                </a:ext>
              </a:extLst>
            </p:cNvPr>
            <p:cNvGrpSpPr>
              <a:grpSpLocks/>
            </p:cNvGrpSpPr>
            <p:nvPr/>
          </p:nvGrpSpPr>
          <p:grpSpPr bwMode="auto">
            <a:xfrm>
              <a:off x="7191141" y="1665569"/>
              <a:ext cx="365533" cy="637551"/>
              <a:chOff x="4140" y="429"/>
              <a:chExt cx="1425" cy="2396"/>
            </a:xfrm>
          </p:grpSpPr>
          <p:sp>
            <p:nvSpPr>
              <p:cNvPr id="619" name="Freeform 250">
                <a:extLst>
                  <a:ext uri="{FF2B5EF4-FFF2-40B4-BE49-F238E27FC236}">
                    <a16:creationId xmlns:a16="http://schemas.microsoft.com/office/drawing/2014/main" id="{96FC33B4-96C2-C340-BB6E-F7329E60205A}"/>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0" name="Rectangle 251">
                <a:extLst>
                  <a:ext uri="{FF2B5EF4-FFF2-40B4-BE49-F238E27FC236}">
                    <a16:creationId xmlns:a16="http://schemas.microsoft.com/office/drawing/2014/main" id="{610312A6-A966-B049-98BE-3FA50487EE56}"/>
                  </a:ext>
                </a:extLst>
              </p:cNvPr>
              <p:cNvSpPr>
                <a:spLocks noChangeArrowheads="1"/>
              </p:cNvSpPr>
              <p:nvPr/>
            </p:nvSpPr>
            <p:spPr bwMode="auto">
              <a:xfrm>
                <a:off x="4203" y="435"/>
                <a:ext cx="1053" cy="227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21" name="Freeform 252">
                <a:extLst>
                  <a:ext uri="{FF2B5EF4-FFF2-40B4-BE49-F238E27FC236}">
                    <a16:creationId xmlns:a16="http://schemas.microsoft.com/office/drawing/2014/main" id="{5A7D71CE-AA89-1C46-932D-D42C6E378E71}"/>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2" name="Freeform 253">
                <a:extLst>
                  <a:ext uri="{FF2B5EF4-FFF2-40B4-BE49-F238E27FC236}">
                    <a16:creationId xmlns:a16="http://schemas.microsoft.com/office/drawing/2014/main" id="{6BBBC2E5-8406-6749-A6EE-D56A1B3A2DC5}"/>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3" name="Rectangle 254">
                <a:extLst>
                  <a:ext uri="{FF2B5EF4-FFF2-40B4-BE49-F238E27FC236}">
                    <a16:creationId xmlns:a16="http://schemas.microsoft.com/office/drawing/2014/main" id="{A4FC3092-FA25-064E-ADC8-5B6D38620A1D}"/>
                  </a:ext>
                </a:extLst>
              </p:cNvPr>
              <p:cNvSpPr>
                <a:spLocks noChangeArrowheads="1"/>
              </p:cNvSpPr>
              <p:nvPr/>
            </p:nvSpPr>
            <p:spPr bwMode="auto">
              <a:xfrm>
                <a:off x="4215" y="698"/>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24" name="Group 255">
                <a:extLst>
                  <a:ext uri="{FF2B5EF4-FFF2-40B4-BE49-F238E27FC236}">
                    <a16:creationId xmlns:a16="http://schemas.microsoft.com/office/drawing/2014/main" id="{1D5110E2-280C-9246-8D10-399EC61CBD9A}"/>
                  </a:ext>
                </a:extLst>
              </p:cNvPr>
              <p:cNvGrpSpPr>
                <a:grpSpLocks/>
              </p:cNvGrpSpPr>
              <p:nvPr/>
            </p:nvGrpSpPr>
            <p:grpSpPr bwMode="auto">
              <a:xfrm>
                <a:off x="4749" y="668"/>
                <a:ext cx="581" cy="145"/>
                <a:chOff x="614" y="2568"/>
                <a:chExt cx="725" cy="139"/>
              </a:xfrm>
            </p:grpSpPr>
            <p:sp>
              <p:nvSpPr>
                <p:cNvPr id="649" name="AutoShape 256">
                  <a:extLst>
                    <a:ext uri="{FF2B5EF4-FFF2-40B4-BE49-F238E27FC236}">
                      <a16:creationId xmlns:a16="http://schemas.microsoft.com/office/drawing/2014/main" id="{D83986DD-3F09-D440-8EF9-EF826DC36A7D}"/>
                    </a:ext>
                  </a:extLst>
                </p:cNvPr>
                <p:cNvSpPr>
                  <a:spLocks noChangeArrowheads="1"/>
                </p:cNvSpPr>
                <p:nvPr/>
              </p:nvSpPr>
              <p:spPr bwMode="auto">
                <a:xfrm>
                  <a:off x="613" y="2574"/>
                  <a:ext cx="727"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50" name="AutoShape 257">
                  <a:extLst>
                    <a:ext uri="{FF2B5EF4-FFF2-40B4-BE49-F238E27FC236}">
                      <a16:creationId xmlns:a16="http://schemas.microsoft.com/office/drawing/2014/main" id="{2583E301-FAE7-5A41-95D0-08085C409021}"/>
                    </a:ext>
                  </a:extLst>
                </p:cNvPr>
                <p:cNvSpPr>
                  <a:spLocks noChangeArrowheads="1"/>
                </p:cNvSpPr>
                <p:nvPr/>
              </p:nvSpPr>
              <p:spPr bwMode="auto">
                <a:xfrm>
                  <a:off x="628"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25" name="Rectangle 258">
                <a:extLst>
                  <a:ext uri="{FF2B5EF4-FFF2-40B4-BE49-F238E27FC236}">
                    <a16:creationId xmlns:a16="http://schemas.microsoft.com/office/drawing/2014/main" id="{A1487D88-15EC-1245-9F32-55511FA09AF5}"/>
                  </a:ext>
                </a:extLst>
              </p:cNvPr>
              <p:cNvSpPr>
                <a:spLocks noChangeArrowheads="1"/>
              </p:cNvSpPr>
              <p:nvPr/>
            </p:nvSpPr>
            <p:spPr bwMode="auto">
              <a:xfrm>
                <a:off x="4228" y="1020"/>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26" name="Group 259">
                <a:extLst>
                  <a:ext uri="{FF2B5EF4-FFF2-40B4-BE49-F238E27FC236}">
                    <a16:creationId xmlns:a16="http://schemas.microsoft.com/office/drawing/2014/main" id="{C1C66C5E-AA22-2942-9FE1-CC0D53BC7F94}"/>
                  </a:ext>
                </a:extLst>
              </p:cNvPr>
              <p:cNvGrpSpPr>
                <a:grpSpLocks/>
              </p:cNvGrpSpPr>
              <p:nvPr/>
            </p:nvGrpSpPr>
            <p:grpSpPr bwMode="auto">
              <a:xfrm>
                <a:off x="4747" y="994"/>
                <a:ext cx="581" cy="134"/>
                <a:chOff x="614" y="2568"/>
                <a:chExt cx="725" cy="139"/>
              </a:xfrm>
            </p:grpSpPr>
            <p:sp>
              <p:nvSpPr>
                <p:cNvPr id="647" name="AutoShape 260">
                  <a:extLst>
                    <a:ext uri="{FF2B5EF4-FFF2-40B4-BE49-F238E27FC236}">
                      <a16:creationId xmlns:a16="http://schemas.microsoft.com/office/drawing/2014/main" id="{7FD3A1E2-9440-B74D-96F8-52E4B7A8667A}"/>
                    </a:ext>
                  </a:extLst>
                </p:cNvPr>
                <p:cNvSpPr>
                  <a:spLocks noChangeArrowheads="1"/>
                </p:cNvSpPr>
                <p:nvPr/>
              </p:nvSpPr>
              <p:spPr bwMode="auto">
                <a:xfrm>
                  <a:off x="615" y="2577"/>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48" name="AutoShape 261">
                  <a:extLst>
                    <a:ext uri="{FF2B5EF4-FFF2-40B4-BE49-F238E27FC236}">
                      <a16:creationId xmlns:a16="http://schemas.microsoft.com/office/drawing/2014/main" id="{0EA90844-82E2-7041-BE56-FE6D4EE0D8CC}"/>
                    </a:ext>
                  </a:extLst>
                </p:cNvPr>
                <p:cNvSpPr>
                  <a:spLocks noChangeArrowheads="1"/>
                </p:cNvSpPr>
                <p:nvPr/>
              </p:nvSpPr>
              <p:spPr bwMode="auto">
                <a:xfrm>
                  <a:off x="631" y="2595"/>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27" name="Rectangle 262">
                <a:extLst>
                  <a:ext uri="{FF2B5EF4-FFF2-40B4-BE49-F238E27FC236}">
                    <a16:creationId xmlns:a16="http://schemas.microsoft.com/office/drawing/2014/main" id="{283833E2-9E6A-EC4E-A8CC-83ADC14E1B22}"/>
                  </a:ext>
                </a:extLst>
              </p:cNvPr>
              <p:cNvSpPr>
                <a:spLocks noChangeArrowheads="1"/>
              </p:cNvSpPr>
              <p:nvPr/>
            </p:nvSpPr>
            <p:spPr bwMode="auto">
              <a:xfrm>
                <a:off x="4215" y="1355"/>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28" name="Rectangle 263">
                <a:extLst>
                  <a:ext uri="{FF2B5EF4-FFF2-40B4-BE49-F238E27FC236}">
                    <a16:creationId xmlns:a16="http://schemas.microsoft.com/office/drawing/2014/main" id="{72732886-1C08-7C45-9F6F-69CB57B77660}"/>
                  </a:ext>
                </a:extLst>
              </p:cNvPr>
              <p:cNvSpPr>
                <a:spLocks noChangeArrowheads="1"/>
              </p:cNvSpPr>
              <p:nvPr/>
            </p:nvSpPr>
            <p:spPr bwMode="auto">
              <a:xfrm>
                <a:off x="4228" y="1653"/>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29" name="Group 264">
                <a:extLst>
                  <a:ext uri="{FF2B5EF4-FFF2-40B4-BE49-F238E27FC236}">
                    <a16:creationId xmlns:a16="http://schemas.microsoft.com/office/drawing/2014/main" id="{F80FFB68-2EC3-9346-8509-64CDCE4976E5}"/>
                  </a:ext>
                </a:extLst>
              </p:cNvPr>
              <p:cNvGrpSpPr>
                <a:grpSpLocks/>
              </p:cNvGrpSpPr>
              <p:nvPr/>
            </p:nvGrpSpPr>
            <p:grpSpPr bwMode="auto">
              <a:xfrm>
                <a:off x="4735" y="1627"/>
                <a:ext cx="582" cy="151"/>
                <a:chOff x="614" y="2568"/>
                <a:chExt cx="725" cy="139"/>
              </a:xfrm>
            </p:grpSpPr>
            <p:sp>
              <p:nvSpPr>
                <p:cNvPr id="645" name="AutoShape 265">
                  <a:extLst>
                    <a:ext uri="{FF2B5EF4-FFF2-40B4-BE49-F238E27FC236}">
                      <a16:creationId xmlns:a16="http://schemas.microsoft.com/office/drawing/2014/main" id="{55598102-FF9E-094C-A817-A698CCABCCE2}"/>
                    </a:ext>
                  </a:extLst>
                </p:cNvPr>
                <p:cNvSpPr>
                  <a:spLocks noChangeArrowheads="1"/>
                </p:cNvSpPr>
                <p:nvPr/>
              </p:nvSpPr>
              <p:spPr bwMode="auto">
                <a:xfrm>
                  <a:off x="615" y="2576"/>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46" name="AutoShape 266">
                  <a:extLst>
                    <a:ext uri="{FF2B5EF4-FFF2-40B4-BE49-F238E27FC236}">
                      <a16:creationId xmlns:a16="http://schemas.microsoft.com/office/drawing/2014/main" id="{D7709F49-ABD3-434B-989F-ED0F57022C0B}"/>
                    </a:ext>
                  </a:extLst>
                </p:cNvPr>
                <p:cNvSpPr>
                  <a:spLocks noChangeArrowheads="1"/>
                </p:cNvSpPr>
                <p:nvPr/>
              </p:nvSpPr>
              <p:spPr bwMode="auto">
                <a:xfrm>
                  <a:off x="630" y="2592"/>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30" name="Freeform 267">
                <a:extLst>
                  <a:ext uri="{FF2B5EF4-FFF2-40B4-BE49-F238E27FC236}">
                    <a16:creationId xmlns:a16="http://schemas.microsoft.com/office/drawing/2014/main" id="{58E0CD6F-F7D1-5D4D-85C8-B937D37C361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31" name="Group 268">
                <a:extLst>
                  <a:ext uri="{FF2B5EF4-FFF2-40B4-BE49-F238E27FC236}">
                    <a16:creationId xmlns:a16="http://schemas.microsoft.com/office/drawing/2014/main" id="{CEE525EE-C76D-CD47-83B8-8D86FCB35A05}"/>
                  </a:ext>
                </a:extLst>
              </p:cNvPr>
              <p:cNvGrpSpPr>
                <a:grpSpLocks/>
              </p:cNvGrpSpPr>
              <p:nvPr/>
            </p:nvGrpSpPr>
            <p:grpSpPr bwMode="auto">
              <a:xfrm>
                <a:off x="4739" y="1327"/>
                <a:ext cx="582" cy="139"/>
                <a:chOff x="614" y="2568"/>
                <a:chExt cx="725" cy="139"/>
              </a:xfrm>
            </p:grpSpPr>
            <p:sp>
              <p:nvSpPr>
                <p:cNvPr id="643" name="AutoShape 269">
                  <a:extLst>
                    <a:ext uri="{FF2B5EF4-FFF2-40B4-BE49-F238E27FC236}">
                      <a16:creationId xmlns:a16="http://schemas.microsoft.com/office/drawing/2014/main" id="{BE4F71D7-817B-934C-9F75-91A7222E7ADE}"/>
                    </a:ext>
                  </a:extLst>
                </p:cNvPr>
                <p:cNvSpPr>
                  <a:spLocks noChangeArrowheads="1"/>
                </p:cNvSpPr>
                <p:nvPr/>
              </p:nvSpPr>
              <p:spPr bwMode="auto">
                <a:xfrm>
                  <a:off x="625" y="2566"/>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44" name="AutoShape 270">
                  <a:extLst>
                    <a:ext uri="{FF2B5EF4-FFF2-40B4-BE49-F238E27FC236}">
                      <a16:creationId xmlns:a16="http://schemas.microsoft.com/office/drawing/2014/main" id="{DA479A9C-0837-6141-A6AC-E8D851E4B1F7}"/>
                    </a:ext>
                  </a:extLst>
                </p:cNvPr>
                <p:cNvSpPr>
                  <a:spLocks noChangeArrowheads="1"/>
                </p:cNvSpPr>
                <p:nvPr/>
              </p:nvSpPr>
              <p:spPr bwMode="auto">
                <a:xfrm>
                  <a:off x="633" y="2584"/>
                  <a:ext cx="694"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32" name="Rectangle 271">
                <a:extLst>
                  <a:ext uri="{FF2B5EF4-FFF2-40B4-BE49-F238E27FC236}">
                    <a16:creationId xmlns:a16="http://schemas.microsoft.com/office/drawing/2014/main" id="{7BAB7EEF-CEF0-7747-B60A-1243972235BC}"/>
                  </a:ext>
                </a:extLst>
              </p:cNvPr>
              <p:cNvSpPr>
                <a:spLocks noChangeArrowheads="1"/>
              </p:cNvSpPr>
              <p:nvPr/>
            </p:nvSpPr>
            <p:spPr bwMode="auto">
              <a:xfrm>
                <a:off x="5250" y="435"/>
                <a:ext cx="68" cy="228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33" name="Freeform 272">
                <a:extLst>
                  <a:ext uri="{FF2B5EF4-FFF2-40B4-BE49-F238E27FC236}">
                    <a16:creationId xmlns:a16="http://schemas.microsoft.com/office/drawing/2014/main" id="{23F88BAC-4F2F-884A-8A11-0DD0411366E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4" name="Freeform 273">
                <a:extLst>
                  <a:ext uri="{FF2B5EF4-FFF2-40B4-BE49-F238E27FC236}">
                    <a16:creationId xmlns:a16="http://schemas.microsoft.com/office/drawing/2014/main" id="{153D6F6F-1B37-4B46-8C7B-5C383D66A5BF}"/>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 name="Oval 274">
                <a:extLst>
                  <a:ext uri="{FF2B5EF4-FFF2-40B4-BE49-F238E27FC236}">
                    <a16:creationId xmlns:a16="http://schemas.microsoft.com/office/drawing/2014/main" id="{FE063EE0-3ACE-EE46-BFFC-669BFB49B33B}"/>
                  </a:ext>
                </a:extLst>
              </p:cNvPr>
              <p:cNvSpPr>
                <a:spLocks noChangeArrowheads="1"/>
              </p:cNvSpPr>
              <p:nvPr/>
            </p:nvSpPr>
            <p:spPr bwMode="auto">
              <a:xfrm>
                <a:off x="5516" y="2609"/>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36" name="Freeform 275">
                <a:extLst>
                  <a:ext uri="{FF2B5EF4-FFF2-40B4-BE49-F238E27FC236}">
                    <a16:creationId xmlns:a16="http://schemas.microsoft.com/office/drawing/2014/main" id="{F382B54D-43FD-C049-8E97-A803ADCCCEC8}"/>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7" name="AutoShape 276">
                <a:extLst>
                  <a:ext uri="{FF2B5EF4-FFF2-40B4-BE49-F238E27FC236}">
                    <a16:creationId xmlns:a16="http://schemas.microsoft.com/office/drawing/2014/main" id="{04306910-BCCD-F549-8CAC-9CE8C9FB958C}"/>
                  </a:ext>
                </a:extLst>
              </p:cNvPr>
              <p:cNvSpPr>
                <a:spLocks noChangeArrowheads="1"/>
              </p:cNvSpPr>
              <p:nvPr/>
            </p:nvSpPr>
            <p:spPr bwMode="auto">
              <a:xfrm>
                <a:off x="4141" y="2680"/>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38" name="AutoShape 277">
                <a:extLst>
                  <a:ext uri="{FF2B5EF4-FFF2-40B4-BE49-F238E27FC236}">
                    <a16:creationId xmlns:a16="http://schemas.microsoft.com/office/drawing/2014/main" id="{A2BF0BB2-374A-E249-971B-EAE24E4D47F2}"/>
                  </a:ext>
                </a:extLst>
              </p:cNvPr>
              <p:cNvSpPr>
                <a:spLocks noChangeArrowheads="1"/>
              </p:cNvSpPr>
              <p:nvPr/>
            </p:nvSpPr>
            <p:spPr bwMode="auto">
              <a:xfrm>
                <a:off x="4203" y="2710"/>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39" name="Oval 278">
                <a:extLst>
                  <a:ext uri="{FF2B5EF4-FFF2-40B4-BE49-F238E27FC236}">
                    <a16:creationId xmlns:a16="http://schemas.microsoft.com/office/drawing/2014/main" id="{8C0A6A7B-745C-6B46-852C-B11809C108C5}"/>
                  </a:ext>
                </a:extLst>
              </p:cNvPr>
              <p:cNvSpPr>
                <a:spLocks noChangeArrowheads="1"/>
              </p:cNvSpPr>
              <p:nvPr/>
            </p:nvSpPr>
            <p:spPr bwMode="auto">
              <a:xfrm>
                <a:off x="4308" y="2382"/>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40" name="Oval 279">
                <a:extLst>
                  <a:ext uri="{FF2B5EF4-FFF2-40B4-BE49-F238E27FC236}">
                    <a16:creationId xmlns:a16="http://schemas.microsoft.com/office/drawing/2014/main" id="{F519574B-5DE0-1444-8817-E97F7447BAD7}"/>
                  </a:ext>
                </a:extLst>
              </p:cNvPr>
              <p:cNvSpPr>
                <a:spLocks noChangeArrowheads="1"/>
              </p:cNvSpPr>
              <p:nvPr/>
            </p:nvSpPr>
            <p:spPr bwMode="auto">
              <a:xfrm>
                <a:off x="4488" y="2382"/>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641" name="Oval 280">
                <a:extLst>
                  <a:ext uri="{FF2B5EF4-FFF2-40B4-BE49-F238E27FC236}">
                    <a16:creationId xmlns:a16="http://schemas.microsoft.com/office/drawing/2014/main" id="{A1AC7CC8-F925-F640-BE0B-5676C61A1D8F}"/>
                  </a:ext>
                </a:extLst>
              </p:cNvPr>
              <p:cNvSpPr>
                <a:spLocks noChangeArrowheads="1"/>
              </p:cNvSpPr>
              <p:nvPr/>
            </p:nvSpPr>
            <p:spPr bwMode="auto">
              <a:xfrm>
                <a:off x="4661" y="2382"/>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42" name="Rectangle 281">
                <a:extLst>
                  <a:ext uri="{FF2B5EF4-FFF2-40B4-BE49-F238E27FC236}">
                    <a16:creationId xmlns:a16="http://schemas.microsoft.com/office/drawing/2014/main" id="{CC4B114D-F910-7D4F-A5C3-DF3B435A6B38}"/>
                  </a:ext>
                </a:extLst>
              </p:cNvPr>
              <p:cNvSpPr>
                <a:spLocks noChangeArrowheads="1"/>
              </p:cNvSpPr>
              <p:nvPr/>
            </p:nvSpPr>
            <p:spPr bwMode="auto">
              <a:xfrm>
                <a:off x="5064" y="1832"/>
                <a:ext cx="87" cy="764"/>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18" name="TextBox 492">
              <a:extLst>
                <a:ext uri="{FF2B5EF4-FFF2-40B4-BE49-F238E27FC236}">
                  <a16:creationId xmlns:a16="http://schemas.microsoft.com/office/drawing/2014/main" id="{85F6E22B-EB95-3A45-AEE7-DFC0ADFCA07F}"/>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CDN</a:t>
              </a:r>
            </a:p>
            <a:p>
              <a:pPr>
                <a:lnSpc>
                  <a:spcPts val="1800"/>
                </a:lnSpc>
              </a:pPr>
              <a:r>
                <a:rPr lang="en-US" altLang="en-US" sz="1800">
                  <a:latin typeface="Arial Narrow" panose="020B0604020202020204" pitchFamily="34" charset="0"/>
                </a:rPr>
                <a:t>server </a:t>
              </a:r>
            </a:p>
          </p:txBody>
        </p:sp>
      </p:grpSp>
      <p:grpSp>
        <p:nvGrpSpPr>
          <p:cNvPr id="651" name="Group 468">
            <a:extLst>
              <a:ext uri="{FF2B5EF4-FFF2-40B4-BE49-F238E27FC236}">
                <a16:creationId xmlns:a16="http://schemas.microsoft.com/office/drawing/2014/main" id="{1F4063A8-67FD-484E-8F6F-19E370A56F74}"/>
              </a:ext>
            </a:extLst>
          </p:cNvPr>
          <p:cNvGrpSpPr>
            <a:grpSpLocks/>
          </p:cNvGrpSpPr>
          <p:nvPr/>
        </p:nvGrpSpPr>
        <p:grpSpPr bwMode="auto">
          <a:xfrm>
            <a:off x="7966126" y="4447601"/>
            <a:ext cx="1376362" cy="1355725"/>
            <a:chOff x="7030938" y="1184076"/>
            <a:chExt cx="1375947" cy="1355492"/>
          </a:xfrm>
        </p:grpSpPr>
        <p:sp>
          <p:nvSpPr>
            <p:cNvPr id="652" name="Freeform 1287">
              <a:extLst>
                <a:ext uri="{FF2B5EF4-FFF2-40B4-BE49-F238E27FC236}">
                  <a16:creationId xmlns:a16="http://schemas.microsoft.com/office/drawing/2014/main" id="{B9C0A66B-0217-C040-AA59-40CF97C7DE9C}"/>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53" name="Group 249">
              <a:extLst>
                <a:ext uri="{FF2B5EF4-FFF2-40B4-BE49-F238E27FC236}">
                  <a16:creationId xmlns:a16="http://schemas.microsoft.com/office/drawing/2014/main" id="{2D0460A7-D522-2B45-8D08-2C9B88DFAE18}"/>
                </a:ext>
              </a:extLst>
            </p:cNvPr>
            <p:cNvGrpSpPr>
              <a:grpSpLocks/>
            </p:cNvGrpSpPr>
            <p:nvPr/>
          </p:nvGrpSpPr>
          <p:grpSpPr bwMode="auto">
            <a:xfrm>
              <a:off x="7191141" y="1665569"/>
              <a:ext cx="365533" cy="637551"/>
              <a:chOff x="4140" y="429"/>
              <a:chExt cx="1425" cy="2396"/>
            </a:xfrm>
          </p:grpSpPr>
          <p:sp>
            <p:nvSpPr>
              <p:cNvPr id="656" name="Freeform 250">
                <a:extLst>
                  <a:ext uri="{FF2B5EF4-FFF2-40B4-BE49-F238E27FC236}">
                    <a16:creationId xmlns:a16="http://schemas.microsoft.com/office/drawing/2014/main" id="{23138FC9-3550-5249-8349-BED738B58162}"/>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7" name="Rectangle 251">
                <a:extLst>
                  <a:ext uri="{FF2B5EF4-FFF2-40B4-BE49-F238E27FC236}">
                    <a16:creationId xmlns:a16="http://schemas.microsoft.com/office/drawing/2014/main" id="{DFCF1873-FB16-2A47-A936-08D8C3908C75}"/>
                  </a:ext>
                </a:extLst>
              </p:cNvPr>
              <p:cNvSpPr>
                <a:spLocks noChangeArrowheads="1"/>
              </p:cNvSpPr>
              <p:nvPr/>
            </p:nvSpPr>
            <p:spPr bwMode="auto">
              <a:xfrm>
                <a:off x="4202" y="433"/>
                <a:ext cx="1052" cy="2279"/>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58" name="Freeform 252">
                <a:extLst>
                  <a:ext uri="{FF2B5EF4-FFF2-40B4-BE49-F238E27FC236}">
                    <a16:creationId xmlns:a16="http://schemas.microsoft.com/office/drawing/2014/main" id="{8867C201-6EA6-9C40-BFA6-0B88C51117B5}"/>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9" name="Freeform 253">
                <a:extLst>
                  <a:ext uri="{FF2B5EF4-FFF2-40B4-BE49-F238E27FC236}">
                    <a16:creationId xmlns:a16="http://schemas.microsoft.com/office/drawing/2014/main" id="{3AABF7A5-C9C5-0341-A27E-5E16A3148A8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0" name="Rectangle 254">
                <a:extLst>
                  <a:ext uri="{FF2B5EF4-FFF2-40B4-BE49-F238E27FC236}">
                    <a16:creationId xmlns:a16="http://schemas.microsoft.com/office/drawing/2014/main" id="{455C9642-187B-834C-A852-DD74D736A9F1}"/>
                  </a:ext>
                </a:extLst>
              </p:cNvPr>
              <p:cNvSpPr>
                <a:spLocks noChangeArrowheads="1"/>
              </p:cNvSpPr>
              <p:nvPr/>
            </p:nvSpPr>
            <p:spPr bwMode="auto">
              <a:xfrm>
                <a:off x="4215" y="695"/>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61" name="Group 255">
                <a:extLst>
                  <a:ext uri="{FF2B5EF4-FFF2-40B4-BE49-F238E27FC236}">
                    <a16:creationId xmlns:a16="http://schemas.microsoft.com/office/drawing/2014/main" id="{149ADA1A-B66F-F44C-B49C-96E50A1BB861}"/>
                  </a:ext>
                </a:extLst>
              </p:cNvPr>
              <p:cNvGrpSpPr>
                <a:grpSpLocks/>
              </p:cNvGrpSpPr>
              <p:nvPr/>
            </p:nvGrpSpPr>
            <p:grpSpPr bwMode="auto">
              <a:xfrm>
                <a:off x="4749" y="668"/>
                <a:ext cx="581" cy="145"/>
                <a:chOff x="614" y="2568"/>
                <a:chExt cx="725" cy="139"/>
              </a:xfrm>
            </p:grpSpPr>
            <p:sp>
              <p:nvSpPr>
                <p:cNvPr id="686" name="AutoShape 256">
                  <a:extLst>
                    <a:ext uri="{FF2B5EF4-FFF2-40B4-BE49-F238E27FC236}">
                      <a16:creationId xmlns:a16="http://schemas.microsoft.com/office/drawing/2014/main" id="{3D4D4A1D-9D61-334E-A979-8E927E535A8C}"/>
                    </a:ext>
                  </a:extLst>
                </p:cNvPr>
                <p:cNvSpPr>
                  <a:spLocks noChangeArrowheads="1"/>
                </p:cNvSpPr>
                <p:nvPr/>
              </p:nvSpPr>
              <p:spPr bwMode="auto">
                <a:xfrm>
                  <a:off x="611" y="2571"/>
                  <a:ext cx="726"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87" name="AutoShape 257">
                  <a:extLst>
                    <a:ext uri="{FF2B5EF4-FFF2-40B4-BE49-F238E27FC236}">
                      <a16:creationId xmlns:a16="http://schemas.microsoft.com/office/drawing/2014/main" id="{2DFF9622-EBDD-994E-9C23-DFAF566A40E0}"/>
                    </a:ext>
                  </a:extLst>
                </p:cNvPr>
                <p:cNvSpPr>
                  <a:spLocks noChangeArrowheads="1"/>
                </p:cNvSpPr>
                <p:nvPr/>
              </p:nvSpPr>
              <p:spPr bwMode="auto">
                <a:xfrm>
                  <a:off x="627" y="2583"/>
                  <a:ext cx="695"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62" name="Rectangle 258">
                <a:extLst>
                  <a:ext uri="{FF2B5EF4-FFF2-40B4-BE49-F238E27FC236}">
                    <a16:creationId xmlns:a16="http://schemas.microsoft.com/office/drawing/2014/main" id="{67544B8E-E01F-7547-B897-14F34EFC29EA}"/>
                  </a:ext>
                </a:extLst>
              </p:cNvPr>
              <p:cNvSpPr>
                <a:spLocks noChangeArrowheads="1"/>
              </p:cNvSpPr>
              <p:nvPr/>
            </p:nvSpPr>
            <p:spPr bwMode="auto">
              <a:xfrm>
                <a:off x="4227" y="1023"/>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63" name="Group 259">
                <a:extLst>
                  <a:ext uri="{FF2B5EF4-FFF2-40B4-BE49-F238E27FC236}">
                    <a16:creationId xmlns:a16="http://schemas.microsoft.com/office/drawing/2014/main" id="{BB1B2199-F34E-E045-9E41-BBFD51213E27}"/>
                  </a:ext>
                </a:extLst>
              </p:cNvPr>
              <p:cNvGrpSpPr>
                <a:grpSpLocks/>
              </p:cNvGrpSpPr>
              <p:nvPr/>
            </p:nvGrpSpPr>
            <p:grpSpPr bwMode="auto">
              <a:xfrm>
                <a:off x="4747" y="994"/>
                <a:ext cx="581" cy="134"/>
                <a:chOff x="614" y="2568"/>
                <a:chExt cx="725" cy="139"/>
              </a:xfrm>
            </p:grpSpPr>
            <p:sp>
              <p:nvSpPr>
                <p:cNvPr id="684" name="AutoShape 260">
                  <a:extLst>
                    <a:ext uri="{FF2B5EF4-FFF2-40B4-BE49-F238E27FC236}">
                      <a16:creationId xmlns:a16="http://schemas.microsoft.com/office/drawing/2014/main" id="{04EC1E9B-DEF9-7D4F-BB30-E66D453A83EC}"/>
                    </a:ext>
                  </a:extLst>
                </p:cNvPr>
                <p:cNvSpPr>
                  <a:spLocks noChangeArrowheads="1"/>
                </p:cNvSpPr>
                <p:nvPr/>
              </p:nvSpPr>
              <p:spPr bwMode="auto">
                <a:xfrm>
                  <a:off x="614" y="2574"/>
                  <a:ext cx="726"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85" name="AutoShape 261">
                  <a:extLst>
                    <a:ext uri="{FF2B5EF4-FFF2-40B4-BE49-F238E27FC236}">
                      <a16:creationId xmlns:a16="http://schemas.microsoft.com/office/drawing/2014/main" id="{EA6D699D-898F-BF48-AD9A-A94EAD59BD0C}"/>
                    </a:ext>
                  </a:extLst>
                </p:cNvPr>
                <p:cNvSpPr>
                  <a:spLocks noChangeArrowheads="1"/>
                </p:cNvSpPr>
                <p:nvPr/>
              </p:nvSpPr>
              <p:spPr bwMode="auto">
                <a:xfrm>
                  <a:off x="629" y="2592"/>
                  <a:ext cx="695"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64" name="Rectangle 262">
                <a:extLst>
                  <a:ext uri="{FF2B5EF4-FFF2-40B4-BE49-F238E27FC236}">
                    <a16:creationId xmlns:a16="http://schemas.microsoft.com/office/drawing/2014/main" id="{30D84565-21B0-BE47-BC52-3F0A28E359B3}"/>
                  </a:ext>
                </a:extLst>
              </p:cNvPr>
              <p:cNvSpPr>
                <a:spLocks noChangeArrowheads="1"/>
              </p:cNvSpPr>
              <p:nvPr/>
            </p:nvSpPr>
            <p:spPr bwMode="auto">
              <a:xfrm>
                <a:off x="4215" y="1357"/>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65" name="Rectangle 263">
                <a:extLst>
                  <a:ext uri="{FF2B5EF4-FFF2-40B4-BE49-F238E27FC236}">
                    <a16:creationId xmlns:a16="http://schemas.microsoft.com/office/drawing/2014/main" id="{3B6F9D69-B90F-DC4E-A12B-6FEA059DFAB6}"/>
                  </a:ext>
                </a:extLst>
              </p:cNvPr>
              <p:cNvSpPr>
                <a:spLocks noChangeArrowheads="1"/>
              </p:cNvSpPr>
              <p:nvPr/>
            </p:nvSpPr>
            <p:spPr bwMode="auto">
              <a:xfrm>
                <a:off x="4227" y="1656"/>
                <a:ext cx="600"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66" name="Group 264">
                <a:extLst>
                  <a:ext uri="{FF2B5EF4-FFF2-40B4-BE49-F238E27FC236}">
                    <a16:creationId xmlns:a16="http://schemas.microsoft.com/office/drawing/2014/main" id="{7B18D0D0-1ADE-D442-929E-03B5DFF8E07D}"/>
                  </a:ext>
                </a:extLst>
              </p:cNvPr>
              <p:cNvGrpSpPr>
                <a:grpSpLocks/>
              </p:cNvGrpSpPr>
              <p:nvPr/>
            </p:nvGrpSpPr>
            <p:grpSpPr bwMode="auto">
              <a:xfrm>
                <a:off x="4735" y="1627"/>
                <a:ext cx="582" cy="151"/>
                <a:chOff x="614" y="2568"/>
                <a:chExt cx="725" cy="139"/>
              </a:xfrm>
            </p:grpSpPr>
            <p:sp>
              <p:nvSpPr>
                <p:cNvPr id="682" name="AutoShape 265">
                  <a:extLst>
                    <a:ext uri="{FF2B5EF4-FFF2-40B4-BE49-F238E27FC236}">
                      <a16:creationId xmlns:a16="http://schemas.microsoft.com/office/drawing/2014/main" id="{2ED33A29-9B5C-2949-9B49-85A622144C3D}"/>
                    </a:ext>
                  </a:extLst>
                </p:cNvPr>
                <p:cNvSpPr>
                  <a:spLocks noChangeArrowheads="1"/>
                </p:cNvSpPr>
                <p:nvPr/>
              </p:nvSpPr>
              <p:spPr bwMode="auto">
                <a:xfrm>
                  <a:off x="613" y="2572"/>
                  <a:ext cx="717"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83" name="AutoShape 266">
                  <a:extLst>
                    <a:ext uri="{FF2B5EF4-FFF2-40B4-BE49-F238E27FC236}">
                      <a16:creationId xmlns:a16="http://schemas.microsoft.com/office/drawing/2014/main" id="{DD17768B-B278-F340-9453-6A65E080AC69}"/>
                    </a:ext>
                  </a:extLst>
                </p:cNvPr>
                <p:cNvSpPr>
                  <a:spLocks noChangeArrowheads="1"/>
                </p:cNvSpPr>
                <p:nvPr/>
              </p:nvSpPr>
              <p:spPr bwMode="auto">
                <a:xfrm>
                  <a:off x="629" y="2589"/>
                  <a:ext cx="68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67" name="Freeform 267">
                <a:extLst>
                  <a:ext uri="{FF2B5EF4-FFF2-40B4-BE49-F238E27FC236}">
                    <a16:creationId xmlns:a16="http://schemas.microsoft.com/office/drawing/2014/main" id="{44786768-03EF-9C42-9E7E-763D03736EC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68" name="Group 268">
                <a:extLst>
                  <a:ext uri="{FF2B5EF4-FFF2-40B4-BE49-F238E27FC236}">
                    <a16:creationId xmlns:a16="http://schemas.microsoft.com/office/drawing/2014/main" id="{3F092F53-E6C4-294E-B9DB-F9FCB4A11513}"/>
                  </a:ext>
                </a:extLst>
              </p:cNvPr>
              <p:cNvGrpSpPr>
                <a:grpSpLocks/>
              </p:cNvGrpSpPr>
              <p:nvPr/>
            </p:nvGrpSpPr>
            <p:grpSpPr bwMode="auto">
              <a:xfrm>
                <a:off x="4739" y="1327"/>
                <a:ext cx="582" cy="139"/>
                <a:chOff x="614" y="2568"/>
                <a:chExt cx="725" cy="139"/>
              </a:xfrm>
            </p:grpSpPr>
            <p:sp>
              <p:nvSpPr>
                <p:cNvPr id="680" name="AutoShape 269">
                  <a:extLst>
                    <a:ext uri="{FF2B5EF4-FFF2-40B4-BE49-F238E27FC236}">
                      <a16:creationId xmlns:a16="http://schemas.microsoft.com/office/drawing/2014/main" id="{FAFE9E88-3B2B-D44C-92A2-65E4DC3D40E5}"/>
                    </a:ext>
                  </a:extLst>
                </p:cNvPr>
                <p:cNvSpPr>
                  <a:spLocks noChangeArrowheads="1"/>
                </p:cNvSpPr>
                <p:nvPr/>
              </p:nvSpPr>
              <p:spPr bwMode="auto">
                <a:xfrm>
                  <a:off x="616" y="2569"/>
                  <a:ext cx="724" cy="14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81" name="AutoShape 270">
                  <a:extLst>
                    <a:ext uri="{FF2B5EF4-FFF2-40B4-BE49-F238E27FC236}">
                      <a16:creationId xmlns:a16="http://schemas.microsoft.com/office/drawing/2014/main" id="{6C5F47DA-6DEF-FA4E-94CD-9EFA19B5EA7D}"/>
                    </a:ext>
                  </a:extLst>
                </p:cNvPr>
                <p:cNvSpPr>
                  <a:spLocks noChangeArrowheads="1"/>
                </p:cNvSpPr>
                <p:nvPr/>
              </p:nvSpPr>
              <p:spPr bwMode="auto">
                <a:xfrm>
                  <a:off x="631" y="2586"/>
                  <a:ext cx="694" cy="11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69" name="Rectangle 271">
                <a:extLst>
                  <a:ext uri="{FF2B5EF4-FFF2-40B4-BE49-F238E27FC236}">
                    <a16:creationId xmlns:a16="http://schemas.microsoft.com/office/drawing/2014/main" id="{5F9378F9-57E8-B44A-A8D5-701FD5F1026C}"/>
                  </a:ext>
                </a:extLst>
              </p:cNvPr>
              <p:cNvSpPr>
                <a:spLocks noChangeArrowheads="1"/>
              </p:cNvSpPr>
              <p:nvPr/>
            </p:nvSpPr>
            <p:spPr bwMode="auto">
              <a:xfrm>
                <a:off x="5248" y="433"/>
                <a:ext cx="68"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0" name="Freeform 272">
                <a:extLst>
                  <a:ext uri="{FF2B5EF4-FFF2-40B4-BE49-F238E27FC236}">
                    <a16:creationId xmlns:a16="http://schemas.microsoft.com/office/drawing/2014/main" id="{4FA23443-D76D-BE46-A177-4B50A0E5C2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1" name="Freeform 273">
                <a:extLst>
                  <a:ext uri="{FF2B5EF4-FFF2-40B4-BE49-F238E27FC236}">
                    <a16:creationId xmlns:a16="http://schemas.microsoft.com/office/drawing/2014/main" id="{EFD1162B-0D1F-EE4D-B5B8-B0FDE1337318}"/>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2" name="Oval 274">
                <a:extLst>
                  <a:ext uri="{FF2B5EF4-FFF2-40B4-BE49-F238E27FC236}">
                    <a16:creationId xmlns:a16="http://schemas.microsoft.com/office/drawing/2014/main" id="{427FFE7B-3222-8D44-A0E2-7E96B748D881}"/>
                  </a:ext>
                </a:extLst>
              </p:cNvPr>
              <p:cNvSpPr>
                <a:spLocks noChangeArrowheads="1"/>
              </p:cNvSpPr>
              <p:nvPr/>
            </p:nvSpPr>
            <p:spPr bwMode="auto">
              <a:xfrm>
                <a:off x="5514"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3" name="Freeform 275">
                <a:extLst>
                  <a:ext uri="{FF2B5EF4-FFF2-40B4-BE49-F238E27FC236}">
                    <a16:creationId xmlns:a16="http://schemas.microsoft.com/office/drawing/2014/main" id="{2C7795BD-69AA-1B4A-8155-38632EB8DA28}"/>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4" name="AutoShape 276">
                <a:extLst>
                  <a:ext uri="{FF2B5EF4-FFF2-40B4-BE49-F238E27FC236}">
                    <a16:creationId xmlns:a16="http://schemas.microsoft.com/office/drawing/2014/main" id="{3F60B798-45FB-0447-93C8-575681D29E7B}"/>
                  </a:ext>
                </a:extLst>
              </p:cNvPr>
              <p:cNvSpPr>
                <a:spLocks noChangeArrowheads="1"/>
              </p:cNvSpPr>
              <p:nvPr/>
            </p:nvSpPr>
            <p:spPr bwMode="auto">
              <a:xfrm>
                <a:off x="4140" y="2682"/>
                <a:ext cx="1200"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5" name="AutoShape 277">
                <a:extLst>
                  <a:ext uri="{FF2B5EF4-FFF2-40B4-BE49-F238E27FC236}">
                    <a16:creationId xmlns:a16="http://schemas.microsoft.com/office/drawing/2014/main" id="{8EE24BF1-FE3F-6A49-978C-78AF83087277}"/>
                  </a:ext>
                </a:extLst>
              </p:cNvPr>
              <p:cNvSpPr>
                <a:spLocks noChangeArrowheads="1"/>
              </p:cNvSpPr>
              <p:nvPr/>
            </p:nvSpPr>
            <p:spPr bwMode="auto">
              <a:xfrm>
                <a:off x="4202" y="2711"/>
                <a:ext cx="1077"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6" name="Oval 278">
                <a:extLst>
                  <a:ext uri="{FF2B5EF4-FFF2-40B4-BE49-F238E27FC236}">
                    <a16:creationId xmlns:a16="http://schemas.microsoft.com/office/drawing/2014/main" id="{7F9D4FF6-D896-1D46-A2E5-D174460B906A}"/>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7" name="Oval 279">
                <a:extLst>
                  <a:ext uri="{FF2B5EF4-FFF2-40B4-BE49-F238E27FC236}">
                    <a16:creationId xmlns:a16="http://schemas.microsoft.com/office/drawing/2014/main" id="{3D923F1E-7CFC-1044-97F4-EC626AE06894}"/>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678" name="Oval 280">
                <a:extLst>
                  <a:ext uri="{FF2B5EF4-FFF2-40B4-BE49-F238E27FC236}">
                    <a16:creationId xmlns:a16="http://schemas.microsoft.com/office/drawing/2014/main" id="{68E181CA-FA54-2445-984B-A7F46B46738A}"/>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9" name="Rectangle 281">
                <a:extLst>
                  <a:ext uri="{FF2B5EF4-FFF2-40B4-BE49-F238E27FC236}">
                    <a16:creationId xmlns:a16="http://schemas.microsoft.com/office/drawing/2014/main" id="{DFA97CB4-7797-6B4E-91A2-F912B803E474}"/>
                  </a:ext>
                </a:extLst>
              </p:cNvPr>
              <p:cNvSpPr>
                <a:spLocks noChangeArrowheads="1"/>
              </p:cNvSpPr>
              <p:nvPr/>
            </p:nvSpPr>
            <p:spPr bwMode="auto">
              <a:xfrm>
                <a:off x="5062" y="1835"/>
                <a:ext cx="87" cy="764"/>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55" name="TextBox 492">
              <a:extLst>
                <a:ext uri="{FF2B5EF4-FFF2-40B4-BE49-F238E27FC236}">
                  <a16:creationId xmlns:a16="http://schemas.microsoft.com/office/drawing/2014/main" id="{7068FD70-7334-DA44-A8A7-DFAD06A4AB20}"/>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CDN</a:t>
              </a:r>
            </a:p>
            <a:p>
              <a:pPr>
                <a:lnSpc>
                  <a:spcPts val="1800"/>
                </a:lnSpc>
              </a:pPr>
              <a:r>
                <a:rPr lang="en-US" altLang="en-US" sz="1800">
                  <a:latin typeface="Arial Narrow" panose="020B0604020202020204" pitchFamily="34" charset="0"/>
                </a:rPr>
                <a:t>server </a:t>
              </a:r>
            </a:p>
          </p:txBody>
        </p:sp>
      </p:grpSp>
      <p:cxnSp>
        <p:nvCxnSpPr>
          <p:cNvPr id="274" name="Straight Arrow Connector 504">
            <a:extLst>
              <a:ext uri="{FF2B5EF4-FFF2-40B4-BE49-F238E27FC236}">
                <a16:creationId xmlns:a16="http://schemas.microsoft.com/office/drawing/2014/main" id="{5D4803A6-5120-9249-9B0D-9CEBD23A4B26}"/>
              </a:ext>
            </a:extLst>
          </p:cNvPr>
          <p:cNvCxnSpPr>
            <a:cxnSpLocks noChangeShapeType="1"/>
          </p:cNvCxnSpPr>
          <p:nvPr/>
        </p:nvCxnSpPr>
        <p:spPr bwMode="auto">
          <a:xfrm flipH="1" flipV="1">
            <a:off x="5509310" y="2754538"/>
            <a:ext cx="3175" cy="2352675"/>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604" name="Group 506">
            <a:extLst>
              <a:ext uri="{FF2B5EF4-FFF2-40B4-BE49-F238E27FC236}">
                <a16:creationId xmlns:a16="http://schemas.microsoft.com/office/drawing/2014/main" id="{CA80422C-7E02-A144-948D-5245DCC63371}"/>
              </a:ext>
            </a:extLst>
          </p:cNvPr>
          <p:cNvGrpSpPr>
            <a:grpSpLocks/>
          </p:cNvGrpSpPr>
          <p:nvPr/>
        </p:nvGrpSpPr>
        <p:grpSpPr bwMode="auto">
          <a:xfrm>
            <a:off x="5403711" y="4070974"/>
            <a:ext cx="313443" cy="369887"/>
            <a:chOff x="1628337" y="4280420"/>
            <a:chExt cx="313454" cy="369332"/>
          </a:xfrm>
        </p:grpSpPr>
        <p:sp>
          <p:nvSpPr>
            <p:cNvPr id="605" name="Oval 507">
              <a:extLst>
                <a:ext uri="{FF2B5EF4-FFF2-40B4-BE49-F238E27FC236}">
                  <a16:creationId xmlns:a16="http://schemas.microsoft.com/office/drawing/2014/main" id="{6C6E3565-A7E1-BB4F-A5A2-ADC74ED01772}"/>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606" name="TextBox 508">
              <a:extLst>
                <a:ext uri="{FF2B5EF4-FFF2-40B4-BE49-F238E27FC236}">
                  <a16:creationId xmlns:a16="http://schemas.microsoft.com/office/drawing/2014/main" id="{1A915091-292D-DB44-84BE-09CE011ACD41}"/>
                </a:ext>
              </a:extLst>
            </p:cNvPr>
            <p:cNvSpPr txBox="1">
              <a:spLocks noChangeArrowheads="1"/>
            </p:cNvSpPr>
            <p:nvPr/>
          </p:nvSpPr>
          <p:spPr bwMode="auto">
            <a:xfrm>
              <a:off x="1628747"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3</a:t>
              </a:r>
            </a:p>
          </p:txBody>
        </p:sp>
      </p:grpSp>
      <p:grpSp>
        <p:nvGrpSpPr>
          <p:cNvPr id="277" name="Group 61440">
            <a:extLst>
              <a:ext uri="{FF2B5EF4-FFF2-40B4-BE49-F238E27FC236}">
                <a16:creationId xmlns:a16="http://schemas.microsoft.com/office/drawing/2014/main" id="{C9DAF9E7-B368-E648-8480-583CC17D3351}"/>
              </a:ext>
            </a:extLst>
          </p:cNvPr>
          <p:cNvGrpSpPr>
            <a:grpSpLocks/>
          </p:cNvGrpSpPr>
          <p:nvPr/>
        </p:nvGrpSpPr>
        <p:grpSpPr bwMode="auto">
          <a:xfrm>
            <a:off x="6589730" y="5116123"/>
            <a:ext cx="313033" cy="368300"/>
            <a:chOff x="1624009" y="4280420"/>
            <a:chExt cx="313044" cy="369332"/>
          </a:xfrm>
        </p:grpSpPr>
        <p:sp>
          <p:nvSpPr>
            <p:cNvPr id="278" name="Oval 486">
              <a:extLst>
                <a:ext uri="{FF2B5EF4-FFF2-40B4-BE49-F238E27FC236}">
                  <a16:creationId xmlns:a16="http://schemas.microsoft.com/office/drawing/2014/main" id="{D4E0D954-5E01-4D47-909D-D3D467877141}"/>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79" name="TextBox 487">
              <a:extLst>
                <a:ext uri="{FF2B5EF4-FFF2-40B4-BE49-F238E27FC236}">
                  <a16:creationId xmlns:a16="http://schemas.microsoft.com/office/drawing/2014/main" id="{115C3489-C4B7-914F-B574-4089A1E61484}"/>
                </a:ext>
              </a:extLst>
            </p:cNvPr>
            <p:cNvSpPr txBox="1">
              <a:spLocks noChangeArrowheads="1"/>
            </p:cNvSpPr>
            <p:nvPr/>
          </p:nvSpPr>
          <p:spPr bwMode="auto">
            <a:xfrm>
              <a:off x="1624009"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4</a:t>
              </a:r>
            </a:p>
          </p:txBody>
        </p:sp>
      </p:grpSp>
      <p:sp>
        <p:nvSpPr>
          <p:cNvPr id="280" name="Slide Number Placeholder 2">
            <a:extLst>
              <a:ext uri="{FF2B5EF4-FFF2-40B4-BE49-F238E27FC236}">
                <a16:creationId xmlns:a16="http://schemas.microsoft.com/office/drawing/2014/main" id="{1C019BC0-6874-A744-88ED-3DAEAB50042A}"/>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125</a:t>
            </a:fld>
            <a:endParaRPr lang="en-US"/>
          </a:p>
        </p:txBody>
      </p:sp>
    </p:spTree>
    <p:extLst>
      <p:ext uri="{BB962C8B-B14F-4D97-AF65-F5344CB8AC3E}">
        <p14:creationId xmlns:p14="http://schemas.microsoft.com/office/powerpoint/2010/main" val="3419947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59"/>
                                        </p:tgtEl>
                                        <p:attrNameLst>
                                          <p:attrName>style.visibility</p:attrName>
                                        </p:attrNameLst>
                                      </p:cBhvr>
                                      <p:to>
                                        <p:strVal val="visible"/>
                                      </p:to>
                                    </p:set>
                                    <p:animEffect transition="in" filter="dissolve">
                                      <p:cBhvr>
                                        <p:cTn id="10" dur="500"/>
                                        <p:tgtEl>
                                          <p:spTgt spid="459"/>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02"/>
                                        </p:tgtEl>
                                        <p:attrNameLst>
                                          <p:attrName>style.visibility</p:attrName>
                                        </p:attrNameLst>
                                      </p:cBhvr>
                                      <p:to>
                                        <p:strVal val="visible"/>
                                      </p:to>
                                    </p:set>
                                    <p:animEffect transition="in" filter="dissolve">
                                      <p:cBhvr>
                                        <p:cTn id="15" dur="500"/>
                                        <p:tgtEl>
                                          <p:spTgt spid="602"/>
                                        </p:tgtEl>
                                      </p:cBhvr>
                                    </p:animEffect>
                                  </p:childTnLst>
                                </p:cTn>
                              </p:par>
                              <p:par>
                                <p:cTn id="16" presetID="9" presetClass="entr" presetSubtype="0" fill="hold" nodeType="withEffect">
                                  <p:stCondLst>
                                    <p:cond delay="0"/>
                                  </p:stCondLst>
                                  <p:childTnLst>
                                    <p:set>
                                      <p:cBhvr>
                                        <p:cTn id="17" dur="1" fill="hold">
                                          <p:stCondLst>
                                            <p:cond delay="0"/>
                                          </p:stCondLst>
                                        </p:cTn>
                                        <p:tgtEl>
                                          <p:spTgt spid="598"/>
                                        </p:tgtEl>
                                        <p:attrNameLst>
                                          <p:attrName>style.visibility</p:attrName>
                                        </p:attrNameLst>
                                      </p:cBhvr>
                                      <p:to>
                                        <p:strVal val="visible"/>
                                      </p:to>
                                    </p:set>
                                    <p:animEffect transition="in" filter="dissolve">
                                      <p:cBhvr>
                                        <p:cTn id="18" dur="500"/>
                                        <p:tgtEl>
                                          <p:spTgt spid="598"/>
                                        </p:tgtEl>
                                      </p:cBhvr>
                                    </p:animEffect>
                                  </p:childTnLst>
                                </p:cTn>
                              </p:par>
                              <p:par>
                                <p:cTn id="19" presetID="9" presetClass="entr" presetSubtype="0" fill="hold" nodeType="withEffect">
                                  <p:stCondLst>
                                    <p:cond delay="0"/>
                                  </p:stCondLst>
                                  <p:childTnLst>
                                    <p:set>
                                      <p:cBhvr>
                                        <p:cTn id="20" dur="1" fill="hold">
                                          <p:stCondLst>
                                            <p:cond delay="0"/>
                                          </p:stCondLst>
                                        </p:cTn>
                                        <p:tgtEl>
                                          <p:spTgt spid="599"/>
                                        </p:tgtEl>
                                        <p:attrNameLst>
                                          <p:attrName>style.visibility</p:attrName>
                                        </p:attrNameLst>
                                      </p:cBhvr>
                                      <p:to>
                                        <p:strVal val="visible"/>
                                      </p:to>
                                    </p:set>
                                    <p:animEffect transition="in" filter="dissolve">
                                      <p:cBhvr>
                                        <p:cTn id="21" dur="500"/>
                                        <p:tgtEl>
                                          <p:spTgt spid="599"/>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274"/>
                                        </p:tgtEl>
                                        <p:attrNameLst>
                                          <p:attrName>style.visibility</p:attrName>
                                        </p:attrNameLst>
                                      </p:cBhvr>
                                      <p:to>
                                        <p:strVal val="visible"/>
                                      </p:to>
                                    </p:set>
                                    <p:animEffect transition="in" filter="wipe(down)">
                                      <p:cBhvr>
                                        <p:cTn id="26" dur="500"/>
                                        <p:tgtEl>
                                          <p:spTgt spid="274"/>
                                        </p:tgtEl>
                                      </p:cBhvr>
                                    </p:animEffect>
                                  </p:childTnLst>
                                </p:cTn>
                              </p:par>
                            </p:childTnLst>
                          </p:cTn>
                        </p:par>
                        <p:par>
                          <p:cTn id="27" fill="hold">
                            <p:stCondLst>
                              <p:cond delay="500"/>
                            </p:stCondLst>
                            <p:childTnLst>
                              <p:par>
                                <p:cTn id="28" presetID="22" presetClass="entr" presetSubtype="1" fill="hold" nodeType="afterEffect">
                                  <p:stCondLst>
                                    <p:cond delay="0"/>
                                  </p:stCondLst>
                                  <p:childTnLst>
                                    <p:set>
                                      <p:cBhvr>
                                        <p:cTn id="29" dur="1" fill="hold">
                                          <p:stCondLst>
                                            <p:cond delay="0"/>
                                          </p:stCondLst>
                                        </p:cTn>
                                        <p:tgtEl>
                                          <p:spTgt spid="603"/>
                                        </p:tgtEl>
                                        <p:attrNameLst>
                                          <p:attrName>style.visibility</p:attrName>
                                        </p:attrNameLst>
                                      </p:cBhvr>
                                      <p:to>
                                        <p:strVal val="visible"/>
                                      </p:to>
                                    </p:set>
                                    <p:animEffect transition="in" filter="wipe(up)">
                                      <p:cBhvr>
                                        <p:cTn id="30" dur="500"/>
                                        <p:tgtEl>
                                          <p:spTgt spid="603"/>
                                        </p:tgtEl>
                                      </p:cBhvr>
                                    </p:animEffect>
                                  </p:childTnLst>
                                </p:cTn>
                              </p:par>
                              <p:par>
                                <p:cTn id="31" presetID="9" presetClass="entr" presetSubtype="0" fill="hold" nodeType="withEffect">
                                  <p:stCondLst>
                                    <p:cond delay="0"/>
                                  </p:stCondLst>
                                  <p:childTnLst>
                                    <p:set>
                                      <p:cBhvr>
                                        <p:cTn id="32" dur="1" fill="hold">
                                          <p:stCondLst>
                                            <p:cond delay="0"/>
                                          </p:stCondLst>
                                        </p:cTn>
                                        <p:tgtEl>
                                          <p:spTgt spid="604"/>
                                        </p:tgtEl>
                                        <p:attrNameLst>
                                          <p:attrName>style.visibility</p:attrName>
                                        </p:attrNameLst>
                                      </p:cBhvr>
                                      <p:to>
                                        <p:strVal val="visible"/>
                                      </p:to>
                                    </p:set>
                                    <p:animEffect transition="in" filter="dissolve">
                                      <p:cBhvr>
                                        <p:cTn id="33" dur="500"/>
                                        <p:tgtEl>
                                          <p:spTgt spid="604"/>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607"/>
                                        </p:tgtEl>
                                        <p:attrNameLst>
                                          <p:attrName>style.visibility</p:attrName>
                                        </p:attrNameLst>
                                      </p:cBhvr>
                                      <p:to>
                                        <p:strVal val="visible"/>
                                      </p:to>
                                    </p:set>
                                    <p:animEffect transition="in" filter="dissolve">
                                      <p:cBhvr>
                                        <p:cTn id="36" dur="500"/>
                                        <p:tgtEl>
                                          <p:spTgt spid="607"/>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609"/>
                                        </p:tgtEl>
                                        <p:attrNameLst>
                                          <p:attrName>style.visibility</p:attrName>
                                        </p:attrNameLst>
                                      </p:cBhvr>
                                      <p:to>
                                        <p:strVal val="visible"/>
                                      </p:to>
                                    </p:set>
                                    <p:animEffect transition="in" filter="wipe(left)">
                                      <p:cBhvr>
                                        <p:cTn id="41" dur="500"/>
                                        <p:tgtEl>
                                          <p:spTgt spid="609"/>
                                        </p:tgtEl>
                                      </p:cBhvr>
                                    </p:animEffect>
                                  </p:childTnLst>
                                </p:cTn>
                              </p:par>
                            </p:childTnLst>
                          </p:cTn>
                        </p:par>
                        <p:par>
                          <p:cTn id="42" fill="hold">
                            <p:stCondLst>
                              <p:cond delay="500"/>
                            </p:stCondLst>
                            <p:childTnLst>
                              <p:par>
                                <p:cTn id="43" presetID="22" presetClass="entr" presetSubtype="2" fill="hold" grpId="0" nodeType="afterEffect">
                                  <p:stCondLst>
                                    <p:cond delay="0"/>
                                  </p:stCondLst>
                                  <p:childTnLst>
                                    <p:set>
                                      <p:cBhvr>
                                        <p:cTn id="44" dur="1" fill="hold">
                                          <p:stCondLst>
                                            <p:cond delay="0"/>
                                          </p:stCondLst>
                                        </p:cTn>
                                        <p:tgtEl>
                                          <p:spTgt spid="608"/>
                                        </p:tgtEl>
                                        <p:attrNameLst>
                                          <p:attrName>style.visibility</p:attrName>
                                        </p:attrNameLst>
                                      </p:cBhvr>
                                      <p:to>
                                        <p:strVal val="visible"/>
                                      </p:to>
                                    </p:set>
                                    <p:animEffect transition="in" filter="wipe(right)">
                                      <p:cBhvr>
                                        <p:cTn id="45" dur="500"/>
                                        <p:tgtEl>
                                          <p:spTgt spid="608"/>
                                        </p:tgtEl>
                                      </p:cBhvr>
                                    </p:animEffect>
                                  </p:childTnLst>
                                </p:cTn>
                              </p:par>
                            </p:childTnLst>
                          </p:cTn>
                        </p:par>
                        <p:par>
                          <p:cTn id="46" fill="hold">
                            <p:stCondLst>
                              <p:cond delay="1000"/>
                            </p:stCondLst>
                            <p:childTnLst>
                              <p:par>
                                <p:cTn id="47" presetID="9" presetClass="entr" presetSubtype="0" fill="hold" nodeType="afterEffect">
                                  <p:stCondLst>
                                    <p:cond delay="0"/>
                                  </p:stCondLst>
                                  <p:childTnLst>
                                    <p:set>
                                      <p:cBhvr>
                                        <p:cTn id="48" dur="1" fill="hold">
                                          <p:stCondLst>
                                            <p:cond delay="0"/>
                                          </p:stCondLst>
                                        </p:cTn>
                                        <p:tgtEl>
                                          <p:spTgt spid="277"/>
                                        </p:tgtEl>
                                        <p:attrNameLst>
                                          <p:attrName>style.visibility</p:attrName>
                                        </p:attrNameLst>
                                      </p:cBhvr>
                                      <p:to>
                                        <p:strVal val="visible"/>
                                      </p:to>
                                    </p:set>
                                    <p:animEffect transition="in" filter="dissolve">
                                      <p:cBhvr>
                                        <p:cTn id="49" dur="500"/>
                                        <p:tgtEl>
                                          <p:spTgt spid="277"/>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610"/>
                                        </p:tgtEl>
                                        <p:attrNameLst>
                                          <p:attrName>style.visibility</p:attrName>
                                        </p:attrNameLst>
                                      </p:cBhvr>
                                      <p:to>
                                        <p:strVal val="visible"/>
                                      </p:to>
                                    </p:set>
                                    <p:animEffect transition="in" filter="dissolve">
                                      <p:cBhvr>
                                        <p:cTn id="52" dur="500"/>
                                        <p:tgtEl>
                                          <p:spTgt spid="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9" grpId="0"/>
      <p:bldP spid="602" grpId="0"/>
      <p:bldP spid="607" grpId="0"/>
      <p:bldP spid="608" grpId="0" animBg="1"/>
      <p:bldP spid="6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fontScale="90000"/>
          </a:bodyPr>
          <a:lstStyle/>
          <a:p>
            <a:r>
              <a:rPr lang="en-US" altLang="en-US" sz="4400" dirty="0">
                <a:ea typeface="ＭＳ Ｐゴシック" panose="020B0600070205080204" pitchFamily="34" charset="-128"/>
              </a:rPr>
              <a:t>Transport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ervice </a:t>
            </a:r>
            <a:r>
              <a:rPr lang="en-US" altLang="en-US" dirty="0">
                <a:ea typeface="ＭＳ Ｐゴシック" panose="020B0600070205080204" pitchFamily="34" charset="-128"/>
              </a:rPr>
              <a:t>r</a:t>
            </a:r>
            <a:r>
              <a:rPr lang="en-US" altLang="en-US" sz="4400" dirty="0">
                <a:ea typeface="ＭＳ Ｐゴシック" panose="020B0600070205080204" pitchFamily="34" charset="-128"/>
              </a:rPr>
              <a:t>equirements: common apps</a:t>
            </a:r>
            <a:endParaRPr lang="en-US" sz="4400" dirty="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file transfer/download</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e-mail</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Web documents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real-time audio/video</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streaming audio/video</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interactive games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text messaging</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 name="Text Box 4">
            <a:extLst>
              <a:ext uri="{FF2B5EF4-FFF2-40B4-BE49-F238E27FC236}">
                <a16:creationId xmlns:a16="http://schemas.microsoft.com/office/drawing/2014/main" id="{AFA70EB7-D6E6-AF43-A3B7-A9035670635E}"/>
              </a:ext>
            </a:extLst>
          </p:cNvPr>
          <p:cNvSpPr txBox="1">
            <a:spLocks noChangeArrowheads="1"/>
          </p:cNvSpPr>
          <p:nvPr/>
        </p:nvSpPr>
        <p:spPr bwMode="auto">
          <a:xfrm>
            <a:off x="3947968" y="1539349"/>
            <a:ext cx="2009076"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loss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 name="Text Box 5">
            <a:extLst>
              <a:ext uri="{FF2B5EF4-FFF2-40B4-BE49-F238E27FC236}">
                <a16:creationId xmlns:a16="http://schemas.microsoft.com/office/drawing/2014/main" id="{2B53E900-CFB4-8641-AD80-727AE9380A18}"/>
              </a:ext>
            </a:extLst>
          </p:cNvPr>
          <p:cNvSpPr txBox="1">
            <a:spLocks noChangeArrowheads="1"/>
          </p:cNvSpPr>
          <p:nvPr/>
        </p:nvSpPr>
        <p:spPr bwMode="auto">
          <a:xfrm>
            <a:off x="5991692" y="1537762"/>
            <a:ext cx="3025344"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throughput</a:t>
            </a: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audio: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5Kbps-1Mbps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video:</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10Kbps-5Mbps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same as above </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Kbps+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p:txBody>
      </p:sp>
      <p:sp>
        <p:nvSpPr>
          <p:cNvPr id="16" name="Text Box 6">
            <a:extLst>
              <a:ext uri="{FF2B5EF4-FFF2-40B4-BE49-F238E27FC236}">
                <a16:creationId xmlns:a16="http://schemas.microsoft.com/office/drawing/2014/main" id="{7DDCF5FE-9982-C44D-9FFC-E56BA98BF00E}"/>
              </a:ext>
            </a:extLst>
          </p:cNvPr>
          <p:cNvSpPr txBox="1">
            <a:spLocks noChangeArrowheads="1"/>
          </p:cNvSpPr>
          <p:nvPr/>
        </p:nvSpPr>
        <p:spPr bwMode="auto">
          <a:xfrm>
            <a:off x="9439064" y="1585760"/>
            <a:ext cx="2936433"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 sensitive?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10’</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msec</a:t>
            </a:r>
          </a:p>
          <a:p>
            <a:pPr marL="0" marR="0" lvl="0" indent="0" algn="l"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few secs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10’</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msec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and no</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 name="Slide Number Placeholder 2">
            <a:extLst>
              <a:ext uri="{FF2B5EF4-FFF2-40B4-BE49-F238E27FC236}">
                <a16:creationId xmlns:a16="http://schemas.microsoft.com/office/drawing/2014/main" id="{DCA62624-6B99-2E4F-9C54-E08632D8D1A3}"/>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570208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Internet </a:t>
            </a:r>
            <a:r>
              <a:rPr lang="en-US" altLang="en-US" dirty="0">
                <a:ea typeface="ＭＳ Ｐゴシック" panose="020B0600070205080204" pitchFamily="34" charset="-128"/>
              </a:rPr>
              <a:t>t</a:t>
            </a:r>
            <a:r>
              <a:rPr lang="en-US" altLang="en-US" sz="4400" dirty="0">
                <a:ea typeface="ＭＳ Ｐゴシック" panose="020B0600070205080204" pitchFamily="34" charset="-128"/>
              </a:rPr>
              <a:t>ransport protocols services</a:t>
            </a:r>
            <a:endParaRPr lang="en-US" sz="4400" dirty="0"/>
          </a:p>
        </p:txBody>
      </p:sp>
      <p:sp>
        <p:nvSpPr>
          <p:cNvPr id="17" name="Rectangle 3">
            <a:extLst>
              <a:ext uri="{FF2B5EF4-FFF2-40B4-BE49-F238E27FC236}">
                <a16:creationId xmlns:a16="http://schemas.microsoft.com/office/drawing/2014/main" id="{DDE501EC-BB63-AE43-9802-69590E95725F}"/>
              </a:ext>
            </a:extLst>
          </p:cNvPr>
          <p:cNvSpPr txBox="1">
            <a:spLocks noChangeArrowheads="1"/>
          </p:cNvSpPr>
          <p:nvPr/>
        </p:nvSpPr>
        <p:spPr>
          <a:xfrm>
            <a:off x="753320" y="1383910"/>
            <a:ext cx="6016137" cy="4953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TCP service: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reliable transport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between sending and receiving process</a:t>
            </a:r>
            <a:endPar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control:</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won’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overwhelm receiver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congestion control:</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throttle sender when network overloaded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connection-oriented:</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setup required between client and server processes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does not provide:</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timing, minimum throughput guarantee, security</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4">
            <a:extLst>
              <a:ext uri="{FF2B5EF4-FFF2-40B4-BE49-F238E27FC236}">
                <a16:creationId xmlns:a16="http://schemas.microsoft.com/office/drawing/2014/main" id="{385CB224-459F-9A46-AAC8-FC8111271826}"/>
              </a:ext>
            </a:extLst>
          </p:cNvPr>
          <p:cNvSpPr txBox="1">
            <a:spLocks noChangeArrowheads="1"/>
          </p:cNvSpPr>
          <p:nvPr/>
        </p:nvSpPr>
        <p:spPr>
          <a:xfrm>
            <a:off x="6924091" y="1395634"/>
            <a:ext cx="5038725"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8138"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000099"/>
                </a:solidFill>
                <a:effectLst/>
                <a:uLnTx/>
                <a:uFillTx/>
                <a:latin typeface="Calibri" panose="020F0502020204030204"/>
                <a:ea typeface="+mn-ea"/>
                <a:cs typeface="+mn-cs"/>
              </a:rPr>
              <a:t>UDP service: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unreliable data transfer</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between sending and receiving process</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does not provide:</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reliability, flow control, congestion control, timing, throughput guarantee, security, or connection setup.</a:t>
            </a:r>
          </a:p>
        </p:txBody>
      </p:sp>
      <p:sp>
        <p:nvSpPr>
          <p:cNvPr id="19" name="Rectangle 4">
            <a:extLst>
              <a:ext uri="{FF2B5EF4-FFF2-40B4-BE49-F238E27FC236}">
                <a16:creationId xmlns:a16="http://schemas.microsoft.com/office/drawing/2014/main" id="{A063EBCE-3A03-8F4C-B279-46497740F45C}"/>
              </a:ext>
            </a:extLst>
          </p:cNvPr>
          <p:cNvSpPr txBox="1">
            <a:spLocks noChangeArrowheads="1"/>
          </p:cNvSpPr>
          <p:nvPr/>
        </p:nvSpPr>
        <p:spPr>
          <a:xfrm>
            <a:off x="7316721" y="5388865"/>
            <a:ext cx="3651156" cy="12596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why bother?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Why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is there a UDP?</a:t>
            </a:r>
          </a:p>
        </p:txBody>
      </p:sp>
      <p:sp>
        <p:nvSpPr>
          <p:cNvPr id="6" name="Slide Number Placeholder 2">
            <a:extLst>
              <a:ext uri="{FF2B5EF4-FFF2-40B4-BE49-F238E27FC236}">
                <a16:creationId xmlns:a16="http://schemas.microsoft.com/office/drawing/2014/main" id="{F16E5A18-9D2E-8A4C-A214-8B012F33094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1887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Effect transition="in" filter="dissolve">
                                      <p:cBhvr>
                                        <p:cTn id="7" dur="500"/>
                                        <p:tgtEl>
                                          <p:spTgt spid="17">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7">
                                            <p:txEl>
                                              <p:pRg st="1" end="1"/>
                                            </p:txEl>
                                          </p:spTgt>
                                        </p:tgtEl>
                                        <p:attrNameLst>
                                          <p:attrName>style.visibility</p:attrName>
                                        </p:attrNameLst>
                                      </p:cBhvr>
                                      <p:to>
                                        <p:strVal val="visible"/>
                                      </p:to>
                                    </p:set>
                                    <p:animEffect transition="in" filter="dissolve">
                                      <p:cBhvr>
                                        <p:cTn id="10" dur="500"/>
                                        <p:tgtEl>
                                          <p:spTgt spid="17">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7">
                                            <p:txEl>
                                              <p:pRg st="2" end="2"/>
                                            </p:txEl>
                                          </p:spTgt>
                                        </p:tgtEl>
                                        <p:attrNameLst>
                                          <p:attrName>style.visibility</p:attrName>
                                        </p:attrNameLst>
                                      </p:cBhvr>
                                      <p:to>
                                        <p:strVal val="visible"/>
                                      </p:to>
                                    </p:set>
                                    <p:animEffect transition="in" filter="dissolve">
                                      <p:cBhvr>
                                        <p:cTn id="13" dur="500"/>
                                        <p:tgtEl>
                                          <p:spTgt spid="17">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7">
                                            <p:txEl>
                                              <p:pRg st="3" end="3"/>
                                            </p:txEl>
                                          </p:spTgt>
                                        </p:tgtEl>
                                        <p:attrNameLst>
                                          <p:attrName>style.visibility</p:attrName>
                                        </p:attrNameLst>
                                      </p:cBhvr>
                                      <p:to>
                                        <p:strVal val="visible"/>
                                      </p:to>
                                    </p:set>
                                    <p:animEffect transition="in" filter="dissolve">
                                      <p:cBhvr>
                                        <p:cTn id="16" dur="500"/>
                                        <p:tgtEl>
                                          <p:spTgt spid="17">
                                            <p:txEl>
                                              <p:pRg st="3" end="3"/>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7">
                                            <p:txEl>
                                              <p:pRg st="4" end="4"/>
                                            </p:txEl>
                                          </p:spTgt>
                                        </p:tgtEl>
                                        <p:attrNameLst>
                                          <p:attrName>style.visibility</p:attrName>
                                        </p:attrNameLst>
                                      </p:cBhvr>
                                      <p:to>
                                        <p:strVal val="visible"/>
                                      </p:to>
                                    </p:set>
                                    <p:animEffect transition="in" filter="dissolve">
                                      <p:cBhvr>
                                        <p:cTn id="19" dur="500"/>
                                        <p:tgtEl>
                                          <p:spTgt spid="17">
                                            <p:txEl>
                                              <p:pRg st="4" end="4"/>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17">
                                            <p:txEl>
                                              <p:pRg st="5" end="5"/>
                                            </p:txEl>
                                          </p:spTgt>
                                        </p:tgtEl>
                                        <p:attrNameLst>
                                          <p:attrName>style.visibility</p:attrName>
                                        </p:attrNameLst>
                                      </p:cBhvr>
                                      <p:to>
                                        <p:strVal val="visible"/>
                                      </p:to>
                                    </p:set>
                                    <p:animEffect transition="in" filter="dissolve">
                                      <p:cBhvr>
                                        <p:cTn id="22" dur="500"/>
                                        <p:tgtEl>
                                          <p:spTgt spid="17">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8">
                                            <p:txEl>
                                              <p:pRg st="0" end="0"/>
                                            </p:txEl>
                                          </p:spTgt>
                                        </p:tgtEl>
                                        <p:attrNameLst>
                                          <p:attrName>style.visibility</p:attrName>
                                        </p:attrNameLst>
                                      </p:cBhvr>
                                      <p:to>
                                        <p:strVal val="visible"/>
                                      </p:to>
                                    </p:set>
                                    <p:animEffect transition="in" filter="dissolve">
                                      <p:cBhvr>
                                        <p:cTn id="27" dur="500"/>
                                        <p:tgtEl>
                                          <p:spTgt spid="18">
                                            <p:txEl>
                                              <p:pRg st="0" end="0"/>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18">
                                            <p:txEl>
                                              <p:pRg st="1" end="1"/>
                                            </p:txEl>
                                          </p:spTgt>
                                        </p:tgtEl>
                                        <p:attrNameLst>
                                          <p:attrName>style.visibility</p:attrName>
                                        </p:attrNameLst>
                                      </p:cBhvr>
                                      <p:to>
                                        <p:strVal val="visible"/>
                                      </p:to>
                                    </p:set>
                                    <p:animEffect transition="in" filter="dissolve">
                                      <p:cBhvr>
                                        <p:cTn id="30" dur="500"/>
                                        <p:tgtEl>
                                          <p:spTgt spid="18">
                                            <p:txEl>
                                              <p:pRg st="1" end="1"/>
                                            </p:txEl>
                                          </p:spTgt>
                                        </p:tgtEl>
                                      </p:cBhvr>
                                    </p:animEffect>
                                  </p:childTnLst>
                                </p:cTn>
                              </p:par>
                              <p:par>
                                <p:cTn id="31" presetID="9" presetClass="entr" presetSubtype="0" fill="hold" nodeType="withEffect">
                                  <p:stCondLst>
                                    <p:cond delay="0"/>
                                  </p:stCondLst>
                                  <p:childTnLst>
                                    <p:set>
                                      <p:cBhvr>
                                        <p:cTn id="32" dur="1" fill="hold">
                                          <p:stCondLst>
                                            <p:cond delay="0"/>
                                          </p:stCondLst>
                                        </p:cTn>
                                        <p:tgtEl>
                                          <p:spTgt spid="18">
                                            <p:txEl>
                                              <p:pRg st="2" end="2"/>
                                            </p:txEl>
                                          </p:spTgt>
                                        </p:tgtEl>
                                        <p:attrNameLst>
                                          <p:attrName>style.visibility</p:attrName>
                                        </p:attrNameLst>
                                      </p:cBhvr>
                                      <p:to>
                                        <p:strVal val="visible"/>
                                      </p:to>
                                    </p:set>
                                    <p:animEffect transition="in" filter="dissolve">
                                      <p:cBhvr>
                                        <p:cTn id="33" dur="500"/>
                                        <p:tgtEl>
                                          <p:spTgt spid="18">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dissolve">
                                      <p:cBhvr>
                                        <p:cTn id="38" dur="500"/>
                                        <p:tgtEl>
                                          <p:spTgt spid="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fontScale="90000"/>
          </a:bodyPr>
          <a:lstStyle/>
          <a:p>
            <a:r>
              <a:rPr lang="en-US" altLang="en-US" sz="4400" dirty="0">
                <a:ea typeface="ＭＳ Ｐゴシック" panose="020B0600070205080204" pitchFamily="34" charset="-128"/>
              </a:rPr>
              <a:t>Internet applications, and transport protocols</a:t>
            </a:r>
            <a:endParaRPr lang="en-US" sz="4400" dirty="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file transfer/download</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e-mail</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Web documents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telephony</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streaming audio/video</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interactive games</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 name="Text Box 4">
            <a:extLst>
              <a:ext uri="{FF2B5EF4-FFF2-40B4-BE49-F238E27FC236}">
                <a16:creationId xmlns:a16="http://schemas.microsoft.com/office/drawing/2014/main" id="{5B1BE3BE-D970-9F49-A4D6-24B7C05F2DA3}"/>
              </a:ext>
            </a:extLst>
          </p:cNvPr>
          <p:cNvSpPr txBox="1">
            <a:spLocks noChangeArrowheads="1"/>
          </p:cNvSpPr>
          <p:nvPr/>
        </p:nvSpPr>
        <p:spPr bwMode="auto">
          <a:xfrm>
            <a:off x="4375021" y="1113609"/>
            <a:ext cx="4019427" cy="5153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layer protocol</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FTP [RFC 959]</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[RFC 5321]</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[RFC 7230,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9110</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SIP [RFC 3261], RTP [RFC 3550], or proprietary HTTP [RFC 7230], DASH</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WOW, FPS (proprietary) </a:t>
            </a:r>
            <a:b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b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9" name="Text Box 3">
            <a:extLst>
              <a:ext uri="{FF2B5EF4-FFF2-40B4-BE49-F238E27FC236}">
                <a16:creationId xmlns:a16="http://schemas.microsoft.com/office/drawing/2014/main" id="{EC200A6A-DCEC-4843-B6A0-ED8F92661D9A}"/>
              </a:ext>
            </a:extLst>
          </p:cNvPr>
          <p:cNvSpPr txBox="1">
            <a:spLocks noChangeArrowheads="1"/>
          </p:cNvSpPr>
          <p:nvPr/>
        </p:nvSpPr>
        <p:spPr bwMode="auto">
          <a:xfrm>
            <a:off x="8407541" y="1566040"/>
            <a:ext cx="2914772"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or UDP</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UDP or TCP</a:t>
            </a:r>
          </a:p>
        </p:txBody>
      </p:sp>
      <p:sp>
        <p:nvSpPr>
          <p:cNvPr id="13" name="Slide Number Placeholder 2">
            <a:extLst>
              <a:ext uri="{FF2B5EF4-FFF2-40B4-BE49-F238E27FC236}">
                <a16:creationId xmlns:a16="http://schemas.microsoft.com/office/drawing/2014/main" id="{93C3B59E-F3F5-494A-B878-7AC0C33A93C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2429235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solidFill>
                  <a:srgbClr val="0000A8"/>
                </a:solidFill>
                <a:ea typeface="ＭＳ Ｐゴシック" panose="020B0600070205080204" pitchFamily="34" charset="-128"/>
              </a:rPr>
              <a:t>Securing TCP</a:t>
            </a:r>
            <a:endParaRPr lang="en-US" sz="4400" dirty="0">
              <a:solidFill>
                <a:srgbClr val="0000A8"/>
              </a:solidFill>
            </a:endParaRPr>
          </a:p>
        </p:txBody>
      </p:sp>
      <p:sp>
        <p:nvSpPr>
          <p:cNvPr id="17" name="Rectangle 3">
            <a:extLst>
              <a:ext uri="{FF2B5EF4-FFF2-40B4-BE49-F238E27FC236}">
                <a16:creationId xmlns:a16="http://schemas.microsoft.com/office/drawing/2014/main" id="{DDE501EC-BB63-AE43-9802-69590E95725F}"/>
              </a:ext>
            </a:extLst>
          </p:cNvPr>
          <p:cNvSpPr txBox="1">
            <a:spLocks noChangeArrowheads="1"/>
          </p:cNvSpPr>
          <p:nvPr/>
        </p:nvSpPr>
        <p:spPr>
          <a:xfrm>
            <a:off x="753320" y="1383910"/>
            <a:ext cx="5957195" cy="4953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Vanilla TCP &amp; UDP sockets:</a:t>
            </a:r>
          </a:p>
          <a:p>
            <a:pPr marL="349250" marR="0" lvl="0" indent="-219075" algn="l" defTabSz="914400" rtl="0" eaLnBrk="1" fontAlgn="auto" latinLnBrk="0" hangingPunct="1">
              <a:lnSpc>
                <a:spcPct val="90000"/>
              </a:lnSpc>
              <a:spcBef>
                <a:spcPts val="4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encryption</a:t>
            </a:r>
          </a:p>
          <a:p>
            <a:pPr marL="349250" marR="0" lvl="0" indent="-219075" algn="l" defTabSz="914400" rtl="0" eaLnBrk="1" fontAlgn="auto" latinLnBrk="0" hangingPunct="1">
              <a:lnSpc>
                <a:spcPct val="90000"/>
              </a:lnSpc>
              <a:spcBef>
                <a:spcPts val="4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cleartext passwords sent into socket traverse Internet  in cleartext (!)</a:t>
            </a:r>
          </a:p>
          <a:p>
            <a:pPr marL="0" marR="0" lvl="0" indent="0" algn="l" defTabSz="914400" rtl="0" eaLnBrk="1" fontAlgn="auto" latinLnBrk="0" hangingPunct="1">
              <a:lnSpc>
                <a:spcPct val="90000"/>
              </a:lnSpc>
              <a:spcBef>
                <a:spcPts val="1000"/>
              </a:spcBef>
              <a:spcAft>
                <a:spcPts val="0"/>
              </a:spcAft>
              <a:buClr>
                <a:srgbClr val="0000A3"/>
              </a:buClr>
              <a:buSzTx/>
              <a:buFont typeface="Wingdings" charset="2"/>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Transport Layer Security </a:t>
            </a: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(TLS) </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provides encrypted TCP connections</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 integrity</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end-point authenticatio</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n</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4">
            <a:extLst>
              <a:ext uri="{FF2B5EF4-FFF2-40B4-BE49-F238E27FC236}">
                <a16:creationId xmlns:a16="http://schemas.microsoft.com/office/drawing/2014/main" id="{385CB224-459F-9A46-AAC8-FC8111271826}"/>
              </a:ext>
            </a:extLst>
          </p:cNvPr>
          <p:cNvSpPr txBox="1">
            <a:spLocks noChangeArrowheads="1"/>
          </p:cNvSpPr>
          <p:nvPr/>
        </p:nvSpPr>
        <p:spPr>
          <a:xfrm>
            <a:off x="7115815" y="1395634"/>
            <a:ext cx="451458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2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22228B"/>
                </a:solidFill>
                <a:effectLst/>
                <a:uLnTx/>
                <a:uFillTx/>
                <a:latin typeface="Calibri" panose="020F0502020204030204"/>
                <a:ea typeface="ＭＳ Ｐゴシック" panose="020B0600070205080204" pitchFamily="34" charset="-128"/>
                <a:cs typeface="+mn-cs"/>
              </a:rPr>
              <a:t>TLS implemented in application layer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apps use TLS libraries, that use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in turn</a:t>
            </a:r>
            <a:endParaRPr kumimoji="0" lang="en-US" altLang="en-US" sz="3200" b="0" i="0" u="none" strike="noStrike" kern="1200" cap="none" spc="0" normalizeH="0" baseline="0" noProof="0" dirty="0">
              <a:ln>
                <a:noFill/>
              </a:ln>
              <a:solidFill>
                <a:srgbClr val="22228B"/>
              </a:solidFill>
              <a:effectLst/>
              <a:uLnTx/>
              <a:uFillTx/>
              <a:latin typeface="Calibri" panose="020F0502020204030204"/>
              <a:ea typeface="ＭＳ Ｐゴシック" panose="020B0600070205080204" pitchFamily="34" charset="-128"/>
              <a:cs typeface="+mn-cs"/>
            </a:endParaRPr>
          </a:p>
          <a:p>
            <a:pPr marL="233363" marR="0" lvl="1" indent="-23336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cleartext sent into “socket”  traverse Internet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encrypted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233363" marR="0" lvl="1" indent="-23336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Chapter 8</a:t>
            </a:r>
          </a:p>
        </p:txBody>
      </p:sp>
      <p:sp>
        <p:nvSpPr>
          <p:cNvPr id="5" name="Slide Number Placeholder 2">
            <a:extLst>
              <a:ext uri="{FF2B5EF4-FFF2-40B4-BE49-F238E27FC236}">
                <a16:creationId xmlns:a16="http://schemas.microsoft.com/office/drawing/2014/main" id="{D4741FF1-2F57-E94D-AE55-790B077EBD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837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Effect transition="in" filter="dissolve">
                                      <p:cBhvr>
                                        <p:cTn id="7" dur="500"/>
                                        <p:tgtEl>
                                          <p:spTgt spid="1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7">
                                            <p:txEl>
                                              <p:pRg st="1" end="1"/>
                                            </p:txEl>
                                          </p:spTgt>
                                        </p:tgtEl>
                                        <p:attrNameLst>
                                          <p:attrName>style.visibility</p:attrName>
                                        </p:attrNameLst>
                                      </p:cBhvr>
                                      <p:to>
                                        <p:strVal val="visible"/>
                                      </p:to>
                                    </p:set>
                                    <p:animEffect transition="in" filter="dissolve">
                                      <p:cBhvr>
                                        <p:cTn id="10" dur="500"/>
                                        <p:tgtEl>
                                          <p:spTgt spid="17">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7">
                                            <p:txEl>
                                              <p:pRg st="2" end="2"/>
                                            </p:txEl>
                                          </p:spTgt>
                                        </p:tgtEl>
                                        <p:attrNameLst>
                                          <p:attrName>style.visibility</p:attrName>
                                        </p:attrNameLst>
                                      </p:cBhvr>
                                      <p:to>
                                        <p:strVal val="visible"/>
                                      </p:to>
                                    </p:set>
                                    <p:animEffect transition="in" filter="dissolve">
                                      <p:cBhvr>
                                        <p:cTn id="13" dur="500"/>
                                        <p:tgtEl>
                                          <p:spTgt spid="17">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7">
                                            <p:txEl>
                                              <p:pRg st="3" end="3"/>
                                            </p:txEl>
                                          </p:spTgt>
                                        </p:tgtEl>
                                        <p:attrNameLst>
                                          <p:attrName>style.visibility</p:attrName>
                                        </p:attrNameLst>
                                      </p:cBhvr>
                                      <p:to>
                                        <p:strVal val="visible"/>
                                      </p:to>
                                    </p:set>
                                    <p:animEffect transition="in" filter="dissolve">
                                      <p:cBhvr>
                                        <p:cTn id="18" dur="500"/>
                                        <p:tgtEl>
                                          <p:spTgt spid="17">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7">
                                            <p:txEl>
                                              <p:pRg st="4" end="4"/>
                                            </p:txEl>
                                          </p:spTgt>
                                        </p:tgtEl>
                                        <p:attrNameLst>
                                          <p:attrName>style.visibility</p:attrName>
                                        </p:attrNameLst>
                                      </p:cBhvr>
                                      <p:to>
                                        <p:strVal val="visible"/>
                                      </p:to>
                                    </p:set>
                                    <p:animEffect transition="in" filter="dissolve">
                                      <p:cBhvr>
                                        <p:cTn id="21" dur="500"/>
                                        <p:tgtEl>
                                          <p:spTgt spid="17">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7">
                                            <p:txEl>
                                              <p:pRg st="5" end="5"/>
                                            </p:txEl>
                                          </p:spTgt>
                                        </p:tgtEl>
                                        <p:attrNameLst>
                                          <p:attrName>style.visibility</p:attrName>
                                        </p:attrNameLst>
                                      </p:cBhvr>
                                      <p:to>
                                        <p:strVal val="visible"/>
                                      </p:to>
                                    </p:set>
                                    <p:animEffect transition="in" filter="dissolve">
                                      <p:cBhvr>
                                        <p:cTn id="24" dur="500"/>
                                        <p:tgtEl>
                                          <p:spTgt spid="17">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7">
                                            <p:txEl>
                                              <p:pRg st="6" end="6"/>
                                            </p:txEl>
                                          </p:spTgt>
                                        </p:tgtEl>
                                        <p:attrNameLst>
                                          <p:attrName>style.visibility</p:attrName>
                                        </p:attrNameLst>
                                      </p:cBhvr>
                                      <p:to>
                                        <p:strVal val="visible"/>
                                      </p:to>
                                    </p:set>
                                    <p:animEffect transition="in" filter="dissolve">
                                      <p:cBhvr>
                                        <p:cTn id="27" dur="500"/>
                                        <p:tgtEl>
                                          <p:spTgt spid="17">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dissolve">
                                      <p:cBhvr>
                                        <p:cTn id="3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uiExpand="1" build="p"/>
      <p:bldP spid="1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marR="0" lvl="0" indent="-401638"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3200" b="0" i="0" u="none" strike="noStrike" kern="1200" cap="none" spc="0" normalizeH="0" baseline="0" noProof="0" dirty="0">
                <a:ln>
                  <a:noFill/>
                </a:ln>
                <a:solidFill>
                  <a:prstClr val="white">
                    <a:lumMod val="75000"/>
                  </a:prstClr>
                </a:solidFill>
                <a:effectLst/>
                <a:uLnTx/>
                <a:uFillTx/>
                <a:latin typeface="Calibri" panose="020F0502020204030204" pitchFamily="34" charset="0"/>
                <a:ea typeface="+mn-ea"/>
                <a:cs typeface="Calibri" panose="020F0502020204030204" pitchFamily="34" charset="0"/>
              </a:rPr>
              <a:t>Principles of network applications</a:t>
            </a:r>
          </a:p>
          <a:p>
            <a:pPr marL="401638" marR="0" lvl="0" indent="-401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Web and HTTP</a:t>
            </a:r>
          </a:p>
          <a:p>
            <a:pPr marL="401638" marR="0" lvl="0" indent="-401638"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3200" b="0" i="0" u="none" strike="noStrike" kern="1200" cap="none" spc="0" normalizeH="0" baseline="0" noProof="0" dirty="0">
                <a:ln>
                  <a:noFill/>
                </a:ln>
                <a:solidFill>
                  <a:prstClr val="white">
                    <a:lumMod val="75000"/>
                  </a:prstClr>
                </a:solidFill>
                <a:effectLst/>
                <a:uLnTx/>
                <a:uFillTx/>
                <a:latin typeface="Calibri" panose="020F0502020204030204" pitchFamily="34" charset="0"/>
                <a:ea typeface="+mn-ea"/>
                <a:cs typeface="Calibri" panose="020F0502020204030204" pitchFamily="34" charset="0"/>
              </a:rPr>
              <a:t>E-mail, SMTP, IMAP</a:t>
            </a:r>
          </a:p>
          <a:p>
            <a:pPr marL="401638" marR="0" lvl="0" indent="-401638"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3200" b="0" i="0" u="none" strike="noStrike" kern="1200" cap="none" spc="0" normalizeH="0" baseline="0" noProof="0" dirty="0">
                <a:ln>
                  <a:noFill/>
                </a:ln>
                <a:solidFill>
                  <a:prstClr val="white">
                    <a:lumMod val="75000"/>
                  </a:prstClr>
                </a:solidFill>
                <a:effectLst/>
                <a:uLnTx/>
                <a:uFillTx/>
                <a:latin typeface="Calibri" panose="020F0502020204030204" pitchFamily="34" charset="0"/>
                <a:ea typeface="+mn-ea"/>
                <a:cs typeface="Calibri" panose="020F0502020204030204" pitchFamily="34" charset="0"/>
              </a:rPr>
              <a:t>The Domain Name System DNS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marR="0" lvl="0" indent="-349250"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altLang="en-US" sz="32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mn-cs"/>
              </a:rPr>
              <a:t>P2P applications</a:t>
            </a:r>
          </a:p>
          <a:p>
            <a:pPr marL="349250" marR="0" lvl="0" indent="-349250"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altLang="en-US" sz="32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mn-cs"/>
              </a:rPr>
              <a:t>video streaming and content distribution networks</a:t>
            </a:r>
          </a:p>
          <a:p>
            <a:pPr marL="349250" marR="0" lvl="0" indent="-349250"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altLang="en-US" sz="32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mn-cs"/>
              </a:rPr>
              <a:t>socket programming with UDP and TCP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pic>
        <p:nvPicPr>
          <p:cNvPr id="8" name="Picture 7" descr="Kurose&amp;Ross 8th edition photo">
            <a:extLst>
              <a:ext uri="{FF2B5EF4-FFF2-40B4-BE49-F238E27FC236}">
                <a16:creationId xmlns:a16="http://schemas.microsoft.com/office/drawing/2014/main" id="{95F7992F-0B40-8A40-9C6C-9B0007DB8C1A}"/>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428083705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Web and HTTP</a:t>
            </a:r>
            <a:endParaRPr lang="en-US" sz="4400" dirty="0"/>
          </a:p>
        </p:txBody>
      </p:sp>
      <p:sp>
        <p:nvSpPr>
          <p:cNvPr id="8" name="Rectangle 3">
            <a:extLst>
              <a:ext uri="{FF2B5EF4-FFF2-40B4-BE49-F238E27FC236}">
                <a16:creationId xmlns:a16="http://schemas.microsoft.com/office/drawing/2014/main" id="{2AB7AFB9-05B7-8F45-B2AB-A2B2DBC22CCE}"/>
              </a:ext>
            </a:extLst>
          </p:cNvPr>
          <p:cNvSpPr txBox="1">
            <a:spLocks noChangeArrowheads="1"/>
          </p:cNvSpPr>
          <p:nvPr/>
        </p:nvSpPr>
        <p:spPr>
          <a:xfrm>
            <a:off x="669395" y="1559756"/>
            <a:ext cx="10774192"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First, a quick review…</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page consists of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objects,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each of</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which can be stored on different Web servers</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object can be HTML file, JPEG image, Java applet, audio file,…</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page consists of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base HTML-file</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which includes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several referenced objects, each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addressable by a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URL,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13" name="Group 10">
            <a:extLst>
              <a:ext uri="{FF2B5EF4-FFF2-40B4-BE49-F238E27FC236}">
                <a16:creationId xmlns:a16="http://schemas.microsoft.com/office/drawing/2014/main" id="{A0C8A734-DC35-F347-AF3E-C7E64B7D785E}"/>
              </a:ext>
            </a:extLst>
          </p:cNvPr>
          <p:cNvGrpSpPr>
            <a:grpSpLocks/>
          </p:cNvGrpSpPr>
          <p:nvPr/>
        </p:nvGrpSpPr>
        <p:grpSpPr bwMode="auto">
          <a:xfrm>
            <a:off x="2463366" y="4853073"/>
            <a:ext cx="6835775" cy="1144588"/>
            <a:chOff x="788" y="2955"/>
            <a:chExt cx="4306" cy="721"/>
          </a:xfrm>
        </p:grpSpPr>
        <p:sp>
          <p:nvSpPr>
            <p:cNvPr id="14" name="Text Box 5">
              <a:extLst>
                <a:ext uri="{FF2B5EF4-FFF2-40B4-BE49-F238E27FC236}">
                  <a16:creationId xmlns:a16="http://schemas.microsoft.com/office/drawing/2014/main" id="{07B49400-3628-264C-8D3A-69378F85C8C1}"/>
                </a:ext>
              </a:extLst>
            </p:cNvPr>
            <p:cNvSpPr txBox="1">
              <a:spLocks noChangeArrowheads="1"/>
            </p:cNvSpPr>
            <p:nvPr/>
          </p:nvSpPr>
          <p:spPr bwMode="auto">
            <a:xfrm>
              <a:off x="788" y="2955"/>
              <a:ext cx="418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www.someschool.edu/someDept/pic.gif</a:t>
              </a:r>
            </a:p>
          </p:txBody>
        </p:sp>
        <p:sp>
          <p:nvSpPr>
            <p:cNvPr id="15" name="AutoShape 6">
              <a:extLst>
                <a:ext uri="{FF2B5EF4-FFF2-40B4-BE49-F238E27FC236}">
                  <a16:creationId xmlns:a16="http://schemas.microsoft.com/office/drawing/2014/main" id="{5B0BF68B-EFB6-904F-A81E-8D4DB716D3BA}"/>
                </a:ext>
              </a:extLst>
            </p:cNvPr>
            <p:cNvSpPr>
              <a:spLocks/>
            </p:cNvSpPr>
            <p:nvPr/>
          </p:nvSpPr>
          <p:spPr bwMode="auto">
            <a:xfrm rot="-5400000">
              <a:off x="1821" y="2281"/>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6" name="AutoShape 7">
              <a:extLst>
                <a:ext uri="{FF2B5EF4-FFF2-40B4-BE49-F238E27FC236}">
                  <a16:creationId xmlns:a16="http://schemas.microsoft.com/office/drawing/2014/main" id="{BF004AC2-43AC-6449-B799-0D73A5E5822D}"/>
                </a:ext>
              </a:extLst>
            </p:cNvPr>
            <p:cNvSpPr>
              <a:spLocks/>
            </p:cNvSpPr>
            <p:nvPr/>
          </p:nvSpPr>
          <p:spPr bwMode="auto">
            <a:xfrm rot="-5400000">
              <a:off x="4024" y="2277"/>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8">
              <a:extLst>
                <a:ext uri="{FF2B5EF4-FFF2-40B4-BE49-F238E27FC236}">
                  <a16:creationId xmlns:a16="http://schemas.microsoft.com/office/drawing/2014/main" id="{4D5B851A-267A-1546-B45E-931C3F7AF0F8}"/>
                </a:ext>
              </a:extLst>
            </p:cNvPr>
            <p:cNvSpPr txBox="1">
              <a:spLocks noChangeArrowheads="1"/>
            </p:cNvSpPr>
            <p:nvPr/>
          </p:nvSpPr>
          <p:spPr bwMode="auto">
            <a:xfrm>
              <a:off x="1389" y="3388"/>
              <a:ext cx="101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host name</a:t>
              </a:r>
            </a:p>
          </p:txBody>
        </p:sp>
        <p:sp>
          <p:nvSpPr>
            <p:cNvPr id="18" name="Text Box 9">
              <a:extLst>
                <a:ext uri="{FF2B5EF4-FFF2-40B4-BE49-F238E27FC236}">
                  <a16:creationId xmlns:a16="http://schemas.microsoft.com/office/drawing/2014/main" id="{4EA9C80E-6BB3-B44E-A522-3C7B027B4CFC}"/>
                </a:ext>
              </a:extLst>
            </p:cNvPr>
            <p:cNvSpPr txBox="1">
              <a:spLocks noChangeArrowheads="1"/>
            </p:cNvSpPr>
            <p:nvPr/>
          </p:nvSpPr>
          <p:spPr bwMode="auto">
            <a:xfrm>
              <a:off x="3485" y="3338"/>
              <a:ext cx="10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path</a:t>
              </a:r>
              <a:r>
                <a:rPr kumimoji="0" lang="en-US" altLang="en-US" sz="24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name</a:t>
              </a:r>
            </a:p>
          </p:txBody>
        </p:sp>
      </p:grpSp>
      <p:sp>
        <p:nvSpPr>
          <p:cNvPr id="10" name="Slide Number Placeholder 2">
            <a:extLst>
              <a:ext uri="{FF2B5EF4-FFF2-40B4-BE49-F238E27FC236}">
                <a16:creationId xmlns:a16="http://schemas.microsoft.com/office/drawing/2014/main" id="{31E9D565-6810-E44B-9B1D-6FAB7B7F8E1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63672511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overview</a:t>
            </a:r>
            <a:endParaRPr lang="en-US" sz="4400" dirty="0"/>
          </a:p>
        </p:txBody>
      </p:sp>
      <p:sp>
        <p:nvSpPr>
          <p:cNvPr id="71" name="Rectangle 3">
            <a:extLst>
              <a:ext uri="{FF2B5EF4-FFF2-40B4-BE49-F238E27FC236}">
                <a16:creationId xmlns:a16="http://schemas.microsoft.com/office/drawing/2014/main" id="{D0A9535F-9718-644A-A429-D02A2397C27B}"/>
              </a:ext>
            </a:extLst>
          </p:cNvPr>
          <p:cNvSpPr txBox="1">
            <a:spLocks noChangeArrowheads="1"/>
          </p:cNvSpPr>
          <p:nvPr/>
        </p:nvSpPr>
        <p:spPr bwMode="auto">
          <a:xfrm>
            <a:off x="791849" y="1608374"/>
            <a:ext cx="5988172"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r>
              <a:rPr kumimoji="0" lang="en-US" altLang="en-US" sz="3200" b="0" i="0" u="none" strike="noStrike" kern="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HTTP: hypertext transfer protocol</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Char char="§"/>
              <a:tabLst/>
              <a:defRPr/>
            </a:pPr>
            <a:r>
              <a:rPr kumimoji="0" lang="en-US" altLang="en-US"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Web’</a:t>
            </a:r>
            <a:r>
              <a:rPr kumimoji="0" lang="en-US" altLang="ja-JP"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 application-layer protocol</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Char char="§"/>
              <a:tabLst/>
              <a:defRPr/>
            </a:pPr>
            <a:r>
              <a:rPr kumimoji="0" lang="en-US" altLang="en-US"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client/server model:</a:t>
            </a:r>
          </a:p>
          <a:p>
            <a:pPr marL="685800" marR="0" lvl="1" indent="-228600" algn="l" defTabSz="914400" rtl="0" eaLnBrk="0" fontAlgn="base" latinLnBrk="0" hangingPunct="0">
              <a:lnSpc>
                <a:spcPct val="90000"/>
              </a:lnSpc>
              <a:spcBef>
                <a:spcPct val="20000"/>
              </a:spcBef>
              <a:spcAft>
                <a:spcPct val="0"/>
              </a:spcAft>
              <a:buClr>
                <a:srgbClr val="000099"/>
              </a:buClr>
              <a:buSzTx/>
              <a:buFont typeface="Arial" panose="020B0604020202020204" pitchFamily="34" charset="0"/>
              <a:buChar char="•"/>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a:t>
            </a:r>
            <a:r>
              <a:rPr kumimoji="0" lang="en-US" altLang="en-US" sz="2800" b="0" i="1" u="none" strike="noStrike" kern="0" cap="none" spc="0" normalizeH="0" baseline="0" noProof="0" dirty="0">
                <a:ln>
                  <a:noFill/>
                </a:ln>
                <a:solidFill>
                  <a:srgbClr val="FF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en-US"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browser that requests, receives, (using HTTP protocol) and </a:t>
            </a:r>
            <a:r>
              <a:rPr kumimoji="0" lang="ja-JP"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ja-JP"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displays</a:t>
            </a:r>
            <a:r>
              <a:rPr kumimoji="0" lang="ja-JP"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ja-JP"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Web objects </a:t>
            </a:r>
          </a:p>
          <a:p>
            <a:pPr marL="685800" marR="0" lvl="1" indent="-228600" algn="l" defTabSz="914400" rtl="0" eaLnBrk="0" fontAlgn="base" latinLnBrk="0" hangingPunct="0">
              <a:lnSpc>
                <a:spcPct val="90000"/>
              </a:lnSpc>
              <a:spcBef>
                <a:spcPct val="20000"/>
              </a:spcBef>
              <a:spcAft>
                <a:spcPct val="0"/>
              </a:spcAft>
              <a:buClr>
                <a:srgbClr val="000099"/>
              </a:buClr>
              <a:buSzTx/>
              <a:buFont typeface="Arial" panose="020B0604020202020204" pitchFamily="34" charset="0"/>
              <a:buChar char="•"/>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server:</a:t>
            </a:r>
            <a:r>
              <a:rPr kumimoji="0" lang="en-US" altLang="en-US"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Web server sends (using HTTP protocol) objects in response to requests</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endParaRPr kumimoji="0" lang="en-US" altLang="en-US"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75" name="Group 35">
            <a:extLst>
              <a:ext uri="{FF2B5EF4-FFF2-40B4-BE49-F238E27FC236}">
                <a16:creationId xmlns:a16="http://schemas.microsoft.com/office/drawing/2014/main" id="{9F18C3DA-1F75-254F-8252-0752283DD6D8}"/>
              </a:ext>
            </a:extLst>
          </p:cNvPr>
          <p:cNvGrpSpPr>
            <a:grpSpLocks/>
          </p:cNvGrpSpPr>
          <p:nvPr/>
        </p:nvGrpSpPr>
        <p:grpSpPr bwMode="auto">
          <a:xfrm>
            <a:off x="8129954" y="2391117"/>
            <a:ext cx="2101850" cy="946150"/>
            <a:chOff x="3640" y="1346"/>
            <a:chExt cx="1324" cy="596"/>
          </a:xfrm>
        </p:grpSpPr>
        <p:sp>
          <p:nvSpPr>
            <p:cNvPr id="76" name="Line 19">
              <a:extLst>
                <a:ext uri="{FF2B5EF4-FFF2-40B4-BE49-F238E27FC236}">
                  <a16:creationId xmlns:a16="http://schemas.microsoft.com/office/drawing/2014/main" id="{32A5B725-224A-8641-84D7-5E247267A891}"/>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24">
              <a:extLst>
                <a:ext uri="{FF2B5EF4-FFF2-40B4-BE49-F238E27FC236}">
                  <a16:creationId xmlns:a16="http://schemas.microsoft.com/office/drawing/2014/main" id="{AFF1AA49-1EC5-FD4D-A4C7-4E97FBE86C40}"/>
                </a:ext>
              </a:extLst>
            </p:cNvPr>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HTTP request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8" name="Group 36">
            <a:extLst>
              <a:ext uri="{FF2B5EF4-FFF2-40B4-BE49-F238E27FC236}">
                <a16:creationId xmlns:a16="http://schemas.microsoft.com/office/drawing/2014/main" id="{CCF7DC4F-F784-E14E-9279-0C9C13F3B891}"/>
              </a:ext>
            </a:extLst>
          </p:cNvPr>
          <p:cNvGrpSpPr>
            <a:grpSpLocks/>
          </p:cNvGrpSpPr>
          <p:nvPr/>
        </p:nvGrpSpPr>
        <p:grpSpPr bwMode="auto">
          <a:xfrm>
            <a:off x="8241079" y="2599080"/>
            <a:ext cx="1971675" cy="904875"/>
            <a:chOff x="4141" y="394"/>
            <a:chExt cx="1242" cy="570"/>
          </a:xfrm>
        </p:grpSpPr>
        <p:sp>
          <p:nvSpPr>
            <p:cNvPr id="79" name="Line 20">
              <a:extLst>
                <a:ext uri="{FF2B5EF4-FFF2-40B4-BE49-F238E27FC236}">
                  <a16:creationId xmlns:a16="http://schemas.microsoft.com/office/drawing/2014/main" id="{162E51BA-C1E2-004B-832B-C97F73DD43E5}"/>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8A281BFE-8385-CA42-BA62-2631AB1C4BEF}"/>
                </a:ext>
              </a:extLst>
            </p:cNvPr>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HTTP response</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1" name="Group 37">
            <a:extLst>
              <a:ext uri="{FF2B5EF4-FFF2-40B4-BE49-F238E27FC236}">
                <a16:creationId xmlns:a16="http://schemas.microsoft.com/office/drawing/2014/main" id="{75AC8EC6-FB97-154F-8581-1A51362C9E51}"/>
              </a:ext>
            </a:extLst>
          </p:cNvPr>
          <p:cNvGrpSpPr>
            <a:grpSpLocks/>
          </p:cNvGrpSpPr>
          <p:nvPr/>
        </p:nvGrpSpPr>
        <p:grpSpPr bwMode="auto">
          <a:xfrm rot="-3183056">
            <a:off x="8106142" y="3884955"/>
            <a:ext cx="2101850" cy="946150"/>
            <a:chOff x="3640" y="1346"/>
            <a:chExt cx="1324" cy="596"/>
          </a:xfrm>
        </p:grpSpPr>
        <p:sp>
          <p:nvSpPr>
            <p:cNvPr id="82" name="Line 19">
              <a:extLst>
                <a:ext uri="{FF2B5EF4-FFF2-40B4-BE49-F238E27FC236}">
                  <a16:creationId xmlns:a16="http://schemas.microsoft.com/office/drawing/2014/main" id="{69FABD09-8D01-A244-A69C-7220481CAE7B}"/>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 name="Text Box 24">
              <a:extLst>
                <a:ext uri="{FF2B5EF4-FFF2-40B4-BE49-F238E27FC236}">
                  <a16:creationId xmlns:a16="http://schemas.microsoft.com/office/drawing/2014/main" id="{96F64D17-51D6-0A4A-BDA6-07C403F43898}"/>
                </a:ext>
              </a:extLst>
            </p:cNvPr>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HTTP request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4" name="Group 40">
            <a:extLst>
              <a:ext uri="{FF2B5EF4-FFF2-40B4-BE49-F238E27FC236}">
                <a16:creationId xmlns:a16="http://schemas.microsoft.com/office/drawing/2014/main" id="{B9736B82-D8C5-DA43-B8F2-093DA6AB6E5D}"/>
              </a:ext>
            </a:extLst>
          </p:cNvPr>
          <p:cNvGrpSpPr>
            <a:grpSpLocks/>
          </p:cNvGrpSpPr>
          <p:nvPr/>
        </p:nvGrpSpPr>
        <p:grpSpPr bwMode="auto">
          <a:xfrm rot="-3264937">
            <a:off x="8152179" y="4124667"/>
            <a:ext cx="1971675" cy="904875"/>
            <a:chOff x="4141" y="394"/>
            <a:chExt cx="1242" cy="570"/>
          </a:xfrm>
        </p:grpSpPr>
        <p:sp>
          <p:nvSpPr>
            <p:cNvPr id="85" name="Line 20">
              <a:extLst>
                <a:ext uri="{FF2B5EF4-FFF2-40B4-BE49-F238E27FC236}">
                  <a16:creationId xmlns:a16="http://schemas.microsoft.com/office/drawing/2014/main" id="{1D55C3D5-A428-CC44-8B43-7C6CB47D04C9}"/>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26">
              <a:extLst>
                <a:ext uri="{FF2B5EF4-FFF2-40B4-BE49-F238E27FC236}">
                  <a16:creationId xmlns:a16="http://schemas.microsoft.com/office/drawing/2014/main" id="{98847E99-AF68-1F43-AC46-9AD80D6458C5}"/>
                </a:ext>
              </a:extLst>
            </p:cNvPr>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HTTP response</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067724E3-B9EF-784C-81CF-0208D90CEEBE}"/>
              </a:ext>
            </a:extLst>
          </p:cNvPr>
          <p:cNvGrpSpPr/>
          <p:nvPr/>
        </p:nvGrpSpPr>
        <p:grpSpPr>
          <a:xfrm>
            <a:off x="7046475" y="4540592"/>
            <a:ext cx="2210665" cy="1578194"/>
            <a:chOff x="7046475" y="4540592"/>
            <a:chExt cx="2210665" cy="1578194"/>
          </a:xfrm>
        </p:grpSpPr>
        <p:sp>
          <p:nvSpPr>
            <p:cNvPr id="74" name="Text Box 23">
              <a:extLst>
                <a:ext uri="{FF2B5EF4-FFF2-40B4-BE49-F238E27FC236}">
                  <a16:creationId xmlns:a16="http://schemas.microsoft.com/office/drawing/2014/main" id="{61B2A806-9EFC-9449-97BE-336492E83009}"/>
                </a:ext>
              </a:extLst>
            </p:cNvPr>
            <p:cNvSpPr txBox="1">
              <a:spLocks noChangeArrowheads="1"/>
            </p:cNvSpPr>
            <p:nvPr/>
          </p:nvSpPr>
          <p:spPr bwMode="auto">
            <a:xfrm>
              <a:off x="7046475" y="5472455"/>
              <a:ext cx="221066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iPhone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Safari browser</a:t>
              </a:r>
              <a:endParaRPr kumimoji="0" lang="en-US" altLang="en-US" sz="32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pic>
          <p:nvPicPr>
            <p:cNvPr id="87" name="Picture 43" descr="iphone_stylized_small">
              <a:extLst>
                <a:ext uri="{FF2B5EF4-FFF2-40B4-BE49-F238E27FC236}">
                  <a16:creationId xmlns:a16="http://schemas.microsoft.com/office/drawing/2014/main" id="{D1E934F1-FF6C-B341-A221-38110724AC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44179" y="4540592"/>
              <a:ext cx="382588"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 name="Group 1">
            <a:extLst>
              <a:ext uri="{FF2B5EF4-FFF2-40B4-BE49-F238E27FC236}">
                <a16:creationId xmlns:a16="http://schemas.microsoft.com/office/drawing/2014/main" id="{E5E3F8E5-5BB6-9F4D-BD7D-96E3FCFF937E}"/>
              </a:ext>
            </a:extLst>
          </p:cNvPr>
          <p:cNvGrpSpPr/>
          <p:nvPr/>
        </p:nvGrpSpPr>
        <p:grpSpPr>
          <a:xfrm>
            <a:off x="6584832" y="1722780"/>
            <a:ext cx="2270564" cy="1610628"/>
            <a:chOff x="6584832" y="1722780"/>
            <a:chExt cx="2270564" cy="1610628"/>
          </a:xfrm>
        </p:grpSpPr>
        <p:sp>
          <p:nvSpPr>
            <p:cNvPr id="72" name="Text Box 7">
              <a:extLst>
                <a:ext uri="{FF2B5EF4-FFF2-40B4-BE49-F238E27FC236}">
                  <a16:creationId xmlns:a16="http://schemas.microsoft.com/office/drawing/2014/main" id="{EE5DED9F-E1C4-F34D-899C-5E5BAFDADC9E}"/>
                </a:ext>
              </a:extLst>
            </p:cNvPr>
            <p:cNvSpPr txBox="1">
              <a:spLocks noChangeArrowheads="1"/>
            </p:cNvSpPr>
            <p:nvPr/>
          </p:nvSpPr>
          <p:spPr bwMode="auto">
            <a:xfrm>
              <a:off x="6584832" y="2687077"/>
              <a:ext cx="227056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PC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Firefox browser</a:t>
              </a:r>
              <a:endParaRPr kumimoji="0" lang="en-US" altLang="en-US" sz="32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88" name="Group 44">
              <a:extLst>
                <a:ext uri="{FF2B5EF4-FFF2-40B4-BE49-F238E27FC236}">
                  <a16:creationId xmlns:a16="http://schemas.microsoft.com/office/drawing/2014/main" id="{9EAD6FC3-A72E-8241-AA6C-FE53B680C4A5}"/>
                </a:ext>
              </a:extLst>
            </p:cNvPr>
            <p:cNvGrpSpPr>
              <a:grpSpLocks/>
            </p:cNvGrpSpPr>
            <p:nvPr/>
          </p:nvGrpSpPr>
          <p:grpSpPr bwMode="auto">
            <a:xfrm>
              <a:off x="7109192" y="1722780"/>
              <a:ext cx="1066800" cy="1079500"/>
              <a:chOff x="-44" y="1473"/>
              <a:chExt cx="981" cy="1105"/>
            </a:xfrm>
          </p:grpSpPr>
          <p:pic>
            <p:nvPicPr>
              <p:cNvPr id="89" name="Picture 45" descr="desktop_computer_stylized_medium">
                <a:extLst>
                  <a:ext uri="{FF2B5EF4-FFF2-40B4-BE49-F238E27FC236}">
                    <a16:creationId xmlns:a16="http://schemas.microsoft.com/office/drawing/2014/main" id="{1ADDC1FA-6D07-3F4E-8F74-21843504B2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46">
                <a:extLst>
                  <a:ext uri="{FF2B5EF4-FFF2-40B4-BE49-F238E27FC236}">
                    <a16:creationId xmlns:a16="http://schemas.microsoft.com/office/drawing/2014/main" id="{42A6104A-05E4-B94E-8AC8-1F8524B85F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3" name="Group 2">
            <a:extLst>
              <a:ext uri="{FF2B5EF4-FFF2-40B4-BE49-F238E27FC236}">
                <a16:creationId xmlns:a16="http://schemas.microsoft.com/office/drawing/2014/main" id="{046FA54E-9DBE-BF46-9FA4-0BD5D56FE85D}"/>
              </a:ext>
            </a:extLst>
          </p:cNvPr>
          <p:cNvGrpSpPr/>
          <p:nvPr/>
        </p:nvGrpSpPr>
        <p:grpSpPr>
          <a:xfrm>
            <a:off x="9655810" y="2888005"/>
            <a:ext cx="2414547" cy="2197950"/>
            <a:chOff x="9655810" y="2888005"/>
            <a:chExt cx="2414547" cy="2197950"/>
          </a:xfrm>
        </p:grpSpPr>
        <p:sp>
          <p:nvSpPr>
            <p:cNvPr id="73" name="Text Box 9">
              <a:extLst>
                <a:ext uri="{FF2B5EF4-FFF2-40B4-BE49-F238E27FC236}">
                  <a16:creationId xmlns:a16="http://schemas.microsoft.com/office/drawing/2014/main" id="{1DB0406D-8424-A242-88CD-CF99DD0C8226}"/>
                </a:ext>
              </a:extLst>
            </p:cNvPr>
            <p:cNvSpPr txBox="1">
              <a:spLocks noChangeArrowheads="1"/>
            </p:cNvSpPr>
            <p:nvPr/>
          </p:nvSpPr>
          <p:spPr bwMode="auto">
            <a:xfrm>
              <a:off x="9655810" y="4162625"/>
              <a:ext cx="241454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server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Apache Web</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server</a:t>
              </a:r>
              <a:endParaRPr kumimoji="0" lang="en-US" altLang="en-US" sz="32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91" name="Group 47">
              <a:extLst>
                <a:ext uri="{FF2B5EF4-FFF2-40B4-BE49-F238E27FC236}">
                  <a16:creationId xmlns:a16="http://schemas.microsoft.com/office/drawing/2014/main" id="{1578750D-9ADE-FF47-A035-3F58F7F95E77}"/>
                </a:ext>
              </a:extLst>
            </p:cNvPr>
            <p:cNvGrpSpPr>
              <a:grpSpLocks/>
            </p:cNvGrpSpPr>
            <p:nvPr/>
          </p:nvGrpSpPr>
          <p:grpSpPr bwMode="auto">
            <a:xfrm>
              <a:off x="10230217" y="2888005"/>
              <a:ext cx="695325" cy="1282700"/>
              <a:chOff x="4140" y="429"/>
              <a:chExt cx="1425" cy="2396"/>
            </a:xfrm>
          </p:grpSpPr>
          <p:sp>
            <p:nvSpPr>
              <p:cNvPr id="92" name="Freeform 48">
                <a:extLst>
                  <a:ext uri="{FF2B5EF4-FFF2-40B4-BE49-F238E27FC236}">
                    <a16:creationId xmlns:a16="http://schemas.microsoft.com/office/drawing/2014/main" id="{30FC1D0E-933E-6B40-9A42-0E971723843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Rectangle 49">
                <a:extLst>
                  <a:ext uri="{FF2B5EF4-FFF2-40B4-BE49-F238E27FC236}">
                    <a16:creationId xmlns:a16="http://schemas.microsoft.com/office/drawing/2014/main" id="{B5655423-6CF0-CD49-B3A9-063B782C1F8A}"/>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 name="Freeform 50">
                <a:extLst>
                  <a:ext uri="{FF2B5EF4-FFF2-40B4-BE49-F238E27FC236}">
                    <a16:creationId xmlns:a16="http://schemas.microsoft.com/office/drawing/2014/main" id="{A0AC0D67-FA58-B147-A1DC-191134726C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Freeform 51">
                <a:extLst>
                  <a:ext uri="{FF2B5EF4-FFF2-40B4-BE49-F238E27FC236}">
                    <a16:creationId xmlns:a16="http://schemas.microsoft.com/office/drawing/2014/main" id="{DE00B670-08D8-5142-A593-67DE6409B9C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52">
                <a:extLst>
                  <a:ext uri="{FF2B5EF4-FFF2-40B4-BE49-F238E27FC236}">
                    <a16:creationId xmlns:a16="http://schemas.microsoft.com/office/drawing/2014/main" id="{C0F46C25-0562-1D41-A932-B4DCFBC60F32}"/>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7" name="Group 53">
                <a:extLst>
                  <a:ext uri="{FF2B5EF4-FFF2-40B4-BE49-F238E27FC236}">
                    <a16:creationId xmlns:a16="http://schemas.microsoft.com/office/drawing/2014/main" id="{42D2ADD9-FBDF-B348-8727-B1428057A192}"/>
                  </a:ext>
                </a:extLst>
              </p:cNvPr>
              <p:cNvGrpSpPr>
                <a:grpSpLocks/>
              </p:cNvGrpSpPr>
              <p:nvPr/>
            </p:nvGrpSpPr>
            <p:grpSpPr bwMode="auto">
              <a:xfrm>
                <a:off x="4749" y="668"/>
                <a:ext cx="581" cy="145"/>
                <a:chOff x="614" y="2568"/>
                <a:chExt cx="725" cy="139"/>
              </a:xfrm>
            </p:grpSpPr>
            <p:sp>
              <p:nvSpPr>
                <p:cNvPr id="122" name="AutoShape 54">
                  <a:extLst>
                    <a:ext uri="{FF2B5EF4-FFF2-40B4-BE49-F238E27FC236}">
                      <a16:creationId xmlns:a16="http://schemas.microsoft.com/office/drawing/2014/main" id="{B3A024BC-0571-B343-B957-96A9956CB100}"/>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AutoShape 55">
                  <a:extLst>
                    <a:ext uri="{FF2B5EF4-FFF2-40B4-BE49-F238E27FC236}">
                      <a16:creationId xmlns:a16="http://schemas.microsoft.com/office/drawing/2014/main" id="{BCE631BE-5109-0446-9778-CCBD1DF0A6B3}"/>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98" name="Rectangle 56">
                <a:extLst>
                  <a:ext uri="{FF2B5EF4-FFF2-40B4-BE49-F238E27FC236}">
                    <a16:creationId xmlns:a16="http://schemas.microsoft.com/office/drawing/2014/main" id="{5D3DFADC-1C8D-AF4C-85AA-0F7A2C55C87C}"/>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9" name="Group 57">
                <a:extLst>
                  <a:ext uri="{FF2B5EF4-FFF2-40B4-BE49-F238E27FC236}">
                    <a16:creationId xmlns:a16="http://schemas.microsoft.com/office/drawing/2014/main" id="{C1D33EC1-1E29-8544-B98D-73191F02F73D}"/>
                  </a:ext>
                </a:extLst>
              </p:cNvPr>
              <p:cNvGrpSpPr>
                <a:grpSpLocks/>
              </p:cNvGrpSpPr>
              <p:nvPr/>
            </p:nvGrpSpPr>
            <p:grpSpPr bwMode="auto">
              <a:xfrm>
                <a:off x="4747" y="994"/>
                <a:ext cx="581" cy="134"/>
                <a:chOff x="614" y="2568"/>
                <a:chExt cx="725" cy="139"/>
              </a:xfrm>
            </p:grpSpPr>
            <p:sp>
              <p:nvSpPr>
                <p:cNvPr id="120" name="AutoShape 58">
                  <a:extLst>
                    <a:ext uri="{FF2B5EF4-FFF2-40B4-BE49-F238E27FC236}">
                      <a16:creationId xmlns:a16="http://schemas.microsoft.com/office/drawing/2014/main" id="{82D153A1-613C-9C4E-A2C0-B1C929BC01CE}"/>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AutoShape 59">
                  <a:extLst>
                    <a:ext uri="{FF2B5EF4-FFF2-40B4-BE49-F238E27FC236}">
                      <a16:creationId xmlns:a16="http://schemas.microsoft.com/office/drawing/2014/main" id="{F147FCC4-6131-8F44-A906-F0D80C4D7263}"/>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0" name="Rectangle 60">
                <a:extLst>
                  <a:ext uri="{FF2B5EF4-FFF2-40B4-BE49-F238E27FC236}">
                    <a16:creationId xmlns:a16="http://schemas.microsoft.com/office/drawing/2014/main" id="{85C735FA-9571-F248-9BA5-6CDBDBE01BD6}"/>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61">
                <a:extLst>
                  <a:ext uri="{FF2B5EF4-FFF2-40B4-BE49-F238E27FC236}">
                    <a16:creationId xmlns:a16="http://schemas.microsoft.com/office/drawing/2014/main" id="{5812C6A4-3EC0-A249-9E63-F46527542665}"/>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2" name="Group 62">
                <a:extLst>
                  <a:ext uri="{FF2B5EF4-FFF2-40B4-BE49-F238E27FC236}">
                    <a16:creationId xmlns:a16="http://schemas.microsoft.com/office/drawing/2014/main" id="{7E620A9B-CBE1-F240-88FD-585574663314}"/>
                  </a:ext>
                </a:extLst>
              </p:cNvPr>
              <p:cNvGrpSpPr>
                <a:grpSpLocks/>
              </p:cNvGrpSpPr>
              <p:nvPr/>
            </p:nvGrpSpPr>
            <p:grpSpPr bwMode="auto">
              <a:xfrm>
                <a:off x="4735" y="1627"/>
                <a:ext cx="582" cy="151"/>
                <a:chOff x="614" y="2568"/>
                <a:chExt cx="725" cy="139"/>
              </a:xfrm>
            </p:grpSpPr>
            <p:sp>
              <p:nvSpPr>
                <p:cNvPr id="118" name="AutoShape 63">
                  <a:extLst>
                    <a:ext uri="{FF2B5EF4-FFF2-40B4-BE49-F238E27FC236}">
                      <a16:creationId xmlns:a16="http://schemas.microsoft.com/office/drawing/2014/main" id="{042898BA-1F4B-D343-83D2-32F6B871E166}"/>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AutoShape 64">
                  <a:extLst>
                    <a:ext uri="{FF2B5EF4-FFF2-40B4-BE49-F238E27FC236}">
                      <a16:creationId xmlns:a16="http://schemas.microsoft.com/office/drawing/2014/main" id="{43D7819E-9A5B-E741-ACC4-82E6487AE398}"/>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3" name="Freeform 65">
                <a:extLst>
                  <a:ext uri="{FF2B5EF4-FFF2-40B4-BE49-F238E27FC236}">
                    <a16:creationId xmlns:a16="http://schemas.microsoft.com/office/drawing/2014/main" id="{7CC2BA69-A482-5D4B-8CA5-B5AC73726D7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4" name="Group 66">
                <a:extLst>
                  <a:ext uri="{FF2B5EF4-FFF2-40B4-BE49-F238E27FC236}">
                    <a16:creationId xmlns:a16="http://schemas.microsoft.com/office/drawing/2014/main" id="{F21B3CA3-EDB9-ED4A-9790-00B6351372FF}"/>
                  </a:ext>
                </a:extLst>
              </p:cNvPr>
              <p:cNvGrpSpPr>
                <a:grpSpLocks/>
              </p:cNvGrpSpPr>
              <p:nvPr/>
            </p:nvGrpSpPr>
            <p:grpSpPr bwMode="auto">
              <a:xfrm>
                <a:off x="4739" y="1327"/>
                <a:ext cx="582" cy="139"/>
                <a:chOff x="614" y="2568"/>
                <a:chExt cx="725" cy="139"/>
              </a:xfrm>
            </p:grpSpPr>
            <p:sp>
              <p:nvSpPr>
                <p:cNvPr id="116" name="AutoShape 67">
                  <a:extLst>
                    <a:ext uri="{FF2B5EF4-FFF2-40B4-BE49-F238E27FC236}">
                      <a16:creationId xmlns:a16="http://schemas.microsoft.com/office/drawing/2014/main" id="{9EDB1FCF-F653-F642-8D80-BF382D9E0C35}"/>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AutoShape 68">
                  <a:extLst>
                    <a:ext uri="{FF2B5EF4-FFF2-40B4-BE49-F238E27FC236}">
                      <a16:creationId xmlns:a16="http://schemas.microsoft.com/office/drawing/2014/main" id="{609BFCAD-4861-EE43-8362-EA6C48556301}"/>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5" name="Rectangle 69">
                <a:extLst>
                  <a:ext uri="{FF2B5EF4-FFF2-40B4-BE49-F238E27FC236}">
                    <a16:creationId xmlns:a16="http://schemas.microsoft.com/office/drawing/2014/main" id="{5D47278C-43D3-204F-86FD-15B20209028D}"/>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6" name="Freeform 70">
                <a:extLst>
                  <a:ext uri="{FF2B5EF4-FFF2-40B4-BE49-F238E27FC236}">
                    <a16:creationId xmlns:a16="http://schemas.microsoft.com/office/drawing/2014/main" id="{C4685EB6-AA09-4243-9AED-1759E88D18E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Freeform 71">
                <a:extLst>
                  <a:ext uri="{FF2B5EF4-FFF2-40B4-BE49-F238E27FC236}">
                    <a16:creationId xmlns:a16="http://schemas.microsoft.com/office/drawing/2014/main" id="{F8013113-6639-D746-8787-464D70E731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Oval 72">
                <a:extLst>
                  <a:ext uri="{FF2B5EF4-FFF2-40B4-BE49-F238E27FC236}">
                    <a16:creationId xmlns:a16="http://schemas.microsoft.com/office/drawing/2014/main" id="{BAF4B182-B231-9044-AFF9-C80B2E27F7A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Freeform 73">
                <a:extLst>
                  <a:ext uri="{FF2B5EF4-FFF2-40B4-BE49-F238E27FC236}">
                    <a16:creationId xmlns:a16="http://schemas.microsoft.com/office/drawing/2014/main" id="{5BF1720C-9B23-A442-9078-1CB2D3EAD126}"/>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AutoShape 74">
                <a:extLst>
                  <a:ext uri="{FF2B5EF4-FFF2-40B4-BE49-F238E27FC236}">
                    <a16:creationId xmlns:a16="http://schemas.microsoft.com/office/drawing/2014/main" id="{5C72D219-90B2-E948-8C51-2DF4C76E6710}"/>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75">
                <a:extLst>
                  <a:ext uri="{FF2B5EF4-FFF2-40B4-BE49-F238E27FC236}">
                    <a16:creationId xmlns:a16="http://schemas.microsoft.com/office/drawing/2014/main" id="{83107432-CCDD-3F4A-A673-5C965AB6622C}"/>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Oval 76">
                <a:extLst>
                  <a:ext uri="{FF2B5EF4-FFF2-40B4-BE49-F238E27FC236}">
                    <a16:creationId xmlns:a16="http://schemas.microsoft.com/office/drawing/2014/main" id="{93D83AE9-CB35-4043-B0A0-1FFA790871DB}"/>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Oval 77">
                <a:extLst>
                  <a:ext uri="{FF2B5EF4-FFF2-40B4-BE49-F238E27FC236}">
                    <a16:creationId xmlns:a16="http://schemas.microsoft.com/office/drawing/2014/main" id="{C8BA1D5C-380B-5844-9DFE-FB0350399A3E}"/>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14" name="Oval 78">
                <a:extLst>
                  <a:ext uri="{FF2B5EF4-FFF2-40B4-BE49-F238E27FC236}">
                    <a16:creationId xmlns:a16="http://schemas.microsoft.com/office/drawing/2014/main" id="{EF0EACD3-D07B-0F4F-BB94-4F2D6391297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Rectangle 79">
                <a:extLst>
                  <a:ext uri="{FF2B5EF4-FFF2-40B4-BE49-F238E27FC236}">
                    <a16:creationId xmlns:a16="http://schemas.microsoft.com/office/drawing/2014/main" id="{C545DB8D-EFCD-9A46-858D-A246B93C7BA5}"/>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9" name="Slide Number Placeholder 2">
            <a:extLst>
              <a:ext uri="{FF2B5EF4-FFF2-40B4-BE49-F238E27FC236}">
                <a16:creationId xmlns:a16="http://schemas.microsoft.com/office/drawing/2014/main" id="{C473C8CC-FB59-904B-86D0-BFB6A614029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754433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1">
                                            <p:txEl>
                                              <p:pRg st="3" end="3"/>
                                            </p:txEl>
                                          </p:spTgt>
                                        </p:tgtEl>
                                        <p:attrNameLst>
                                          <p:attrName>style.visibility</p:attrName>
                                        </p:attrNameLst>
                                      </p:cBhvr>
                                      <p:to>
                                        <p:strVal val="visible"/>
                                      </p:to>
                                    </p:set>
                                    <p:animEffect transition="in" filter="dissolve">
                                      <p:cBhvr>
                                        <p:cTn id="7" dur="500"/>
                                        <p:tgtEl>
                                          <p:spTgt spid="71">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1">
                                            <p:txEl>
                                              <p:pRg st="4" end="4"/>
                                            </p:txEl>
                                          </p:spTgt>
                                        </p:tgtEl>
                                        <p:attrNameLst>
                                          <p:attrName>style.visibility</p:attrName>
                                        </p:attrNameLst>
                                      </p:cBhvr>
                                      <p:to>
                                        <p:strVal val="visible"/>
                                      </p:to>
                                    </p:set>
                                    <p:animEffect transition="in" filter="dissolve">
                                      <p:cBhvr>
                                        <p:cTn id="12" dur="500"/>
                                        <p:tgtEl>
                                          <p:spTgt spid="71">
                                            <p:txEl>
                                              <p:pRg st="4" end="4"/>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par>
                                <p:cTn id="18" presetID="9"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par>
                                <p:cTn id="21" presetID="9"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dissolve">
                                      <p:cBhvr>
                                        <p:cTn id="23" dur="5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5"/>
                                        </p:tgtEl>
                                        <p:attrNameLst>
                                          <p:attrName>style.visibility</p:attrName>
                                        </p:attrNameLst>
                                      </p:cBhvr>
                                      <p:to>
                                        <p:strVal val="visible"/>
                                      </p:to>
                                    </p:set>
                                    <p:animEffect transition="in" filter="wipe(left)">
                                      <p:cBhvr>
                                        <p:cTn id="28" dur="500"/>
                                        <p:tgtEl>
                                          <p:spTgt spid="75"/>
                                        </p:tgtEl>
                                      </p:cBhvr>
                                    </p:animEffect>
                                  </p:childTnLst>
                                </p:cTn>
                              </p:par>
                            </p:childTnLst>
                          </p:cTn>
                        </p:par>
                        <p:par>
                          <p:cTn id="29" fill="hold">
                            <p:stCondLst>
                              <p:cond delay="500"/>
                            </p:stCondLst>
                            <p:childTnLst>
                              <p:par>
                                <p:cTn id="30" presetID="22" presetClass="entr" presetSubtype="2" fill="hold" nodeType="afterEffect">
                                  <p:stCondLst>
                                    <p:cond delay="0"/>
                                  </p:stCondLst>
                                  <p:childTnLst>
                                    <p:set>
                                      <p:cBhvr>
                                        <p:cTn id="31" dur="1" fill="hold">
                                          <p:stCondLst>
                                            <p:cond delay="0"/>
                                          </p:stCondLst>
                                        </p:cTn>
                                        <p:tgtEl>
                                          <p:spTgt spid="78"/>
                                        </p:tgtEl>
                                        <p:attrNameLst>
                                          <p:attrName>style.visibility</p:attrName>
                                        </p:attrNameLst>
                                      </p:cBhvr>
                                      <p:to>
                                        <p:strVal val="visible"/>
                                      </p:to>
                                    </p:set>
                                    <p:animEffect transition="in" filter="wipe(right)">
                                      <p:cBhvr>
                                        <p:cTn id="32" dur="500"/>
                                        <p:tgtEl>
                                          <p:spTgt spid="78"/>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81"/>
                                        </p:tgtEl>
                                        <p:attrNameLst>
                                          <p:attrName>style.visibility</p:attrName>
                                        </p:attrNameLst>
                                      </p:cBhvr>
                                      <p:to>
                                        <p:strVal val="visible"/>
                                      </p:to>
                                    </p:set>
                                    <p:animEffect transition="in" filter="wipe(left)">
                                      <p:cBhvr>
                                        <p:cTn id="36" dur="500"/>
                                        <p:tgtEl>
                                          <p:spTgt spid="81"/>
                                        </p:tgtEl>
                                      </p:cBhvr>
                                    </p:animEffect>
                                  </p:childTnLst>
                                </p:cTn>
                              </p:par>
                            </p:childTnLst>
                          </p:cTn>
                        </p:par>
                        <p:par>
                          <p:cTn id="37" fill="hold">
                            <p:stCondLst>
                              <p:cond delay="1500"/>
                            </p:stCondLst>
                            <p:childTnLst>
                              <p:par>
                                <p:cTn id="38" presetID="22" presetClass="entr" presetSubtype="2" fill="hold" nodeType="afterEffect">
                                  <p:stCondLst>
                                    <p:cond delay="0"/>
                                  </p:stCondLst>
                                  <p:childTnLst>
                                    <p:set>
                                      <p:cBhvr>
                                        <p:cTn id="39" dur="1" fill="hold">
                                          <p:stCondLst>
                                            <p:cond delay="0"/>
                                          </p:stCondLst>
                                        </p:cTn>
                                        <p:tgtEl>
                                          <p:spTgt spid="84"/>
                                        </p:tgtEl>
                                        <p:attrNameLst>
                                          <p:attrName>style.visibility</p:attrName>
                                        </p:attrNameLst>
                                      </p:cBhvr>
                                      <p:to>
                                        <p:strVal val="visible"/>
                                      </p:to>
                                    </p:set>
                                    <p:animEffect transition="in" filter="wipe(right)">
                                      <p:cBhvr>
                                        <p:cTn id="40"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Application layer: overview</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defRPr/>
            </a:pPr>
            <a:r>
              <a:rPr lang="en-US" sz="3200" dirty="0">
                <a:solidFill>
                  <a:srgbClr val="CC0000"/>
                </a:solidFill>
                <a:latin typeface="Calibri" panose="020F0502020204030204" pitchFamily="34" charset="0"/>
                <a:cs typeface="Calibri" panose="020F0502020204030204" pitchFamily="34" charset="0"/>
              </a:rPr>
              <a:t>Principles of network applications</a:t>
            </a:r>
          </a:p>
          <a:p>
            <a:pPr marL="401638" indent="-401638">
              <a:defRPr/>
            </a:pPr>
            <a:r>
              <a:rPr lang="en-US" sz="3200" dirty="0">
                <a:latin typeface="Calibri" panose="020F0502020204030204" pitchFamily="34" charset="0"/>
                <a:cs typeface="Calibri" panose="020F0502020204030204" pitchFamily="34" charset="0"/>
              </a:rPr>
              <a:t>Web and HTTP</a:t>
            </a:r>
          </a:p>
          <a:p>
            <a:pPr marL="401638" indent="-401638">
              <a:defRPr/>
            </a:pPr>
            <a:r>
              <a:rPr lang="en-US" sz="3200" dirty="0">
                <a:latin typeface="Calibri" panose="020F0502020204030204" pitchFamily="34" charset="0"/>
                <a:cs typeface="Calibri" panose="020F0502020204030204" pitchFamily="34" charset="0"/>
              </a:rPr>
              <a:t>E-mail, SMTP, IMAP</a:t>
            </a:r>
          </a:p>
          <a:p>
            <a:pPr marL="401638" indent="-401638">
              <a:defRPr/>
            </a:pPr>
            <a:r>
              <a:rPr lang="en-US" sz="3200" dirty="0">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r>
              <a:rPr lang="en-US" altLang="en-US" sz="3200" dirty="0">
                <a:ea typeface="ＭＳ Ｐゴシック" panose="020B0600070205080204" pitchFamily="34" charset="-128"/>
              </a:rPr>
              <a:t>P2P applications</a:t>
            </a:r>
          </a:p>
          <a:p>
            <a:pPr marL="349250" indent="-349250"/>
            <a:r>
              <a:rPr lang="en-US" altLang="en-US" sz="3200" dirty="0">
                <a:ea typeface="ＭＳ Ｐゴシック" panose="020B0600070205080204" pitchFamily="34" charset="-128"/>
              </a:rPr>
              <a:t>video streaming and content distribution networks</a:t>
            </a:r>
          </a:p>
          <a:p>
            <a:pPr marL="349250" indent="-349250"/>
            <a:r>
              <a:rPr lang="en-US" altLang="en-US" sz="3200" dirty="0">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2</a:t>
            </a:fld>
            <a:endParaRPr lang="en-US" dirty="0"/>
          </a:p>
        </p:txBody>
      </p:sp>
      <p:pic>
        <p:nvPicPr>
          <p:cNvPr id="7" name="Picture 6" descr="Kurose&amp;Ross 8th edition photo">
            <a:extLst>
              <a:ext uri="{FF2B5EF4-FFF2-40B4-BE49-F238E27FC236}">
                <a16:creationId xmlns:a16="http://schemas.microsoft.com/office/drawing/2014/main" id="{A17D26A6-40FA-0B4B-8CB5-56D29C2B1867}"/>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299522144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overview (continued)</a:t>
            </a:r>
            <a:endParaRPr lang="en-US" sz="4400" dirty="0"/>
          </a:p>
        </p:txBody>
      </p:sp>
      <p:sp>
        <p:nvSpPr>
          <p:cNvPr id="64" name="Rectangle 3">
            <a:extLst>
              <a:ext uri="{FF2B5EF4-FFF2-40B4-BE49-F238E27FC236}">
                <a16:creationId xmlns:a16="http://schemas.microsoft.com/office/drawing/2014/main" id="{FA4476ED-595B-8542-B50D-C134553D5523}"/>
              </a:ext>
            </a:extLst>
          </p:cNvPr>
          <p:cNvSpPr txBox="1">
            <a:spLocks noChangeArrowheads="1"/>
          </p:cNvSpPr>
          <p:nvPr/>
        </p:nvSpPr>
        <p:spPr bwMode="auto">
          <a:xfrm>
            <a:off x="947614" y="1548630"/>
            <a:ext cx="5551487"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0"/>
              <a:buNone/>
              <a:tabLst/>
              <a:defRPr/>
            </a:pPr>
            <a:r>
              <a:rPr kumimoji="0" lang="en-US" sz="3200" b="0" i="1" u="none" strike="noStrike" kern="0" cap="none" spc="0" normalizeH="0" baseline="0" noProof="0" dirty="0">
                <a:ln>
                  <a:noFill/>
                </a:ln>
                <a:solidFill>
                  <a:srgbClr val="CC0000"/>
                </a:solidFill>
                <a:effectLst/>
                <a:uLnTx/>
                <a:uFillTx/>
                <a:latin typeface="Calibri"/>
                <a:ea typeface="ＭＳ Ｐゴシック" charset="0"/>
              </a:rPr>
              <a:t>HTTP uses TCP:</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client initiates TCP connection (creates socket) to server,  port 80</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server accepts TCP connection from client</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HTTP messages (application-layer protocol messages) exchanged between browser (HTTP client) and Web server (HTTP server)</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TCP connection closed</a:t>
            </a:r>
          </a:p>
        </p:txBody>
      </p:sp>
      <p:sp>
        <p:nvSpPr>
          <p:cNvPr id="65" name="Rectangle 4">
            <a:extLst>
              <a:ext uri="{FF2B5EF4-FFF2-40B4-BE49-F238E27FC236}">
                <a16:creationId xmlns:a16="http://schemas.microsoft.com/office/drawing/2014/main" id="{1CC4B9E5-1262-0749-B776-9A1B21976CBD}"/>
              </a:ext>
            </a:extLst>
          </p:cNvPr>
          <p:cNvSpPr txBox="1">
            <a:spLocks noChangeArrowheads="1"/>
          </p:cNvSpPr>
          <p:nvPr/>
        </p:nvSpPr>
        <p:spPr bwMode="auto">
          <a:xfrm>
            <a:off x="6909801" y="1582098"/>
            <a:ext cx="5053013" cy="170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r>
              <a:rPr kumimoji="0" lang="en-US" altLang="en-US" sz="32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rPr>
              <a:t>HTTP is “</a:t>
            </a:r>
            <a:r>
              <a:rPr kumimoji="0" lang="en-US" altLang="ja-JP" sz="32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rPr>
              <a:t>stateless”</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a:ea typeface="ＭＳ Ｐゴシック" panose="020B0600070205080204" pitchFamily="34" charset="-128"/>
              </a:rPr>
              <a:t>server maintains</a:t>
            </a:r>
            <a:r>
              <a:rPr kumimoji="0" lang="en-US" altLang="en-US" sz="2800" b="0" i="1" u="none" strike="noStrike" kern="0" cap="none" spc="0" normalizeH="0" baseline="0" noProof="0" dirty="0">
                <a:ln>
                  <a:noFill/>
                </a:ln>
                <a:solidFill>
                  <a:prstClr val="black"/>
                </a:solidFill>
                <a:effectLst/>
                <a:uLnTx/>
                <a:uFillTx/>
                <a:latin typeface="Calibri"/>
                <a:ea typeface="ＭＳ Ｐゴシック" panose="020B0600070205080204" pitchFamily="34" charset="-128"/>
              </a:rPr>
              <a:t> no </a:t>
            </a:r>
            <a:r>
              <a:rPr kumimoji="0" lang="en-US" altLang="en-US" sz="2800" b="0" i="0" u="none" strike="noStrike" kern="0" cap="none" spc="0" normalizeH="0" baseline="0" noProof="0" dirty="0">
                <a:ln>
                  <a:noFill/>
                </a:ln>
                <a:solidFill>
                  <a:prstClr val="black"/>
                </a:solidFill>
                <a:effectLst/>
                <a:uLnTx/>
                <a:uFillTx/>
                <a:latin typeface="Calibri"/>
                <a:ea typeface="ＭＳ Ｐゴシック" panose="020B0600070205080204" pitchFamily="34" charset="-128"/>
              </a:rPr>
              <a:t>information about past client requests</a:t>
            </a:r>
          </a:p>
        </p:txBody>
      </p:sp>
      <p:grpSp>
        <p:nvGrpSpPr>
          <p:cNvPr id="2" name="Group 1">
            <a:extLst>
              <a:ext uri="{FF2B5EF4-FFF2-40B4-BE49-F238E27FC236}">
                <a16:creationId xmlns:a16="http://schemas.microsoft.com/office/drawing/2014/main" id="{4594DB0D-84CB-6F41-9F45-5FA35ED2C87F}"/>
              </a:ext>
            </a:extLst>
          </p:cNvPr>
          <p:cNvGrpSpPr/>
          <p:nvPr/>
        </p:nvGrpSpPr>
        <p:grpSpPr>
          <a:xfrm>
            <a:off x="6909802" y="3209500"/>
            <a:ext cx="5053013" cy="3248103"/>
            <a:chOff x="6909802" y="3209500"/>
            <a:chExt cx="5053013" cy="3248103"/>
          </a:xfrm>
        </p:grpSpPr>
        <p:sp>
          <p:nvSpPr>
            <p:cNvPr id="63" name="Rectangle 9">
              <a:extLst>
                <a:ext uri="{FF2B5EF4-FFF2-40B4-BE49-F238E27FC236}">
                  <a16:creationId xmlns:a16="http://schemas.microsoft.com/office/drawing/2014/main" id="{74F3501A-F7F5-FD47-A745-1E00F8869416}"/>
                </a:ext>
              </a:extLst>
            </p:cNvPr>
            <p:cNvSpPr>
              <a:spLocks noChangeArrowheads="1"/>
            </p:cNvSpPr>
            <p:nvPr/>
          </p:nvSpPr>
          <p:spPr bwMode="auto">
            <a:xfrm>
              <a:off x="10186403" y="3383184"/>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4" name="Rectangle 7">
              <a:extLst>
                <a:ext uri="{FF2B5EF4-FFF2-40B4-BE49-F238E27FC236}">
                  <a16:creationId xmlns:a16="http://schemas.microsoft.com/office/drawing/2014/main" id="{21466037-84B8-2C47-8046-BD516C96CDEE}"/>
                </a:ext>
              </a:extLst>
            </p:cNvPr>
            <p:cNvSpPr>
              <a:spLocks noChangeArrowheads="1"/>
            </p:cNvSpPr>
            <p:nvPr/>
          </p:nvSpPr>
          <p:spPr bwMode="auto">
            <a:xfrm>
              <a:off x="6909802" y="3449212"/>
              <a:ext cx="5053013" cy="2847974"/>
            </a:xfrm>
            <a:prstGeom prst="rect">
              <a:avLst/>
            </a:prstGeom>
            <a:solidFill>
              <a:srgbClr val="FFFFFF"/>
            </a:solidFill>
            <a:ln w="19050">
              <a:solidFill>
                <a:srgbClr val="CC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5" name="Rectangle 9">
              <a:extLst>
                <a:ext uri="{FF2B5EF4-FFF2-40B4-BE49-F238E27FC236}">
                  <a16:creationId xmlns:a16="http://schemas.microsoft.com/office/drawing/2014/main" id="{132EE02F-99A4-C148-8E27-84A38CF87F2F}"/>
                </a:ext>
              </a:extLst>
            </p:cNvPr>
            <p:cNvSpPr>
              <a:spLocks noChangeArrowheads="1"/>
            </p:cNvSpPr>
            <p:nvPr/>
          </p:nvSpPr>
          <p:spPr bwMode="auto">
            <a:xfrm>
              <a:off x="9795878" y="3287287"/>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6" name="Rectangle 6">
              <a:extLst>
                <a:ext uri="{FF2B5EF4-FFF2-40B4-BE49-F238E27FC236}">
                  <a16:creationId xmlns:a16="http://schemas.microsoft.com/office/drawing/2014/main" id="{64A41E8B-84D6-BE48-B3C9-3F388FD9B677}"/>
                </a:ext>
              </a:extLst>
            </p:cNvPr>
            <p:cNvSpPr>
              <a:spLocks noChangeArrowheads="1"/>
            </p:cNvSpPr>
            <p:nvPr/>
          </p:nvSpPr>
          <p:spPr bwMode="auto">
            <a:xfrm>
              <a:off x="7138987" y="3609628"/>
              <a:ext cx="4565333" cy="284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3333CC"/>
                </a:buClr>
                <a:buSzPct val="85000"/>
                <a:buFont typeface="ZapfDingbats" charset="2"/>
                <a:buNone/>
                <a:tabLst/>
                <a:defRPr/>
              </a:pPr>
              <a:r>
                <a:rPr kumimoji="0" lang="en-US" altLang="en-US"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protocols that maintain “</a:t>
              </a:r>
              <a:r>
                <a:rPr kumimoji="0" lang="en-US" altLang="ja-JP"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state” are complex!</a:t>
              </a:r>
            </a:p>
            <a:p>
              <a:pPr marL="230188" marR="0" lvl="0" indent="-230188" algn="l" defTabSz="914400" rtl="0" eaLnBrk="0" fontAlgn="base" latinLnBrk="0" hangingPunct="0">
                <a:lnSpc>
                  <a:spcPct val="90000"/>
                </a:lnSpc>
                <a:spcBef>
                  <a:spcPts val="4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past history (state) must be maintained</a:t>
              </a:r>
            </a:p>
            <a:p>
              <a:pPr marL="230188" marR="0" lvl="0" indent="-230188" algn="l" defTabSz="914400" rtl="0" eaLnBrk="0" fontAlgn="base" latinLnBrk="0" hangingPunct="0">
                <a:lnSpc>
                  <a:spcPct val="90000"/>
                </a:lnSpc>
                <a:spcBef>
                  <a:spcPts val="4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if server/client crashes, their views of “</a:t>
              </a:r>
              <a:r>
                <a:rPr kumimoji="0" lang="en-US" altLang="ja-JP"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state” may be inconsistent, must be reconciled</a:t>
              </a:r>
            </a:p>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Char char="r"/>
                <a:tabLst/>
                <a:defRPr/>
              </a:pPr>
              <a:endParaRPr kumimoji="0" lang="en-US" altLang="en-US"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7" name="Text Box 8">
              <a:extLst>
                <a:ext uri="{FF2B5EF4-FFF2-40B4-BE49-F238E27FC236}">
                  <a16:creationId xmlns:a16="http://schemas.microsoft.com/office/drawing/2014/main" id="{ADCE3EE0-3E4E-7741-A055-6E8599605060}"/>
                </a:ext>
              </a:extLst>
            </p:cNvPr>
            <p:cNvSpPr txBox="1">
              <a:spLocks noChangeArrowheads="1"/>
            </p:cNvSpPr>
            <p:nvPr/>
          </p:nvSpPr>
          <p:spPr bwMode="auto">
            <a:xfrm>
              <a:off x="9716532" y="3209500"/>
              <a:ext cx="94609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aside</a:t>
              </a:r>
            </a:p>
          </p:txBody>
        </p:sp>
      </p:grpSp>
      <p:sp>
        <p:nvSpPr>
          <p:cNvPr id="11" name="Slide Number Placeholder 2">
            <a:extLst>
              <a:ext uri="{FF2B5EF4-FFF2-40B4-BE49-F238E27FC236}">
                <a16:creationId xmlns:a16="http://schemas.microsoft.com/office/drawing/2014/main" id="{F43C0D7C-054F-1B4F-AC91-25A09EF9905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826131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dissolve">
                                      <p:cBhvr>
                                        <p:cTn id="7" dur="500"/>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connections: two types</a:t>
            </a:r>
            <a:endParaRPr lang="en-US" sz="4400" dirty="0"/>
          </a:p>
        </p:txBody>
      </p:sp>
      <p:sp>
        <p:nvSpPr>
          <p:cNvPr id="11" name="Rectangle 3">
            <a:extLst>
              <a:ext uri="{FF2B5EF4-FFF2-40B4-BE49-F238E27FC236}">
                <a16:creationId xmlns:a16="http://schemas.microsoft.com/office/drawing/2014/main" id="{D0F92E26-A453-3745-8C0F-BF92C1E3A8B6}"/>
              </a:ext>
            </a:extLst>
          </p:cNvPr>
          <p:cNvSpPr txBox="1">
            <a:spLocks noChangeArrowheads="1"/>
          </p:cNvSpPr>
          <p:nvPr/>
        </p:nvSpPr>
        <p:spPr>
          <a:xfrm>
            <a:off x="798690" y="1543086"/>
            <a:ext cx="503940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Non-persistent HTTP</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opened</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at most one object sent over TCP connection</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closed</a:t>
            </a:r>
          </a:p>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downloading multiple objects required multiple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2" name="Rectangle 4">
            <a:extLst>
              <a:ext uri="{FF2B5EF4-FFF2-40B4-BE49-F238E27FC236}">
                <a16:creationId xmlns:a16="http://schemas.microsoft.com/office/drawing/2014/main" id="{7E46F3CB-B7A2-6C4C-B085-55F383976BB8}"/>
              </a:ext>
            </a:extLst>
          </p:cNvPr>
          <p:cNvSpPr txBox="1">
            <a:spLocks noChangeArrowheads="1"/>
          </p:cNvSpPr>
          <p:nvPr/>
        </p:nvSpPr>
        <p:spPr>
          <a:xfrm>
            <a:off x="6781215" y="1543086"/>
            <a:ext cx="503940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Persistent HTTP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opened to a server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multiple objects can be sent over </a:t>
            </a: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single</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TCP connection between client, and that server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closed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D55A10CF-7248-164C-A5EF-FC5AA96E941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141566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2" end="2"/>
                                            </p:txEl>
                                          </p:spTgt>
                                        </p:tgtEl>
                                        <p:attrNameLst>
                                          <p:attrName>style.visibility</p:attrName>
                                        </p:attrNameLst>
                                      </p:cBhvr>
                                      <p:to>
                                        <p:strVal val="visible"/>
                                      </p:to>
                                    </p:set>
                                    <p:animEffect transition="in" filter="dissolve">
                                      <p:cBhvr>
                                        <p:cTn id="10" dur="500"/>
                                        <p:tgtEl>
                                          <p:spTgt spid="11">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3" end="3"/>
                                            </p:txEl>
                                          </p:spTgt>
                                        </p:tgtEl>
                                        <p:attrNameLst>
                                          <p:attrName>style.visibility</p:attrName>
                                        </p:attrNameLst>
                                      </p:cBhvr>
                                      <p:to>
                                        <p:strVal val="visible"/>
                                      </p:to>
                                    </p:set>
                                    <p:animEffect transition="in" filter="dissolve">
                                      <p:cBhvr>
                                        <p:cTn id="13" dur="500"/>
                                        <p:tgtEl>
                                          <p:spTgt spid="11">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1">
                                            <p:txEl>
                                              <p:pRg st="4" end="4"/>
                                            </p:txEl>
                                          </p:spTgt>
                                        </p:tgtEl>
                                        <p:attrNameLst>
                                          <p:attrName>style.visibility</p:attrName>
                                        </p:attrNameLst>
                                      </p:cBhvr>
                                      <p:to>
                                        <p:strVal val="visible"/>
                                      </p:to>
                                    </p:set>
                                    <p:animEffect transition="in" filter="dissolve">
                                      <p:cBhvr>
                                        <p:cTn id="16" dur="500"/>
                                        <p:tgtEl>
                                          <p:spTgt spid="11">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12">
                                            <p:txEl>
                                              <p:pRg st="1" end="1"/>
                                            </p:txEl>
                                          </p:spTgt>
                                        </p:tgtEl>
                                        <p:attrNameLst>
                                          <p:attrName>style.visibility</p:attrName>
                                        </p:attrNameLst>
                                      </p:cBhvr>
                                      <p:to>
                                        <p:strVal val="visible"/>
                                      </p:to>
                                    </p:set>
                                    <p:animEffect transition="in" filter="dissolve">
                                      <p:cBhvr>
                                        <p:cTn id="21" dur="500"/>
                                        <p:tgtEl>
                                          <p:spTgt spid="12">
                                            <p:txEl>
                                              <p:pRg st="1" end="1"/>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Effect transition="in" filter="dissolve">
                                      <p:cBhvr>
                                        <p:cTn id="24" dur="500"/>
                                        <p:tgtEl>
                                          <p:spTgt spid="12">
                                            <p:txEl>
                                              <p:pRg st="2" end="2"/>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
                                            <p:txEl>
                                              <p:pRg st="3" end="3"/>
                                            </p:txEl>
                                          </p:spTgt>
                                        </p:tgtEl>
                                        <p:attrNameLst>
                                          <p:attrName>style.visibility</p:attrName>
                                        </p:attrNameLst>
                                      </p:cBhvr>
                                      <p:to>
                                        <p:strVal val="visible"/>
                                      </p:to>
                                    </p:set>
                                    <p:animEffect transition="in" filter="dissolve">
                                      <p:cBhvr>
                                        <p:cTn id="27" dur="500"/>
                                        <p:tgtEl>
                                          <p:spTgt spid="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example</a:t>
            </a:r>
            <a:endParaRPr lang="en-US" sz="4400" dirty="0"/>
          </a:p>
        </p:txBody>
      </p:sp>
      <p:sp>
        <p:nvSpPr>
          <p:cNvPr id="6" name="Line 11">
            <a:extLst>
              <a:ext uri="{FF2B5EF4-FFF2-40B4-BE49-F238E27FC236}">
                <a16:creationId xmlns:a16="http://schemas.microsoft.com/office/drawing/2014/main" id="{67AC580C-18A4-D247-92B5-6D862101F771}"/>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13">
            <a:extLst>
              <a:ext uri="{FF2B5EF4-FFF2-40B4-BE49-F238E27FC236}">
                <a16:creationId xmlns:a16="http://schemas.microsoft.com/office/drawing/2014/main" id="{1301A620-3B2F-B341-BCAC-A3E4F12C85AA}"/>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enters URL:</a:t>
            </a:r>
          </a:p>
        </p:txBody>
      </p:sp>
      <p:sp>
        <p:nvSpPr>
          <p:cNvPr id="10" name="Rectangle 4">
            <a:extLst>
              <a:ext uri="{FF2B5EF4-FFF2-40B4-BE49-F238E27FC236}">
                <a16:creationId xmlns:a16="http://schemas.microsoft.com/office/drawing/2014/main" id="{8E22C996-6035-504C-97CC-082C3EAD4AF4}"/>
              </a:ext>
            </a:extLst>
          </p:cNvPr>
          <p:cNvSpPr txBox="1">
            <a:spLocks noChangeArrowheads="1"/>
          </p:cNvSpPr>
          <p:nvPr/>
        </p:nvSpPr>
        <p:spPr>
          <a:xfrm>
            <a:off x="944384" y="2447251"/>
            <a:ext cx="4850242"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1a</a:t>
            </a:r>
            <a:r>
              <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client initiates TCP connection to HTTP server (process) at </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www.someSchool.edu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 port 80</a:t>
            </a:r>
          </a:p>
        </p:txBody>
      </p:sp>
      <p:sp>
        <p:nvSpPr>
          <p:cNvPr id="13" name="Rectangle 5">
            <a:extLst>
              <a:ext uri="{FF2B5EF4-FFF2-40B4-BE49-F238E27FC236}">
                <a16:creationId xmlns:a16="http://schemas.microsoft.com/office/drawing/2014/main" id="{4518B9B7-A17A-DD48-BBA8-A1AC04589450}"/>
              </a:ext>
            </a:extLst>
          </p:cNvPr>
          <p:cNvSpPr>
            <a:spLocks noChangeArrowheads="1"/>
          </p:cNvSpPr>
          <p:nvPr/>
        </p:nvSpPr>
        <p:spPr bwMode="auto">
          <a:xfrm>
            <a:off x="1172983" y="4077834"/>
            <a:ext cx="421653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2</a:t>
            </a:r>
            <a:r>
              <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client sends HTTP </a:t>
            </a:r>
            <a:r>
              <a:rPr kumimoji="0" lang="en-US" altLang="en-US" sz="2400" b="0" i="1"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request message</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(containing URL) into TCP connection socket. Message indicates that client wants object </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someDepartment/home.index</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4" name="Rectangle 6">
            <a:extLst>
              <a:ext uri="{FF2B5EF4-FFF2-40B4-BE49-F238E27FC236}">
                <a16:creationId xmlns:a16="http://schemas.microsoft.com/office/drawing/2014/main" id="{AC1983CF-C4CB-FF47-A69D-3E65B8C96824}"/>
              </a:ext>
            </a:extLst>
          </p:cNvPr>
          <p:cNvSpPr>
            <a:spLocks noChangeArrowheads="1"/>
          </p:cNvSpPr>
          <p:nvPr/>
        </p:nvSpPr>
        <p:spPr bwMode="auto">
          <a:xfrm>
            <a:off x="6717018" y="2733157"/>
            <a:ext cx="5389528"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1b</a:t>
            </a:r>
            <a:r>
              <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server at host </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www.someSchool.edu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waiting for TCP connection at port 80  “</a:t>
            </a:r>
            <a:r>
              <a:rPr kumimoji="0"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accepts” connection, notifying client</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5" name="Rectangle 7">
            <a:extLst>
              <a:ext uri="{FF2B5EF4-FFF2-40B4-BE49-F238E27FC236}">
                <a16:creationId xmlns:a16="http://schemas.microsoft.com/office/drawing/2014/main" id="{0B2B9504-D191-9144-8C84-929183C16C80}"/>
              </a:ext>
            </a:extLst>
          </p:cNvPr>
          <p:cNvSpPr>
            <a:spLocks noChangeArrowheads="1"/>
          </p:cNvSpPr>
          <p:nvPr/>
        </p:nvSpPr>
        <p:spPr bwMode="auto">
          <a:xfrm>
            <a:off x="6843976" y="4739906"/>
            <a:ext cx="539487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3</a:t>
            </a:r>
            <a:r>
              <a:rPr kumimoji="0" lang="en-US" altLang="en-US" sz="20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server receives request message, forms </a:t>
            </a:r>
            <a:r>
              <a:rPr kumimoji="0" lang="en-US" altLang="en-US" sz="2400" b="0" i="1"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response message</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containing requested object, and sends message into its socket</a:t>
            </a: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6" name="Line 9">
            <a:extLst>
              <a:ext uri="{FF2B5EF4-FFF2-40B4-BE49-F238E27FC236}">
                <a16:creationId xmlns:a16="http://schemas.microsoft.com/office/drawing/2014/main" id="{B4DAFA34-3C73-6F47-8061-690804DAF277}"/>
              </a:ext>
            </a:extLst>
          </p:cNvPr>
          <p:cNvSpPr>
            <a:spLocks noChangeShapeType="1"/>
          </p:cNvSpPr>
          <p:nvPr/>
        </p:nvSpPr>
        <p:spPr bwMode="auto">
          <a:xfrm>
            <a:off x="5102530" y="4961816"/>
            <a:ext cx="1800180" cy="60195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Line 10">
            <a:extLst>
              <a:ext uri="{FF2B5EF4-FFF2-40B4-BE49-F238E27FC236}">
                <a16:creationId xmlns:a16="http://schemas.microsoft.com/office/drawing/2014/main" id="{0A9DB4DB-78BB-C14F-903C-4C820480B188}"/>
              </a:ext>
            </a:extLst>
          </p:cNvPr>
          <p:cNvSpPr>
            <a:spLocks noChangeShapeType="1"/>
          </p:cNvSpPr>
          <p:nvPr/>
        </p:nvSpPr>
        <p:spPr bwMode="auto">
          <a:xfrm flipH="1">
            <a:off x="5389517" y="5671992"/>
            <a:ext cx="1410287" cy="89186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Text Box 12">
            <a:extLst>
              <a:ext uri="{FF2B5EF4-FFF2-40B4-BE49-F238E27FC236}">
                <a16:creationId xmlns:a16="http://schemas.microsoft.com/office/drawing/2014/main" id="{27BF3D34-DFF2-A04F-84F9-CBAE80221F3D}"/>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19" name="Line 8">
            <a:extLst>
              <a:ext uri="{FF2B5EF4-FFF2-40B4-BE49-F238E27FC236}">
                <a16:creationId xmlns:a16="http://schemas.microsoft.com/office/drawing/2014/main" id="{8D8A0BF5-72E5-9E41-A2AE-DE0F79C9B132}"/>
              </a:ext>
            </a:extLst>
          </p:cNvPr>
          <p:cNvSpPr>
            <a:spLocks noChangeShapeType="1"/>
          </p:cNvSpPr>
          <p:nvPr/>
        </p:nvSpPr>
        <p:spPr bwMode="auto">
          <a:xfrm>
            <a:off x="5156851" y="2779258"/>
            <a:ext cx="155102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 name="Line 14">
            <a:extLst>
              <a:ext uri="{FF2B5EF4-FFF2-40B4-BE49-F238E27FC236}">
                <a16:creationId xmlns:a16="http://schemas.microsoft.com/office/drawing/2014/main" id="{054521BF-054B-B342-A343-164F3CB503B3}"/>
              </a:ext>
            </a:extLst>
          </p:cNvPr>
          <p:cNvSpPr>
            <a:spLocks noChangeShapeType="1"/>
          </p:cNvSpPr>
          <p:nvPr/>
        </p:nvSpPr>
        <p:spPr bwMode="auto">
          <a:xfrm flipH="1">
            <a:off x="5102530" y="3366635"/>
            <a:ext cx="1551026" cy="100698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4677390" y="1660654"/>
            <a:ext cx="63784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(containing text, references to 10 jpeg images)</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altLang="en-US" sz="20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www.someSchool.edu/someDepartment/home.index</a:t>
            </a: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Slide Number Placeholder 2">
            <a:extLst>
              <a:ext uri="{FF2B5EF4-FFF2-40B4-BE49-F238E27FC236}">
                <a16:creationId xmlns:a16="http://schemas.microsoft.com/office/drawing/2014/main" id="{FD2215CF-ECE6-6746-8DE5-3833EE2398C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805243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dissolve">
                                      <p:cBhvr>
                                        <p:cTn id="15" dur="500"/>
                                        <p:tgtEl>
                                          <p:spTgt spid="14"/>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right)">
                                      <p:cBhvr>
                                        <p:cTn id="19" dur="500"/>
                                        <p:tgtEl>
                                          <p:spTgt spid="2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dissolve">
                                      <p:cBhvr>
                                        <p:cTn id="24" dur="500"/>
                                        <p:tgtEl>
                                          <p:spTgt spid="13"/>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wipe(left)">
                                      <p:cBhvr>
                                        <p:cTn id="28" dur="500"/>
                                        <p:tgtEl>
                                          <p:spTgt spid="16"/>
                                        </p:tgtEl>
                                      </p:cBhvr>
                                    </p:animEffect>
                                  </p:childTnLst>
                                </p:cTn>
                              </p:par>
                            </p:childTnLst>
                          </p:cTn>
                        </p:par>
                        <p:par>
                          <p:cTn id="29" fill="hold">
                            <p:stCondLst>
                              <p:cond delay="1000"/>
                            </p:stCondLst>
                            <p:childTnLst>
                              <p:par>
                                <p:cTn id="30" presetID="9" presetClass="entr" presetSubtype="0"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par>
                          <p:cTn id="33" fill="hold">
                            <p:stCondLst>
                              <p:cond delay="1500"/>
                            </p:stCondLst>
                            <p:childTnLst>
                              <p:par>
                                <p:cTn id="34" presetID="22" presetClass="entr" presetSubtype="2" fill="hold" nodeType="after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wipe(right)">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3" grpId="0"/>
      <p:bldP spid="14" grpId="0"/>
      <p:bldP spid="1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example (cont.)</a:t>
            </a:r>
            <a:endParaRPr lang="en-US" sz="4400" dirty="0"/>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enters URL:</a:t>
            </a: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4677390" y="1660654"/>
            <a:ext cx="63784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(containing text, references to 10 jpeg images)</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altLang="en-US" sz="20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www.someSchool.edu/someDepartment/home.index</a:t>
            </a: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Rectangle 6">
            <a:extLst>
              <a:ext uri="{FF2B5EF4-FFF2-40B4-BE49-F238E27FC236}">
                <a16:creationId xmlns:a16="http://schemas.microsoft.com/office/drawing/2014/main" id="{F5ECC14E-6AC7-4243-86F2-25BD5F2B8464}"/>
              </a:ext>
            </a:extLst>
          </p:cNvPr>
          <p:cNvSpPr txBox="1">
            <a:spLocks noChangeArrowheads="1"/>
          </p:cNvSpPr>
          <p:nvPr/>
        </p:nvSpPr>
        <p:spPr>
          <a:xfrm>
            <a:off x="798691" y="3200188"/>
            <a:ext cx="5085273" cy="201012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5</a:t>
            </a: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client receives response message containing html file, displays html.  Parsing html file, finds 10 referenced jpeg  objects</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0" name="Rectangle 7">
            <a:extLst>
              <a:ext uri="{FF2B5EF4-FFF2-40B4-BE49-F238E27FC236}">
                <a16:creationId xmlns:a16="http://schemas.microsoft.com/office/drawing/2014/main" id="{D3260771-3905-E24E-8B12-64D566C6B98F}"/>
              </a:ext>
            </a:extLst>
          </p:cNvPr>
          <p:cNvSpPr>
            <a:spLocks noChangeArrowheads="1"/>
          </p:cNvSpPr>
          <p:nvPr/>
        </p:nvSpPr>
        <p:spPr bwMode="auto">
          <a:xfrm>
            <a:off x="970480" y="4851930"/>
            <a:ext cx="3810000" cy="66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6.</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Steps 1-5 repeated for each of 10 jpeg objects</a:t>
            </a:r>
          </a:p>
        </p:txBody>
      </p:sp>
      <p:sp>
        <p:nvSpPr>
          <p:cNvPr id="61" name="Rectangle 8">
            <a:extLst>
              <a:ext uri="{FF2B5EF4-FFF2-40B4-BE49-F238E27FC236}">
                <a16:creationId xmlns:a16="http://schemas.microsoft.com/office/drawing/2014/main" id="{9E1B76BD-C8EB-7245-9B75-E2D499F3E682}"/>
              </a:ext>
            </a:extLst>
          </p:cNvPr>
          <p:cNvSpPr>
            <a:spLocks noChangeArrowheads="1"/>
          </p:cNvSpPr>
          <p:nvPr/>
        </p:nvSpPr>
        <p:spPr bwMode="auto">
          <a:xfrm>
            <a:off x="6706580" y="2782360"/>
            <a:ext cx="3810000" cy="73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4.</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server closes TCP connection. </a:t>
            </a:r>
          </a:p>
        </p:txBody>
      </p:sp>
      <p:sp>
        <p:nvSpPr>
          <p:cNvPr id="65" name="Line 17">
            <a:extLst>
              <a:ext uri="{FF2B5EF4-FFF2-40B4-BE49-F238E27FC236}">
                <a16:creationId xmlns:a16="http://schemas.microsoft.com/office/drawing/2014/main" id="{4F85C1F3-F91B-C04C-B746-8E5570895A91}"/>
              </a:ext>
            </a:extLst>
          </p:cNvPr>
          <p:cNvSpPr>
            <a:spLocks noChangeShapeType="1"/>
          </p:cNvSpPr>
          <p:nvPr/>
        </p:nvSpPr>
        <p:spPr bwMode="auto">
          <a:xfrm flipH="1">
            <a:off x="5587465" y="3200187"/>
            <a:ext cx="109537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66" name="Line 11">
            <a:extLst>
              <a:ext uri="{FF2B5EF4-FFF2-40B4-BE49-F238E27FC236}">
                <a16:creationId xmlns:a16="http://schemas.microsoft.com/office/drawing/2014/main" id="{F8CE636E-DC4B-BA4E-A771-E70EE904FB25}"/>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7" name="Rectangle 13">
            <a:extLst>
              <a:ext uri="{FF2B5EF4-FFF2-40B4-BE49-F238E27FC236}">
                <a16:creationId xmlns:a16="http://schemas.microsoft.com/office/drawing/2014/main" id="{3787AF32-7BD3-C144-BD02-222C4290083B}"/>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8" name="Text Box 12">
            <a:extLst>
              <a:ext uri="{FF2B5EF4-FFF2-40B4-BE49-F238E27FC236}">
                <a16:creationId xmlns:a16="http://schemas.microsoft.com/office/drawing/2014/main" id="{B3CFBAD8-5CBD-8B48-A941-3E86D5E65FF6}"/>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62" name="Slide Number Placeholder 2">
            <a:extLst>
              <a:ext uri="{FF2B5EF4-FFF2-40B4-BE49-F238E27FC236}">
                <a16:creationId xmlns:a16="http://schemas.microsoft.com/office/drawing/2014/main" id="{805F15D5-7E9E-E54C-BDFB-FEFBBAA1DB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163266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dissolve">
                                      <p:cBhvr>
                                        <p:cTn id="7" dur="500"/>
                                        <p:tgtEl>
                                          <p:spTgt spid="61"/>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wipe(right)">
                                      <p:cBhvr>
                                        <p:cTn id="11" dur="500"/>
                                        <p:tgtEl>
                                          <p:spTgt spid="65"/>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9">
                                            <p:txEl>
                                              <p:pRg st="0" end="0"/>
                                            </p:txEl>
                                          </p:spTgt>
                                        </p:tgtEl>
                                        <p:attrNameLst>
                                          <p:attrName>style.visibility</p:attrName>
                                        </p:attrNameLst>
                                      </p:cBhvr>
                                      <p:to>
                                        <p:strVal val="visible"/>
                                      </p:to>
                                    </p:set>
                                    <p:animEffect transition="in" filter="dissolve">
                                      <p:cBhvr>
                                        <p:cTn id="15" dur="500"/>
                                        <p:tgtEl>
                                          <p:spTgt spid="5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60">
                                            <p:txEl>
                                              <p:pRg st="0" end="0"/>
                                            </p:txEl>
                                          </p:spTgt>
                                        </p:tgtEl>
                                        <p:attrNameLst>
                                          <p:attrName>style.visibility</p:attrName>
                                        </p:attrNameLst>
                                      </p:cBhvr>
                                      <p:to>
                                        <p:strVal val="visible"/>
                                      </p:to>
                                    </p:set>
                                    <p:animEffect transition="in" filter="dissolve">
                                      <p:cBhvr>
                                        <p:cTn id="20" dur="500"/>
                                        <p:tgtEl>
                                          <p:spTgt spid="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bldP spid="6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response time</a:t>
            </a:r>
            <a:endParaRPr lang="en-US" sz="4400" dirty="0"/>
          </a:p>
        </p:txBody>
      </p:sp>
      <p:sp>
        <p:nvSpPr>
          <p:cNvPr id="62" name="Rectangle 3">
            <a:extLst>
              <a:ext uri="{FF2B5EF4-FFF2-40B4-BE49-F238E27FC236}">
                <a16:creationId xmlns:a16="http://schemas.microsoft.com/office/drawing/2014/main" id="{6FDB6615-546D-6440-BBC8-3C06990BF0E4}"/>
              </a:ext>
            </a:extLst>
          </p:cNvPr>
          <p:cNvSpPr txBox="1">
            <a:spLocks noChangeArrowheads="1"/>
          </p:cNvSpPr>
          <p:nvPr/>
        </p:nvSpPr>
        <p:spPr>
          <a:xfrm>
            <a:off x="736393" y="1919178"/>
            <a:ext cx="5683502" cy="333733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RTT (definition):</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time for a small packet to travel from client to server and back</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 time (per object):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one RTT to initiate TCP connection</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one RTT for HTTP request and first few bytes of HTTP response to return</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object/file transmission time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3" name="Line 15">
            <a:extLst>
              <a:ext uri="{FF2B5EF4-FFF2-40B4-BE49-F238E27FC236}">
                <a16:creationId xmlns:a16="http://schemas.microsoft.com/office/drawing/2014/main" id="{4929D219-0DD0-EE4D-B40F-3D0B3F80F653}"/>
              </a:ext>
            </a:extLst>
          </p:cNvPr>
          <p:cNvSpPr>
            <a:spLocks noChangeShapeType="1"/>
          </p:cNvSpPr>
          <p:nvPr/>
        </p:nvSpPr>
        <p:spPr bwMode="auto">
          <a:xfrm>
            <a:off x="8197229" y="2671284"/>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64" name="Line 16">
            <a:extLst>
              <a:ext uri="{FF2B5EF4-FFF2-40B4-BE49-F238E27FC236}">
                <a16:creationId xmlns:a16="http://schemas.microsoft.com/office/drawing/2014/main" id="{8CAAC30A-AACE-CA43-94F8-6356C7DBF909}"/>
              </a:ext>
            </a:extLst>
          </p:cNvPr>
          <p:cNvSpPr>
            <a:spLocks noChangeShapeType="1"/>
          </p:cNvSpPr>
          <p:nvPr/>
        </p:nvSpPr>
        <p:spPr bwMode="auto">
          <a:xfrm>
            <a:off x="9887916" y="2664934"/>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69" name="Line 17">
            <a:extLst>
              <a:ext uri="{FF2B5EF4-FFF2-40B4-BE49-F238E27FC236}">
                <a16:creationId xmlns:a16="http://schemas.microsoft.com/office/drawing/2014/main" id="{AF42B5BB-493F-1A4F-A479-A45F6B47212F}"/>
              </a:ext>
            </a:extLst>
          </p:cNvPr>
          <p:cNvSpPr>
            <a:spLocks noChangeShapeType="1"/>
          </p:cNvSpPr>
          <p:nvPr/>
        </p:nvSpPr>
        <p:spPr bwMode="auto">
          <a:xfrm>
            <a:off x="8211516" y="290305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 name="Line 18">
            <a:extLst>
              <a:ext uri="{FF2B5EF4-FFF2-40B4-BE49-F238E27FC236}">
                <a16:creationId xmlns:a16="http://schemas.microsoft.com/office/drawing/2014/main" id="{C9AE042D-B868-CC49-B9F2-374B1A84C6CD}"/>
              </a:ext>
            </a:extLst>
          </p:cNvPr>
          <p:cNvSpPr>
            <a:spLocks noChangeShapeType="1"/>
          </p:cNvSpPr>
          <p:nvPr/>
        </p:nvSpPr>
        <p:spPr bwMode="auto">
          <a:xfrm flipH="1">
            <a:off x="8197229" y="334120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 name="Line 19">
            <a:extLst>
              <a:ext uri="{FF2B5EF4-FFF2-40B4-BE49-F238E27FC236}">
                <a16:creationId xmlns:a16="http://schemas.microsoft.com/office/drawing/2014/main" id="{99C22C7D-D82A-5C41-99D1-EA13F124371E}"/>
              </a:ext>
            </a:extLst>
          </p:cNvPr>
          <p:cNvSpPr>
            <a:spLocks noChangeShapeType="1"/>
          </p:cNvSpPr>
          <p:nvPr/>
        </p:nvSpPr>
        <p:spPr bwMode="auto">
          <a:xfrm>
            <a:off x="8205166" y="384920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3" name="AutoShape 21">
            <a:extLst>
              <a:ext uri="{FF2B5EF4-FFF2-40B4-BE49-F238E27FC236}">
                <a16:creationId xmlns:a16="http://schemas.microsoft.com/office/drawing/2014/main" id="{DD02DF36-65CF-F14E-88DF-53BB17EBFDA7}"/>
              </a:ext>
            </a:extLst>
          </p:cNvPr>
          <p:cNvSpPr>
            <a:spLocks/>
          </p:cNvSpPr>
          <p:nvPr/>
        </p:nvSpPr>
        <p:spPr bwMode="auto">
          <a:xfrm>
            <a:off x="9903942" y="4249143"/>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4" name="Text Box 22">
            <a:extLst>
              <a:ext uri="{FF2B5EF4-FFF2-40B4-BE49-F238E27FC236}">
                <a16:creationId xmlns:a16="http://schemas.microsoft.com/office/drawing/2014/main" id="{CCB0A876-D266-4A45-A302-8A1ECD42C715}"/>
              </a:ext>
            </a:extLst>
          </p:cNvPr>
          <p:cNvSpPr txBox="1">
            <a:spLocks noChangeArrowheads="1"/>
          </p:cNvSpPr>
          <p:nvPr/>
        </p:nvSpPr>
        <p:spPr bwMode="auto">
          <a:xfrm>
            <a:off x="9997454" y="3944459"/>
            <a:ext cx="1123577" cy="87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time to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transmit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file</a:t>
            </a:r>
          </a:p>
        </p:txBody>
      </p:sp>
      <p:sp>
        <p:nvSpPr>
          <p:cNvPr id="75" name="Line 23">
            <a:extLst>
              <a:ext uri="{FF2B5EF4-FFF2-40B4-BE49-F238E27FC236}">
                <a16:creationId xmlns:a16="http://schemas.microsoft.com/office/drawing/2014/main" id="{5718D752-EA30-EF40-828E-5D0FFEB1DBD8}"/>
              </a:ext>
            </a:extLst>
          </p:cNvPr>
          <p:cNvSpPr>
            <a:spLocks noChangeShapeType="1"/>
          </p:cNvSpPr>
          <p:nvPr/>
        </p:nvSpPr>
        <p:spPr bwMode="auto">
          <a:xfrm>
            <a:off x="7806704" y="2877659"/>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6" name="Text Box 24">
            <a:extLst>
              <a:ext uri="{FF2B5EF4-FFF2-40B4-BE49-F238E27FC236}">
                <a16:creationId xmlns:a16="http://schemas.microsoft.com/office/drawing/2014/main" id="{8BC58F30-FF48-FF4E-819B-1E40B909576D}"/>
              </a:ext>
            </a:extLst>
          </p:cNvPr>
          <p:cNvSpPr txBox="1">
            <a:spLocks noChangeArrowheads="1"/>
          </p:cNvSpPr>
          <p:nvPr/>
        </p:nvSpPr>
        <p:spPr bwMode="auto">
          <a:xfrm>
            <a:off x="6516660" y="2563010"/>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initiate TCP</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connection</a:t>
            </a:r>
          </a:p>
        </p:txBody>
      </p:sp>
      <p:sp>
        <p:nvSpPr>
          <p:cNvPr id="77" name="AutoShape 25">
            <a:extLst>
              <a:ext uri="{FF2B5EF4-FFF2-40B4-BE49-F238E27FC236}">
                <a16:creationId xmlns:a16="http://schemas.microsoft.com/office/drawing/2014/main" id="{1676996C-B2C6-6440-BDFC-70D850B75C3C}"/>
              </a:ext>
            </a:extLst>
          </p:cNvPr>
          <p:cNvSpPr>
            <a:spLocks/>
          </p:cNvSpPr>
          <p:nvPr/>
        </p:nvSpPr>
        <p:spPr bwMode="auto">
          <a:xfrm>
            <a:off x="7941641" y="2928459"/>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8" name="Text Box 26">
            <a:extLst>
              <a:ext uri="{FF2B5EF4-FFF2-40B4-BE49-F238E27FC236}">
                <a16:creationId xmlns:a16="http://schemas.microsoft.com/office/drawing/2014/main" id="{86DB8643-EF07-8F4F-9625-5A4CA4A150AE}"/>
              </a:ext>
            </a:extLst>
          </p:cNvPr>
          <p:cNvSpPr txBox="1">
            <a:spLocks noChangeArrowheads="1"/>
          </p:cNvSpPr>
          <p:nvPr/>
        </p:nvSpPr>
        <p:spPr bwMode="auto">
          <a:xfrm>
            <a:off x="7459041" y="3139596"/>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RTT</a:t>
            </a:r>
          </a:p>
        </p:txBody>
      </p:sp>
      <p:sp>
        <p:nvSpPr>
          <p:cNvPr id="79" name="Line 27">
            <a:extLst>
              <a:ext uri="{FF2B5EF4-FFF2-40B4-BE49-F238E27FC236}">
                <a16:creationId xmlns:a16="http://schemas.microsoft.com/office/drawing/2014/main" id="{981309A0-6209-8843-8011-139102021A78}"/>
              </a:ext>
            </a:extLst>
          </p:cNvPr>
          <p:cNvSpPr>
            <a:spLocks noChangeShapeType="1"/>
          </p:cNvSpPr>
          <p:nvPr/>
        </p:nvSpPr>
        <p:spPr bwMode="auto">
          <a:xfrm>
            <a:off x="7855916" y="3782534"/>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0" name="Text Box 28">
            <a:extLst>
              <a:ext uri="{FF2B5EF4-FFF2-40B4-BE49-F238E27FC236}">
                <a16:creationId xmlns:a16="http://schemas.microsoft.com/office/drawing/2014/main" id="{F8F4F9A2-8F8A-0A49-A582-7B28C50C8027}"/>
              </a:ext>
            </a:extLst>
          </p:cNvPr>
          <p:cNvSpPr txBox="1">
            <a:spLocks noChangeArrowheads="1"/>
          </p:cNvSpPr>
          <p:nvPr/>
        </p:nvSpPr>
        <p:spPr bwMode="auto">
          <a:xfrm>
            <a:off x="6493113" y="3589815"/>
            <a:ext cx="1969956"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request file</a:t>
            </a:r>
          </a:p>
        </p:txBody>
      </p:sp>
      <p:sp>
        <p:nvSpPr>
          <p:cNvPr id="81" name="AutoShape 29">
            <a:extLst>
              <a:ext uri="{FF2B5EF4-FFF2-40B4-BE49-F238E27FC236}">
                <a16:creationId xmlns:a16="http://schemas.microsoft.com/office/drawing/2014/main" id="{38B5D7F5-BB3A-C042-A65C-E340A56B8131}"/>
              </a:ext>
            </a:extLst>
          </p:cNvPr>
          <p:cNvSpPr>
            <a:spLocks/>
          </p:cNvSpPr>
          <p:nvPr/>
        </p:nvSpPr>
        <p:spPr bwMode="auto">
          <a:xfrm>
            <a:off x="7947991" y="3838096"/>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82" name="Text Box 30">
            <a:extLst>
              <a:ext uri="{FF2B5EF4-FFF2-40B4-BE49-F238E27FC236}">
                <a16:creationId xmlns:a16="http://schemas.microsoft.com/office/drawing/2014/main" id="{F6FF37B4-B442-4047-946B-77B07E91C983}"/>
              </a:ext>
            </a:extLst>
          </p:cNvPr>
          <p:cNvSpPr txBox="1">
            <a:spLocks noChangeArrowheads="1"/>
          </p:cNvSpPr>
          <p:nvPr/>
        </p:nvSpPr>
        <p:spPr bwMode="auto">
          <a:xfrm>
            <a:off x="7478091" y="4061934"/>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RTT</a:t>
            </a:r>
          </a:p>
        </p:txBody>
      </p:sp>
      <p:sp>
        <p:nvSpPr>
          <p:cNvPr id="83" name="Line 35">
            <a:extLst>
              <a:ext uri="{FF2B5EF4-FFF2-40B4-BE49-F238E27FC236}">
                <a16:creationId xmlns:a16="http://schemas.microsoft.com/office/drawing/2014/main" id="{1D97958B-3B35-E742-B7C6-848FC7C172D7}"/>
              </a:ext>
            </a:extLst>
          </p:cNvPr>
          <p:cNvSpPr>
            <a:spLocks noChangeShapeType="1"/>
          </p:cNvSpPr>
          <p:nvPr/>
        </p:nvSpPr>
        <p:spPr bwMode="auto">
          <a:xfrm flipH="1">
            <a:off x="7818988" y="4805006"/>
            <a:ext cx="361323" cy="2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4" name="Text Box 36">
            <a:extLst>
              <a:ext uri="{FF2B5EF4-FFF2-40B4-BE49-F238E27FC236}">
                <a16:creationId xmlns:a16="http://schemas.microsoft.com/office/drawing/2014/main" id="{24A3B2D9-8989-434A-9FC2-223A7BF47D9C}"/>
              </a:ext>
            </a:extLst>
          </p:cNvPr>
          <p:cNvSpPr txBox="1">
            <a:spLocks noChangeArrowheads="1"/>
          </p:cNvSpPr>
          <p:nvPr/>
        </p:nvSpPr>
        <p:spPr bwMode="auto">
          <a:xfrm>
            <a:off x="6405684" y="4617233"/>
            <a:ext cx="1647627"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file received</a:t>
            </a:r>
          </a:p>
        </p:txBody>
      </p:sp>
      <p:sp>
        <p:nvSpPr>
          <p:cNvPr id="85" name="Text Box 37">
            <a:extLst>
              <a:ext uri="{FF2B5EF4-FFF2-40B4-BE49-F238E27FC236}">
                <a16:creationId xmlns:a16="http://schemas.microsoft.com/office/drawing/2014/main" id="{5F7EC06B-E293-DF46-888B-439F61ED3140}"/>
              </a:ext>
            </a:extLst>
          </p:cNvPr>
          <p:cNvSpPr txBox="1">
            <a:spLocks noChangeArrowheads="1"/>
          </p:cNvSpPr>
          <p:nvPr/>
        </p:nvSpPr>
        <p:spPr bwMode="auto">
          <a:xfrm>
            <a:off x="7971804" y="5517671"/>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time</a:t>
            </a:r>
          </a:p>
        </p:txBody>
      </p:sp>
      <p:sp>
        <p:nvSpPr>
          <p:cNvPr id="86" name="Text Box 38">
            <a:extLst>
              <a:ext uri="{FF2B5EF4-FFF2-40B4-BE49-F238E27FC236}">
                <a16:creationId xmlns:a16="http://schemas.microsoft.com/office/drawing/2014/main" id="{29F1D00D-DC1A-684B-8E6D-3829DD416398}"/>
              </a:ext>
            </a:extLst>
          </p:cNvPr>
          <p:cNvSpPr txBox="1">
            <a:spLocks noChangeArrowheads="1"/>
          </p:cNvSpPr>
          <p:nvPr/>
        </p:nvSpPr>
        <p:spPr bwMode="auto">
          <a:xfrm>
            <a:off x="9649791" y="5500209"/>
            <a:ext cx="6639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time</a:t>
            </a:r>
          </a:p>
        </p:txBody>
      </p:sp>
      <p:grpSp>
        <p:nvGrpSpPr>
          <p:cNvPr id="87" name="Group 43">
            <a:extLst>
              <a:ext uri="{FF2B5EF4-FFF2-40B4-BE49-F238E27FC236}">
                <a16:creationId xmlns:a16="http://schemas.microsoft.com/office/drawing/2014/main" id="{541F6086-47C8-874D-8AA5-F7E42EE4D031}"/>
              </a:ext>
            </a:extLst>
          </p:cNvPr>
          <p:cNvGrpSpPr>
            <a:grpSpLocks/>
          </p:cNvGrpSpPr>
          <p:nvPr/>
        </p:nvGrpSpPr>
        <p:grpSpPr bwMode="auto">
          <a:xfrm>
            <a:off x="9687891" y="1898171"/>
            <a:ext cx="423863" cy="684213"/>
            <a:chOff x="4140" y="429"/>
            <a:chExt cx="1425" cy="2396"/>
          </a:xfrm>
        </p:grpSpPr>
        <p:sp>
          <p:nvSpPr>
            <p:cNvPr id="88" name="Freeform 44">
              <a:extLst>
                <a:ext uri="{FF2B5EF4-FFF2-40B4-BE49-F238E27FC236}">
                  <a16:creationId xmlns:a16="http://schemas.microsoft.com/office/drawing/2014/main" id="{6DAF6B62-B819-F74E-96B5-61332060022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9" name="Rectangle 45">
              <a:extLst>
                <a:ext uri="{FF2B5EF4-FFF2-40B4-BE49-F238E27FC236}">
                  <a16:creationId xmlns:a16="http://schemas.microsoft.com/office/drawing/2014/main" id="{50F7D37B-F313-5C49-8576-42FF33D8D98D}"/>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90" name="Freeform 46">
              <a:extLst>
                <a:ext uri="{FF2B5EF4-FFF2-40B4-BE49-F238E27FC236}">
                  <a16:creationId xmlns:a16="http://schemas.microsoft.com/office/drawing/2014/main" id="{87E40F45-93DC-2B4E-ADDC-55D37D40B97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91" name="Freeform 47">
              <a:extLst>
                <a:ext uri="{FF2B5EF4-FFF2-40B4-BE49-F238E27FC236}">
                  <a16:creationId xmlns:a16="http://schemas.microsoft.com/office/drawing/2014/main" id="{7B112D55-79F9-1F4D-B446-8C88751FFEC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92" name="Rectangle 48">
              <a:extLst>
                <a:ext uri="{FF2B5EF4-FFF2-40B4-BE49-F238E27FC236}">
                  <a16:creationId xmlns:a16="http://schemas.microsoft.com/office/drawing/2014/main" id="{956D8EF0-FF87-9E4B-887E-2B313EF776BD}"/>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93" name="Group 49">
              <a:extLst>
                <a:ext uri="{FF2B5EF4-FFF2-40B4-BE49-F238E27FC236}">
                  <a16:creationId xmlns:a16="http://schemas.microsoft.com/office/drawing/2014/main" id="{66F581E1-4301-C04A-BC92-0FE36983E299}"/>
                </a:ext>
              </a:extLst>
            </p:cNvPr>
            <p:cNvGrpSpPr>
              <a:grpSpLocks/>
            </p:cNvGrpSpPr>
            <p:nvPr/>
          </p:nvGrpSpPr>
          <p:grpSpPr bwMode="auto">
            <a:xfrm>
              <a:off x="4749" y="668"/>
              <a:ext cx="581" cy="145"/>
              <a:chOff x="614" y="2568"/>
              <a:chExt cx="725" cy="139"/>
            </a:xfrm>
          </p:grpSpPr>
          <p:sp>
            <p:nvSpPr>
              <p:cNvPr id="118" name="AutoShape 50">
                <a:extLst>
                  <a:ext uri="{FF2B5EF4-FFF2-40B4-BE49-F238E27FC236}">
                    <a16:creationId xmlns:a16="http://schemas.microsoft.com/office/drawing/2014/main" id="{060EE10F-40BB-F147-A18B-D592D49006F2}"/>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9" name="AutoShape 51">
                <a:extLst>
                  <a:ext uri="{FF2B5EF4-FFF2-40B4-BE49-F238E27FC236}">
                    <a16:creationId xmlns:a16="http://schemas.microsoft.com/office/drawing/2014/main" id="{964C81AE-2600-6248-820C-48DB107C0AC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94" name="Rectangle 52">
              <a:extLst>
                <a:ext uri="{FF2B5EF4-FFF2-40B4-BE49-F238E27FC236}">
                  <a16:creationId xmlns:a16="http://schemas.microsoft.com/office/drawing/2014/main" id="{0B3B5D85-0106-D947-B9AB-3DEF402BDE7F}"/>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95" name="Group 53">
              <a:extLst>
                <a:ext uri="{FF2B5EF4-FFF2-40B4-BE49-F238E27FC236}">
                  <a16:creationId xmlns:a16="http://schemas.microsoft.com/office/drawing/2014/main" id="{21E327E2-0D3F-BB45-88FA-94BE82472324}"/>
                </a:ext>
              </a:extLst>
            </p:cNvPr>
            <p:cNvGrpSpPr>
              <a:grpSpLocks/>
            </p:cNvGrpSpPr>
            <p:nvPr/>
          </p:nvGrpSpPr>
          <p:grpSpPr bwMode="auto">
            <a:xfrm>
              <a:off x="4747" y="994"/>
              <a:ext cx="581" cy="134"/>
              <a:chOff x="614" y="2568"/>
              <a:chExt cx="725" cy="139"/>
            </a:xfrm>
          </p:grpSpPr>
          <p:sp>
            <p:nvSpPr>
              <p:cNvPr id="116" name="AutoShape 54">
                <a:extLst>
                  <a:ext uri="{FF2B5EF4-FFF2-40B4-BE49-F238E27FC236}">
                    <a16:creationId xmlns:a16="http://schemas.microsoft.com/office/drawing/2014/main" id="{A09779CB-5E1C-FF46-9276-B827DEE6BD99}"/>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7" name="AutoShape 55">
                <a:extLst>
                  <a:ext uri="{FF2B5EF4-FFF2-40B4-BE49-F238E27FC236}">
                    <a16:creationId xmlns:a16="http://schemas.microsoft.com/office/drawing/2014/main" id="{67162A33-48AB-8447-8BA1-9899B1EFA707}"/>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96" name="Rectangle 56">
              <a:extLst>
                <a:ext uri="{FF2B5EF4-FFF2-40B4-BE49-F238E27FC236}">
                  <a16:creationId xmlns:a16="http://schemas.microsoft.com/office/drawing/2014/main" id="{C0727CA6-9309-D04B-829F-614EF5BEA353}"/>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97" name="Rectangle 57">
              <a:extLst>
                <a:ext uri="{FF2B5EF4-FFF2-40B4-BE49-F238E27FC236}">
                  <a16:creationId xmlns:a16="http://schemas.microsoft.com/office/drawing/2014/main" id="{17B7496E-619F-B745-A3B6-4EDDE39B5208}"/>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98" name="Group 58">
              <a:extLst>
                <a:ext uri="{FF2B5EF4-FFF2-40B4-BE49-F238E27FC236}">
                  <a16:creationId xmlns:a16="http://schemas.microsoft.com/office/drawing/2014/main" id="{B3F5CCBA-FB37-F741-A1BE-6A326312ABBC}"/>
                </a:ext>
              </a:extLst>
            </p:cNvPr>
            <p:cNvGrpSpPr>
              <a:grpSpLocks/>
            </p:cNvGrpSpPr>
            <p:nvPr/>
          </p:nvGrpSpPr>
          <p:grpSpPr bwMode="auto">
            <a:xfrm>
              <a:off x="4735" y="1627"/>
              <a:ext cx="582" cy="151"/>
              <a:chOff x="614" y="2568"/>
              <a:chExt cx="725" cy="139"/>
            </a:xfrm>
          </p:grpSpPr>
          <p:sp>
            <p:nvSpPr>
              <p:cNvPr id="114" name="AutoShape 59">
                <a:extLst>
                  <a:ext uri="{FF2B5EF4-FFF2-40B4-BE49-F238E27FC236}">
                    <a16:creationId xmlns:a16="http://schemas.microsoft.com/office/drawing/2014/main" id="{DEAAF06F-764B-A04C-A4F4-4AF808C89F0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5" name="AutoShape 60">
                <a:extLst>
                  <a:ext uri="{FF2B5EF4-FFF2-40B4-BE49-F238E27FC236}">
                    <a16:creationId xmlns:a16="http://schemas.microsoft.com/office/drawing/2014/main" id="{73A61CB6-ED08-FD4B-8F83-3336B8F8272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99" name="Freeform 61">
              <a:extLst>
                <a:ext uri="{FF2B5EF4-FFF2-40B4-BE49-F238E27FC236}">
                  <a16:creationId xmlns:a16="http://schemas.microsoft.com/office/drawing/2014/main" id="{1AB063BC-5497-FD41-9B58-4C27970B62E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00" name="Group 62">
              <a:extLst>
                <a:ext uri="{FF2B5EF4-FFF2-40B4-BE49-F238E27FC236}">
                  <a16:creationId xmlns:a16="http://schemas.microsoft.com/office/drawing/2014/main" id="{20634D40-DCFD-8449-B684-70B31A9B350D}"/>
                </a:ext>
              </a:extLst>
            </p:cNvPr>
            <p:cNvGrpSpPr>
              <a:grpSpLocks/>
            </p:cNvGrpSpPr>
            <p:nvPr/>
          </p:nvGrpSpPr>
          <p:grpSpPr bwMode="auto">
            <a:xfrm>
              <a:off x="4739" y="1327"/>
              <a:ext cx="582" cy="139"/>
              <a:chOff x="614" y="2568"/>
              <a:chExt cx="725" cy="139"/>
            </a:xfrm>
          </p:grpSpPr>
          <p:sp>
            <p:nvSpPr>
              <p:cNvPr id="112" name="AutoShape 63">
                <a:extLst>
                  <a:ext uri="{FF2B5EF4-FFF2-40B4-BE49-F238E27FC236}">
                    <a16:creationId xmlns:a16="http://schemas.microsoft.com/office/drawing/2014/main" id="{F58EC583-5702-1E4B-A6F2-1309BD877BAA}"/>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3" name="AutoShape 64">
                <a:extLst>
                  <a:ext uri="{FF2B5EF4-FFF2-40B4-BE49-F238E27FC236}">
                    <a16:creationId xmlns:a16="http://schemas.microsoft.com/office/drawing/2014/main" id="{DB3DA62B-8007-4E4C-93B9-0F102F104C19}"/>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101" name="Rectangle 65">
              <a:extLst>
                <a:ext uri="{FF2B5EF4-FFF2-40B4-BE49-F238E27FC236}">
                  <a16:creationId xmlns:a16="http://schemas.microsoft.com/office/drawing/2014/main" id="{C31A2516-63E0-E740-AE1D-B59F6C97699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2" name="Freeform 66">
              <a:extLst>
                <a:ext uri="{FF2B5EF4-FFF2-40B4-BE49-F238E27FC236}">
                  <a16:creationId xmlns:a16="http://schemas.microsoft.com/office/drawing/2014/main" id="{B8246D8C-6855-C044-A8BA-8F170062CBC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3" name="Freeform 67">
              <a:extLst>
                <a:ext uri="{FF2B5EF4-FFF2-40B4-BE49-F238E27FC236}">
                  <a16:creationId xmlns:a16="http://schemas.microsoft.com/office/drawing/2014/main" id="{924E847A-F4E0-DA4B-8D4E-A56FEAA6913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4" name="Oval 68">
              <a:extLst>
                <a:ext uri="{FF2B5EF4-FFF2-40B4-BE49-F238E27FC236}">
                  <a16:creationId xmlns:a16="http://schemas.microsoft.com/office/drawing/2014/main" id="{8CAE9087-3C8E-F24B-A512-CEB1940F02B6}"/>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5" name="Freeform 69">
              <a:extLst>
                <a:ext uri="{FF2B5EF4-FFF2-40B4-BE49-F238E27FC236}">
                  <a16:creationId xmlns:a16="http://schemas.microsoft.com/office/drawing/2014/main" id="{2AB5FE84-419E-EB41-B46F-B90EA8215F8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6" name="AutoShape 70">
              <a:extLst>
                <a:ext uri="{FF2B5EF4-FFF2-40B4-BE49-F238E27FC236}">
                  <a16:creationId xmlns:a16="http://schemas.microsoft.com/office/drawing/2014/main" id="{5044997C-6434-1F4E-951A-58848E528421}"/>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7" name="AutoShape 71">
              <a:extLst>
                <a:ext uri="{FF2B5EF4-FFF2-40B4-BE49-F238E27FC236}">
                  <a16:creationId xmlns:a16="http://schemas.microsoft.com/office/drawing/2014/main" id="{E0E22BAF-7B23-B44C-827B-153E00211A92}"/>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8" name="Oval 72">
              <a:extLst>
                <a:ext uri="{FF2B5EF4-FFF2-40B4-BE49-F238E27FC236}">
                  <a16:creationId xmlns:a16="http://schemas.microsoft.com/office/drawing/2014/main" id="{E772A220-7A72-DF4C-B4F3-72E6DDF1F7AC}"/>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9" name="Oval 73">
              <a:extLst>
                <a:ext uri="{FF2B5EF4-FFF2-40B4-BE49-F238E27FC236}">
                  <a16:creationId xmlns:a16="http://schemas.microsoft.com/office/drawing/2014/main" id="{E52F28FE-19A0-E943-AE0B-DEEA922220F8}"/>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110" name="Oval 74">
              <a:extLst>
                <a:ext uri="{FF2B5EF4-FFF2-40B4-BE49-F238E27FC236}">
                  <a16:creationId xmlns:a16="http://schemas.microsoft.com/office/drawing/2014/main" id="{679A21A4-960E-C240-991F-7A91E9D33D9E}"/>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1" name="Rectangle 75">
              <a:extLst>
                <a:ext uri="{FF2B5EF4-FFF2-40B4-BE49-F238E27FC236}">
                  <a16:creationId xmlns:a16="http://schemas.microsoft.com/office/drawing/2014/main" id="{5FE7BC29-1F3A-FC4D-B0A8-E7C985E2199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120" name="Group 76">
            <a:extLst>
              <a:ext uri="{FF2B5EF4-FFF2-40B4-BE49-F238E27FC236}">
                <a16:creationId xmlns:a16="http://schemas.microsoft.com/office/drawing/2014/main" id="{ACB35F9B-E584-6A4C-A928-821626F2884C}"/>
              </a:ext>
            </a:extLst>
          </p:cNvPr>
          <p:cNvGrpSpPr>
            <a:grpSpLocks/>
          </p:cNvGrpSpPr>
          <p:nvPr/>
        </p:nvGrpSpPr>
        <p:grpSpPr bwMode="auto">
          <a:xfrm>
            <a:off x="7686054" y="1920396"/>
            <a:ext cx="698500" cy="709613"/>
            <a:chOff x="-44" y="1473"/>
            <a:chExt cx="981" cy="1105"/>
          </a:xfrm>
        </p:grpSpPr>
        <p:pic>
          <p:nvPicPr>
            <p:cNvPr id="121" name="Picture 77" descr="desktop_computer_stylized_medium">
              <a:extLst>
                <a:ext uri="{FF2B5EF4-FFF2-40B4-BE49-F238E27FC236}">
                  <a16:creationId xmlns:a16="http://schemas.microsoft.com/office/drawing/2014/main" id="{C2C6AD66-1148-CD4D-99F7-5C6A689E28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78">
              <a:extLst>
                <a:ext uri="{FF2B5EF4-FFF2-40B4-BE49-F238E27FC236}">
                  <a16:creationId xmlns:a16="http://schemas.microsoft.com/office/drawing/2014/main" id="{40C43405-EE8F-6348-9658-64CCF319FF4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 name="Freeform 1">
            <a:extLst>
              <a:ext uri="{FF2B5EF4-FFF2-40B4-BE49-F238E27FC236}">
                <a16:creationId xmlns:a16="http://schemas.microsoft.com/office/drawing/2014/main" id="{2D3ED81E-7823-0B47-8E02-97411E72ACFD}"/>
              </a:ext>
            </a:extLst>
          </p:cNvPr>
          <p:cNvSpPr/>
          <p:nvPr/>
        </p:nvSpPr>
        <p:spPr>
          <a:xfrm>
            <a:off x="8188984" y="4246818"/>
            <a:ext cx="1700270" cy="558188"/>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3" name="AutoShape 21">
            <a:extLst>
              <a:ext uri="{FF2B5EF4-FFF2-40B4-BE49-F238E27FC236}">
                <a16:creationId xmlns:a16="http://schemas.microsoft.com/office/drawing/2014/main" id="{B46E8531-A1AB-F94F-83A6-88018FC274AE}"/>
              </a:ext>
            </a:extLst>
          </p:cNvPr>
          <p:cNvSpPr>
            <a:spLocks/>
          </p:cNvSpPr>
          <p:nvPr/>
        </p:nvSpPr>
        <p:spPr bwMode="auto">
          <a:xfrm flipH="1" flipV="1">
            <a:off x="8069711" y="4643267"/>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 name="TextBox 3">
            <a:extLst>
              <a:ext uri="{FF2B5EF4-FFF2-40B4-BE49-F238E27FC236}">
                <a16:creationId xmlns:a16="http://schemas.microsoft.com/office/drawing/2014/main" id="{C4BF7570-9992-2546-969B-3F60B086818E}"/>
              </a:ext>
            </a:extLst>
          </p:cNvPr>
          <p:cNvSpPr txBox="1"/>
          <p:nvPr/>
        </p:nvSpPr>
        <p:spPr>
          <a:xfrm>
            <a:off x="1056514" y="5919854"/>
            <a:ext cx="9257241"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Non-persistent HTTP response time =  2RTT+ file transmission  time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5" name="Slide Number Placeholder 2">
            <a:extLst>
              <a:ext uri="{FF2B5EF4-FFF2-40B4-BE49-F238E27FC236}">
                <a16:creationId xmlns:a16="http://schemas.microsoft.com/office/drawing/2014/main" id="{7E482904-1521-274F-AE73-DF7E96ACE75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874712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xEl>
                                              <p:pRg st="1" end="1"/>
                                            </p:txEl>
                                          </p:spTgt>
                                        </p:tgtEl>
                                        <p:attrNameLst>
                                          <p:attrName>style.visibility</p:attrName>
                                        </p:attrNameLst>
                                      </p:cBhvr>
                                      <p:to>
                                        <p:strVal val="visible"/>
                                      </p:to>
                                    </p:set>
                                    <p:animEffect transition="in" filter="dissolve">
                                      <p:cBhvr>
                                        <p:cTn id="7" dur="500"/>
                                        <p:tgtEl>
                                          <p:spTgt spid="6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2">
                                            <p:txEl>
                                              <p:pRg st="2" end="2"/>
                                            </p:txEl>
                                          </p:spTgt>
                                        </p:tgtEl>
                                        <p:attrNameLst>
                                          <p:attrName>style.visibility</p:attrName>
                                        </p:attrNameLst>
                                      </p:cBhvr>
                                      <p:to>
                                        <p:strVal val="visible"/>
                                      </p:to>
                                    </p:set>
                                    <p:animEffect transition="in" filter="dissolve">
                                      <p:cBhvr>
                                        <p:cTn id="10" dur="500"/>
                                        <p:tgtEl>
                                          <p:spTgt spid="62">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2">
                                            <p:txEl>
                                              <p:pRg st="3" end="3"/>
                                            </p:txEl>
                                          </p:spTgt>
                                        </p:tgtEl>
                                        <p:attrNameLst>
                                          <p:attrName>style.visibility</p:attrName>
                                        </p:attrNameLst>
                                      </p:cBhvr>
                                      <p:to>
                                        <p:strVal val="visible"/>
                                      </p:to>
                                    </p:set>
                                    <p:animEffect transition="in" filter="dissolve">
                                      <p:cBhvr>
                                        <p:cTn id="13" dur="500"/>
                                        <p:tgtEl>
                                          <p:spTgt spid="62">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62">
                                            <p:txEl>
                                              <p:pRg st="4" end="4"/>
                                            </p:txEl>
                                          </p:spTgt>
                                        </p:tgtEl>
                                        <p:attrNameLst>
                                          <p:attrName>style.visibility</p:attrName>
                                        </p:attrNameLst>
                                      </p:cBhvr>
                                      <p:to>
                                        <p:strVal val="visible"/>
                                      </p:to>
                                    </p:set>
                                    <p:animEffect transition="in" filter="dissolve">
                                      <p:cBhvr>
                                        <p:cTn id="16" dur="500"/>
                                        <p:tgtEl>
                                          <p:spTgt spid="62">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Persistent HTTP </a:t>
            </a:r>
            <a:r>
              <a:rPr lang="en-US" altLang="en-US" sz="3200" dirty="0">
                <a:cs typeface="Calibri" panose="020F0502020204030204" pitchFamily="34" charset="0"/>
              </a:rPr>
              <a:t>(HTTP 1.1)</a:t>
            </a:r>
            <a:endParaRPr lang="en-US" sz="4400" dirty="0"/>
          </a:p>
        </p:txBody>
      </p:sp>
      <p:sp>
        <p:nvSpPr>
          <p:cNvPr id="6" name="Rectangle 3">
            <a:extLst>
              <a:ext uri="{FF2B5EF4-FFF2-40B4-BE49-F238E27FC236}">
                <a16:creationId xmlns:a16="http://schemas.microsoft.com/office/drawing/2014/main" id="{FB14C937-79C9-6642-8B0C-15F130B4AF98}"/>
              </a:ext>
            </a:extLst>
          </p:cNvPr>
          <p:cNvSpPr txBox="1">
            <a:spLocks noChangeArrowheads="1"/>
          </p:cNvSpPr>
          <p:nvPr/>
        </p:nvSpPr>
        <p:spPr>
          <a:xfrm>
            <a:off x="798691" y="1401764"/>
            <a:ext cx="516554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0188" marR="0" lvl="0" indent="-21590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a:ea typeface="+mn-ea"/>
                <a:cs typeface="+mn-cs"/>
              </a:rPr>
              <a:t>Non-persistent HTTP issues:</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requires 2 RTTs per object</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OS overhead for </a:t>
            </a:r>
            <a:r>
              <a:rPr kumimoji="0" lang="en-US" sz="2800" b="0" i="1" u="none" strike="noStrike" kern="1200" cap="none" spc="0" normalizeH="0" baseline="0" noProof="0" dirty="0">
                <a:ln>
                  <a:noFill/>
                </a:ln>
                <a:solidFill>
                  <a:prstClr val="black"/>
                </a:solidFill>
                <a:effectLst/>
                <a:uLnTx/>
                <a:uFillTx/>
                <a:latin typeface="Calibri"/>
                <a:ea typeface="+mn-ea"/>
                <a:cs typeface="+mn-cs"/>
              </a:rPr>
              <a:t>each</a:t>
            </a:r>
            <a:r>
              <a:rPr kumimoji="0" lang="en-US" sz="2800" b="0" i="0" u="none" strike="noStrike" kern="1200" cap="none" spc="0" normalizeH="0" baseline="0" noProof="0" dirty="0">
                <a:ln>
                  <a:noFill/>
                </a:ln>
                <a:solidFill>
                  <a:prstClr val="black"/>
                </a:solidFill>
                <a:effectLst/>
                <a:uLnTx/>
                <a:uFillTx/>
                <a:latin typeface="Calibri"/>
                <a:ea typeface="+mn-ea"/>
                <a:cs typeface="+mn-cs"/>
              </a:rPr>
              <a:t> TCP connection</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browsers often open multiple parallel TCP connections to fetch referenced objects in parallel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10">
            <a:extLst>
              <a:ext uri="{FF2B5EF4-FFF2-40B4-BE49-F238E27FC236}">
                <a16:creationId xmlns:a16="http://schemas.microsoft.com/office/drawing/2014/main" id="{996C596E-CBDC-1641-AE54-06AC7ADF3759}"/>
              </a:ext>
            </a:extLst>
          </p:cNvPr>
          <p:cNvSpPr txBox="1">
            <a:spLocks noChangeArrowheads="1"/>
          </p:cNvSpPr>
          <p:nvPr/>
        </p:nvSpPr>
        <p:spPr>
          <a:xfrm>
            <a:off x="6227762" y="1414463"/>
            <a:ext cx="573505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0188" marR="0" lvl="0" indent="-21590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a:ea typeface="+mn-ea"/>
                <a:cs typeface="+mn-cs"/>
              </a:rPr>
              <a:t>Persistent  HTTP </a:t>
            </a:r>
            <a:r>
              <a:rPr kumimoji="0" lang="en-US" sz="2400" b="0" i="1" u="none" strike="noStrike" kern="1200" cap="none" spc="0" normalizeH="0" baseline="0" noProof="0" dirty="0">
                <a:ln>
                  <a:noFill/>
                </a:ln>
                <a:solidFill>
                  <a:srgbClr val="CC0000"/>
                </a:solidFill>
                <a:effectLst/>
                <a:uLnTx/>
                <a:uFillTx/>
                <a:latin typeface="Calibri"/>
                <a:ea typeface="+mn-ea"/>
                <a:cs typeface="+mn-cs"/>
              </a:rPr>
              <a:t>(HTTP1.1):</a:t>
            </a:r>
            <a:endParaRPr kumimoji="0" lang="en-US" sz="3200" b="0" i="1" u="none" strike="noStrike" kern="1200" cap="none" spc="0" normalizeH="0" baseline="0" noProof="0" dirty="0">
              <a:ln>
                <a:noFill/>
              </a:ln>
              <a:solidFill>
                <a:srgbClr val="CC0000"/>
              </a:solidFill>
              <a:effectLst/>
              <a:uLnTx/>
              <a:uFillTx/>
              <a:latin typeface="Calibri"/>
              <a:ea typeface="+mn-ea"/>
              <a:cs typeface="+mn-cs"/>
            </a:endParaRP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server leaves connection open after sending response</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subsequent HTTP messages  between same client/server sent over open connection</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 sends requests as soon as it encounters a referenced object</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as little as one RTT for all the referenced objects (cutting response time in half)</a:t>
            </a:r>
          </a:p>
        </p:txBody>
      </p:sp>
      <p:sp>
        <p:nvSpPr>
          <p:cNvPr id="5" name="Slide Number Placeholder 2">
            <a:extLst>
              <a:ext uri="{FF2B5EF4-FFF2-40B4-BE49-F238E27FC236}">
                <a16:creationId xmlns:a16="http://schemas.microsoft.com/office/drawing/2014/main" id="{2C9DB959-15FC-7A47-B54E-965B407AAA51}"/>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4262596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request </a:t>
            </a:r>
            <a:r>
              <a:rPr lang="en-US" altLang="en-US" dirty="0">
                <a:cs typeface="Calibri" panose="020F0502020204030204" pitchFamily="34" charset="0"/>
              </a:rPr>
              <a:t>m</a:t>
            </a:r>
            <a:r>
              <a:rPr lang="en-US" altLang="en-US" sz="4400" dirty="0">
                <a:cs typeface="Calibri" panose="020F0502020204030204" pitchFamily="34" charset="0"/>
              </a:rPr>
              <a:t>essage</a:t>
            </a:r>
            <a:endParaRPr lang="en-US" sz="4400" dirty="0"/>
          </a:p>
        </p:txBody>
      </p:sp>
      <p:sp>
        <p:nvSpPr>
          <p:cNvPr id="8" name="Rectangle 3">
            <a:extLst>
              <a:ext uri="{FF2B5EF4-FFF2-40B4-BE49-F238E27FC236}">
                <a16:creationId xmlns:a16="http://schemas.microsoft.com/office/drawing/2014/main" id="{321ECE79-BBE4-B646-A84C-F451AD02B983}"/>
              </a:ext>
            </a:extLst>
          </p:cNvPr>
          <p:cNvSpPr txBox="1">
            <a:spLocks noChangeArrowheads="1"/>
          </p:cNvSpPr>
          <p:nvPr/>
        </p:nvSpPr>
        <p:spPr>
          <a:xfrm>
            <a:off x="533400" y="1444625"/>
            <a:ext cx="11658600" cy="142920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two types of HTTP messages: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response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 message:</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ASCII (human-readable format)</a:t>
            </a:r>
            <a:endParaRPr kumimoji="0" lang="en-US" altLang="en-US" sz="2400" b="0" i="0" u="none" strike="noStrike" kern="1200" cap="none" spc="0" normalizeH="0" baseline="0" noProof="0" dirty="0">
              <a:ln>
                <a:noFill/>
              </a:ln>
              <a:solidFill>
                <a:srgbClr val="ED7D31"/>
              </a:solidFill>
              <a:effectLst/>
              <a:uLnTx/>
              <a:uFillTx/>
              <a:latin typeface="Calibri"/>
              <a:ea typeface="ＭＳ Ｐゴシック" panose="020B0600070205080204" pitchFamily="34" charset="-128"/>
              <a:cs typeface="+mn-cs"/>
            </a:endParaRPr>
          </a:p>
        </p:txBody>
      </p:sp>
      <p:sp>
        <p:nvSpPr>
          <p:cNvPr id="13" name="Text Box 8">
            <a:extLst>
              <a:ext uri="{FF2B5EF4-FFF2-40B4-BE49-F238E27FC236}">
                <a16:creationId xmlns:a16="http://schemas.microsoft.com/office/drawing/2014/main" id="{9D189007-4005-564E-B421-909E89E9EF1D}"/>
              </a:ext>
            </a:extLst>
          </p:cNvPr>
          <p:cNvSpPr txBox="1">
            <a:spLocks noChangeArrowheads="1"/>
          </p:cNvSpPr>
          <p:nvPr/>
        </p:nvSpPr>
        <p:spPr bwMode="auto">
          <a:xfrm>
            <a:off x="2771677" y="4189643"/>
            <a:ext cx="1071127"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header</a:t>
            </a:r>
          </a:p>
          <a:p>
            <a:pPr marL="0" marR="0" lvl="0" indent="0" algn="r" defTabSz="914400" rtl="0" eaLnBrk="1" fontAlgn="auto" latinLnBrk="0" hangingPunct="1">
              <a:lnSpc>
                <a:spcPct val="9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 lines</a:t>
            </a:r>
            <a:endParaRPr kumimoji="0" lang="en-US" altLang="en-US"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sp>
        <p:nvSpPr>
          <p:cNvPr id="16" name="Text Box 16">
            <a:extLst>
              <a:ext uri="{FF2B5EF4-FFF2-40B4-BE49-F238E27FC236}">
                <a16:creationId xmlns:a16="http://schemas.microsoft.com/office/drawing/2014/main" id="{BFD47085-0DF5-F849-923F-6D72DB7EBE3F}"/>
              </a:ext>
            </a:extLst>
          </p:cNvPr>
          <p:cNvSpPr txBox="1">
            <a:spLocks noChangeArrowheads="1"/>
          </p:cNvSpPr>
          <p:nvPr/>
        </p:nvSpPr>
        <p:spPr bwMode="auto">
          <a:xfrm>
            <a:off x="4000046" y="3323999"/>
            <a:ext cx="7921878" cy="2342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GET /index.html HTTP/1.1\r\n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Host: www-net.cs.umass.edu\r\n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User-Agent: Mozilla/5.0 (Macintosh; Intel Mac OS X 10.15; rv:80.0) Gecko/20100101 Firefox/80.0 \r\n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 text/html,application/xhtml+xml\r\n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Accept-Language: en-us,en;q=0.5\r\n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Accept-Encoding: gzip,deflate\r\n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Connection: keep-alive\r\n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p:txBody>
      </p:sp>
      <p:grpSp>
        <p:nvGrpSpPr>
          <p:cNvPr id="7" name="Group 6">
            <a:extLst>
              <a:ext uri="{FF2B5EF4-FFF2-40B4-BE49-F238E27FC236}">
                <a16:creationId xmlns:a16="http://schemas.microsoft.com/office/drawing/2014/main" id="{75C8212B-5FF3-1B41-8A79-6C4F774EA6B6}"/>
              </a:ext>
            </a:extLst>
          </p:cNvPr>
          <p:cNvGrpSpPr/>
          <p:nvPr/>
        </p:nvGrpSpPr>
        <p:grpSpPr>
          <a:xfrm>
            <a:off x="7524296" y="2623511"/>
            <a:ext cx="2834575" cy="849313"/>
            <a:chOff x="7524296" y="2554061"/>
            <a:chExt cx="2834575" cy="849313"/>
          </a:xfrm>
        </p:grpSpPr>
        <p:sp>
          <p:nvSpPr>
            <p:cNvPr id="17" name="Line 17">
              <a:extLst>
                <a:ext uri="{FF2B5EF4-FFF2-40B4-BE49-F238E27FC236}">
                  <a16:creationId xmlns:a16="http://schemas.microsoft.com/office/drawing/2014/main" id="{3F48C300-763A-B54F-B0A7-01186DC913C8}"/>
                </a:ext>
              </a:extLst>
            </p:cNvPr>
            <p:cNvSpPr>
              <a:spLocks noChangeShapeType="1"/>
            </p:cNvSpPr>
            <p:nvPr/>
          </p:nvSpPr>
          <p:spPr bwMode="auto">
            <a:xfrm flipH="1">
              <a:off x="7524296" y="2841399"/>
              <a:ext cx="166688" cy="514350"/>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Text Box 18">
              <a:extLst>
                <a:ext uri="{FF2B5EF4-FFF2-40B4-BE49-F238E27FC236}">
                  <a16:creationId xmlns:a16="http://schemas.microsoft.com/office/drawing/2014/main" id="{6AE4689D-D5B0-114C-898E-652FE1146212}"/>
                </a:ext>
              </a:extLst>
            </p:cNvPr>
            <p:cNvSpPr txBox="1">
              <a:spLocks noChangeArrowheads="1"/>
            </p:cNvSpPr>
            <p:nvPr/>
          </p:nvSpPr>
          <p:spPr bwMode="auto">
            <a:xfrm>
              <a:off x="7575096" y="2554061"/>
              <a:ext cx="278377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carriage return character</a:t>
              </a:r>
            </a:p>
          </p:txBody>
        </p:sp>
        <p:sp>
          <p:nvSpPr>
            <p:cNvPr id="19" name="Text Box 19">
              <a:extLst>
                <a:ext uri="{FF2B5EF4-FFF2-40B4-BE49-F238E27FC236}">
                  <a16:creationId xmlns:a16="http://schemas.microsoft.com/office/drawing/2014/main" id="{BF17A6F8-488B-914D-8FD5-D0101F59C47F}"/>
                </a:ext>
              </a:extLst>
            </p:cNvPr>
            <p:cNvSpPr txBox="1">
              <a:spLocks noChangeArrowheads="1"/>
            </p:cNvSpPr>
            <p:nvPr/>
          </p:nvSpPr>
          <p:spPr bwMode="auto">
            <a:xfrm>
              <a:off x="7727496" y="2850924"/>
              <a:ext cx="21493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line-feed character</a:t>
              </a:r>
            </a:p>
          </p:txBody>
        </p:sp>
        <p:sp>
          <p:nvSpPr>
            <p:cNvPr id="20" name="Line 20">
              <a:extLst>
                <a:ext uri="{FF2B5EF4-FFF2-40B4-BE49-F238E27FC236}">
                  <a16:creationId xmlns:a16="http://schemas.microsoft.com/office/drawing/2014/main" id="{36550CDC-D06A-104F-8EAA-1F14B32B7AF9}"/>
                </a:ext>
              </a:extLst>
            </p:cNvPr>
            <p:cNvSpPr>
              <a:spLocks noChangeShapeType="1"/>
            </p:cNvSpPr>
            <p:nvPr/>
          </p:nvSpPr>
          <p:spPr bwMode="auto">
            <a:xfrm flipH="1">
              <a:off x="7805284" y="3150961"/>
              <a:ext cx="80962" cy="252413"/>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 name="Group 2">
            <a:extLst>
              <a:ext uri="{FF2B5EF4-FFF2-40B4-BE49-F238E27FC236}">
                <a16:creationId xmlns:a16="http://schemas.microsoft.com/office/drawing/2014/main" id="{7D1DA586-D2C5-594D-BC4F-D63F85BDFA27}"/>
              </a:ext>
            </a:extLst>
          </p:cNvPr>
          <p:cNvGrpSpPr/>
          <p:nvPr/>
        </p:nvGrpSpPr>
        <p:grpSpPr>
          <a:xfrm>
            <a:off x="304572" y="3050979"/>
            <a:ext cx="3691165" cy="830997"/>
            <a:chOff x="304572" y="3050979"/>
            <a:chExt cx="3691165" cy="830997"/>
          </a:xfrm>
        </p:grpSpPr>
        <p:sp>
          <p:nvSpPr>
            <p:cNvPr id="10" name="Text Box 5">
              <a:extLst>
                <a:ext uri="{FF2B5EF4-FFF2-40B4-BE49-F238E27FC236}">
                  <a16:creationId xmlns:a16="http://schemas.microsoft.com/office/drawing/2014/main" id="{B6C3DB56-846D-8E43-9453-A014201ECCAE}"/>
                </a:ext>
              </a:extLst>
            </p:cNvPr>
            <p:cNvSpPr txBox="1">
              <a:spLocks noChangeArrowheads="1"/>
            </p:cNvSpPr>
            <p:nvPr/>
          </p:nvSpPr>
          <p:spPr bwMode="auto">
            <a:xfrm>
              <a:off x="304572" y="3050979"/>
              <a:ext cx="316315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request line (GET, POST,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HEAD commands)</a:t>
              </a:r>
              <a:endParaRPr kumimoji="0" lang="en-US" altLang="en-US"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cxnSp>
          <p:nvCxnSpPr>
            <p:cNvPr id="4" name="Straight Arrow Connector 3">
              <a:extLst>
                <a:ext uri="{FF2B5EF4-FFF2-40B4-BE49-F238E27FC236}">
                  <a16:creationId xmlns:a16="http://schemas.microsoft.com/office/drawing/2014/main" id="{1EF472D7-7102-3D4F-8FB9-8F68234EDD8D}"/>
                </a:ext>
              </a:extLst>
            </p:cNvPr>
            <p:cNvCxnSpPr>
              <a:cxnSpLocks/>
            </p:cNvCxnSpPr>
            <p:nvPr/>
          </p:nvCxnSpPr>
          <p:spPr>
            <a:xfrm>
              <a:off x="2558822" y="3471412"/>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A7CEE239-9E6A-4845-9F03-74B240F246F8}"/>
              </a:ext>
            </a:extLst>
          </p:cNvPr>
          <p:cNvGrpSpPr/>
          <p:nvPr/>
        </p:nvGrpSpPr>
        <p:grpSpPr>
          <a:xfrm>
            <a:off x="743905" y="5548787"/>
            <a:ext cx="7763054" cy="1145473"/>
            <a:chOff x="743905" y="5548787"/>
            <a:chExt cx="7763054" cy="1145473"/>
          </a:xfrm>
        </p:grpSpPr>
        <p:sp>
          <p:nvSpPr>
            <p:cNvPr id="14" name="Line 10">
              <a:extLst>
                <a:ext uri="{FF2B5EF4-FFF2-40B4-BE49-F238E27FC236}">
                  <a16:creationId xmlns:a16="http://schemas.microsoft.com/office/drawing/2014/main" id="{6CA9B985-18B2-6347-8689-E6656C025475}"/>
                </a:ext>
              </a:extLst>
            </p:cNvPr>
            <p:cNvSpPr>
              <a:spLocks noChangeShapeType="1"/>
            </p:cNvSpPr>
            <p:nvPr/>
          </p:nvSpPr>
          <p:spPr bwMode="auto">
            <a:xfrm>
              <a:off x="3499984" y="5710011"/>
              <a:ext cx="511175" cy="0"/>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Text Box 11">
              <a:extLst>
                <a:ext uri="{FF2B5EF4-FFF2-40B4-BE49-F238E27FC236}">
                  <a16:creationId xmlns:a16="http://schemas.microsoft.com/office/drawing/2014/main" id="{DED6E2F1-61E7-E241-8E2D-ADEC5E8A8091}"/>
                </a:ext>
              </a:extLst>
            </p:cNvPr>
            <p:cNvSpPr txBox="1">
              <a:spLocks noChangeArrowheads="1"/>
            </p:cNvSpPr>
            <p:nvPr/>
          </p:nvSpPr>
          <p:spPr bwMode="auto">
            <a:xfrm>
              <a:off x="743905" y="5548787"/>
              <a:ext cx="277163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carriage return, line feed at start of line indicates end of header lines</a:t>
              </a:r>
              <a:endPar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sp>
          <p:nvSpPr>
            <p:cNvPr id="21" name="TextBox 1">
              <a:extLst>
                <a:ext uri="{FF2B5EF4-FFF2-40B4-BE49-F238E27FC236}">
                  <a16:creationId xmlns:a16="http://schemas.microsoft.com/office/drawing/2014/main" id="{EF5DEF07-DC95-F343-B9CA-F9BD40638A1C}"/>
                </a:ext>
              </a:extLst>
            </p:cNvPr>
            <p:cNvSpPr txBox="1">
              <a:spLocks noChangeArrowheads="1"/>
            </p:cNvSpPr>
            <p:nvPr/>
          </p:nvSpPr>
          <p:spPr bwMode="auto">
            <a:xfrm>
              <a:off x="4000046" y="6171973"/>
              <a:ext cx="45069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grpSp>
      <p:sp>
        <p:nvSpPr>
          <p:cNvPr id="5" name="Left Brace 4">
            <a:extLst>
              <a:ext uri="{FF2B5EF4-FFF2-40B4-BE49-F238E27FC236}">
                <a16:creationId xmlns:a16="http://schemas.microsoft.com/office/drawing/2014/main" id="{36B9FB67-1AD8-6146-8926-BFEB803718A3}"/>
              </a:ext>
            </a:extLst>
          </p:cNvPr>
          <p:cNvSpPr/>
          <p:nvPr/>
        </p:nvSpPr>
        <p:spPr>
          <a:xfrm>
            <a:off x="3812583" y="3704095"/>
            <a:ext cx="217442" cy="1797803"/>
          </a:xfrm>
          <a:prstGeom prst="leftBrace">
            <a:avLst/>
          </a:prstGeom>
          <a:ln w="19050">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 name="Rectangle 1">
            <a:extLst>
              <a:ext uri="{FF2B5EF4-FFF2-40B4-BE49-F238E27FC236}">
                <a16:creationId xmlns:a16="http://schemas.microsoft.com/office/drawing/2014/main" id="{5F809E13-4068-2140-8EEF-80CD03B5F69C}"/>
              </a:ext>
            </a:extLst>
          </p:cNvPr>
          <p:cNvSpPr/>
          <p:nvPr/>
        </p:nvSpPr>
        <p:spPr>
          <a:xfrm>
            <a:off x="4019515" y="3331027"/>
            <a:ext cx="6620718" cy="3021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 name="Rectangle 23">
            <a:extLst>
              <a:ext uri="{FF2B5EF4-FFF2-40B4-BE49-F238E27FC236}">
                <a16:creationId xmlns:a16="http://schemas.microsoft.com/office/drawing/2014/main" id="{95D7502B-9EA4-9D49-A251-DB91BDC6BB3C}"/>
              </a:ext>
            </a:extLst>
          </p:cNvPr>
          <p:cNvSpPr/>
          <p:nvPr/>
        </p:nvSpPr>
        <p:spPr>
          <a:xfrm>
            <a:off x="2726871" y="3599519"/>
            <a:ext cx="8392886" cy="19685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 name="Slide Number Placeholder 2">
            <a:extLst>
              <a:ext uri="{FF2B5EF4-FFF2-40B4-BE49-F238E27FC236}">
                <a16:creationId xmlns:a16="http://schemas.microsoft.com/office/drawing/2014/main" id="{C3381709-4DCC-204B-A742-66F4884C7AF0}"/>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958584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dissolve">
                                      <p:cBhvr>
                                        <p:cTn id="10" dur="500"/>
                                        <p:tgtEl>
                                          <p:spTgt spid="3"/>
                                        </p:tgtEl>
                                      </p:cBhvr>
                                    </p:animEffect>
                                  </p:childTnLst>
                                </p:cTn>
                              </p:par>
                              <p:par>
                                <p:cTn id="11" presetID="9" presetClass="exit" presetSubtype="0" fill="hold" grpId="0" nodeType="withEffect">
                                  <p:stCondLst>
                                    <p:cond delay="0"/>
                                  </p:stCondLst>
                                  <p:childTnLst>
                                    <p:animEffect transition="out" filter="dissolve">
                                      <p:cBhvr>
                                        <p:cTn id="12" dur="500"/>
                                        <p:tgtEl>
                                          <p:spTgt spid="2"/>
                                        </p:tgtEl>
                                      </p:cBhvr>
                                    </p:animEffect>
                                    <p:set>
                                      <p:cBhvr>
                                        <p:cTn id="13" dur="1" fill="hold">
                                          <p:stCondLst>
                                            <p:cond delay="499"/>
                                          </p:stCondLst>
                                        </p:cTn>
                                        <p:tgtEl>
                                          <p:spTgt spid="2"/>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9" presetClass="exit" presetSubtype="0" fill="hold" grpId="0" nodeType="clickEffect">
                                  <p:stCondLst>
                                    <p:cond delay="0"/>
                                  </p:stCondLst>
                                  <p:childTnLst>
                                    <p:animEffect transition="out" filter="dissolve">
                                      <p:cBhvr>
                                        <p:cTn id="17" dur="500"/>
                                        <p:tgtEl>
                                          <p:spTgt spid="24"/>
                                        </p:tgtEl>
                                      </p:cBhvr>
                                    </p:animEffect>
                                    <p:set>
                                      <p:cBhvr>
                                        <p:cTn id="18" dur="1" fill="hold">
                                          <p:stCondLst>
                                            <p:cond delay="499"/>
                                          </p:stCondLst>
                                        </p:cTn>
                                        <p:tgtEl>
                                          <p:spTgt spid="24"/>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dissolve">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request message: general format</a:t>
            </a:r>
            <a:endParaRPr lang="en-US" sz="4400" dirty="0"/>
          </a:p>
        </p:txBody>
      </p:sp>
      <p:sp>
        <p:nvSpPr>
          <p:cNvPr id="22" name="Text Box 9">
            <a:extLst>
              <a:ext uri="{FF2B5EF4-FFF2-40B4-BE49-F238E27FC236}">
                <a16:creationId xmlns:a16="http://schemas.microsoft.com/office/drawing/2014/main" id="{CAB95007-032C-1849-B460-3E4D669013E8}"/>
              </a:ext>
            </a:extLst>
          </p:cNvPr>
          <p:cNvSpPr txBox="1">
            <a:spLocks noChangeArrowheads="1"/>
          </p:cNvSpPr>
          <p:nvPr/>
        </p:nvSpPr>
        <p:spPr bwMode="auto">
          <a:xfrm>
            <a:off x="8704472" y="1752600"/>
            <a:ext cx="1030287"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request</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line</a:t>
            </a:r>
          </a:p>
        </p:txBody>
      </p:sp>
      <p:sp>
        <p:nvSpPr>
          <p:cNvPr id="23" name="Text Box 11">
            <a:extLst>
              <a:ext uri="{FF2B5EF4-FFF2-40B4-BE49-F238E27FC236}">
                <a16:creationId xmlns:a16="http://schemas.microsoft.com/office/drawing/2014/main" id="{0CB38CB5-45F7-C847-AE71-4F4C5B6FDC22}"/>
              </a:ext>
            </a:extLst>
          </p:cNvPr>
          <p:cNvSpPr txBox="1">
            <a:spLocks noChangeArrowheads="1"/>
          </p:cNvSpPr>
          <p:nvPr/>
        </p:nvSpPr>
        <p:spPr bwMode="auto">
          <a:xfrm>
            <a:off x="8699709" y="2768600"/>
            <a:ext cx="974725"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header</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lines</a:t>
            </a:r>
          </a:p>
        </p:txBody>
      </p:sp>
      <p:sp>
        <p:nvSpPr>
          <p:cNvPr id="24" name="Rectangle 12">
            <a:extLst>
              <a:ext uri="{FF2B5EF4-FFF2-40B4-BE49-F238E27FC236}">
                <a16:creationId xmlns:a16="http://schemas.microsoft.com/office/drawing/2014/main" id="{E645219C-0302-5E46-AE15-64BD65153E7E}"/>
              </a:ext>
            </a:extLst>
          </p:cNvPr>
          <p:cNvSpPr>
            <a:spLocks noChangeArrowheads="1"/>
          </p:cNvSpPr>
          <p:nvPr/>
        </p:nvSpPr>
        <p:spPr bwMode="auto">
          <a:xfrm>
            <a:off x="8315534" y="2338387"/>
            <a:ext cx="346075" cy="1819275"/>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Rectangle 13">
            <a:extLst>
              <a:ext uri="{FF2B5EF4-FFF2-40B4-BE49-F238E27FC236}">
                <a16:creationId xmlns:a16="http://schemas.microsoft.com/office/drawing/2014/main" id="{CAFB1EEC-4EBF-6E41-B9CB-E4B01F156EAB}"/>
              </a:ext>
            </a:extLst>
          </p:cNvPr>
          <p:cNvSpPr>
            <a:spLocks noChangeArrowheads="1"/>
          </p:cNvSpPr>
          <p:nvPr/>
        </p:nvSpPr>
        <p:spPr bwMode="auto">
          <a:xfrm>
            <a:off x="8182184" y="2287587"/>
            <a:ext cx="290513" cy="20177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 name="Rectangle 15">
            <a:extLst>
              <a:ext uri="{FF2B5EF4-FFF2-40B4-BE49-F238E27FC236}">
                <a16:creationId xmlns:a16="http://schemas.microsoft.com/office/drawing/2014/main" id="{009CBE09-CA75-A245-B675-9042959F169C}"/>
              </a:ext>
            </a:extLst>
          </p:cNvPr>
          <p:cNvSpPr>
            <a:spLocks noChangeArrowheads="1"/>
          </p:cNvSpPr>
          <p:nvPr/>
        </p:nvSpPr>
        <p:spPr bwMode="auto">
          <a:xfrm>
            <a:off x="8550484" y="4394200"/>
            <a:ext cx="712788" cy="12160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 name="Text Box 16">
            <a:extLst>
              <a:ext uri="{FF2B5EF4-FFF2-40B4-BE49-F238E27FC236}">
                <a16:creationId xmlns:a16="http://schemas.microsoft.com/office/drawing/2014/main" id="{548D8BC5-234B-1340-9AE4-2B7B4CCDF55A}"/>
              </a:ext>
            </a:extLst>
          </p:cNvPr>
          <p:cNvSpPr txBox="1">
            <a:spLocks noChangeArrowheads="1"/>
          </p:cNvSpPr>
          <p:nvPr/>
        </p:nvSpPr>
        <p:spPr bwMode="auto">
          <a:xfrm>
            <a:off x="8701297" y="4959350"/>
            <a:ext cx="735012" cy="3667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body</a:t>
            </a:r>
          </a:p>
        </p:txBody>
      </p:sp>
      <p:sp>
        <p:nvSpPr>
          <p:cNvPr id="28" name="Rectangle 20">
            <a:extLst>
              <a:ext uri="{FF2B5EF4-FFF2-40B4-BE49-F238E27FC236}">
                <a16:creationId xmlns:a16="http://schemas.microsoft.com/office/drawing/2014/main" id="{8BE22D39-29E3-DB4E-8BB7-B366225B441F}"/>
              </a:ext>
            </a:extLst>
          </p:cNvPr>
          <p:cNvSpPr>
            <a:spLocks noChangeArrowheads="1"/>
          </p:cNvSpPr>
          <p:nvPr/>
        </p:nvSpPr>
        <p:spPr bwMode="auto">
          <a:xfrm>
            <a:off x="2879934" y="1789112"/>
            <a:ext cx="5638800" cy="44608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9" name="Line 22">
            <a:extLst>
              <a:ext uri="{FF2B5EF4-FFF2-40B4-BE49-F238E27FC236}">
                <a16:creationId xmlns:a16="http://schemas.microsoft.com/office/drawing/2014/main" id="{E517253E-A702-9F4B-B692-C2D297AE8C56}"/>
              </a:ext>
            </a:extLst>
          </p:cNvPr>
          <p:cNvSpPr>
            <a:spLocks noChangeShapeType="1"/>
          </p:cNvSpPr>
          <p:nvPr/>
        </p:nvSpPr>
        <p:spPr bwMode="auto">
          <a:xfrm>
            <a:off x="41880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 name="Line 23">
            <a:extLst>
              <a:ext uri="{FF2B5EF4-FFF2-40B4-BE49-F238E27FC236}">
                <a16:creationId xmlns:a16="http://schemas.microsoft.com/office/drawing/2014/main" id="{9A3ED2FB-B252-C14F-B645-419D36E7F292}"/>
              </a:ext>
            </a:extLst>
          </p:cNvPr>
          <p:cNvSpPr>
            <a:spLocks noChangeShapeType="1"/>
          </p:cNvSpPr>
          <p:nvPr/>
        </p:nvSpPr>
        <p:spPr bwMode="auto">
          <a:xfrm>
            <a:off x="46325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 name="Line 24">
            <a:extLst>
              <a:ext uri="{FF2B5EF4-FFF2-40B4-BE49-F238E27FC236}">
                <a16:creationId xmlns:a16="http://schemas.microsoft.com/office/drawing/2014/main" id="{B2B62443-11E1-2B43-9DCA-4AE37C7E4636}"/>
              </a:ext>
            </a:extLst>
          </p:cNvPr>
          <p:cNvSpPr>
            <a:spLocks noChangeShapeType="1"/>
          </p:cNvSpPr>
          <p:nvPr/>
        </p:nvSpPr>
        <p:spPr bwMode="auto">
          <a:xfrm>
            <a:off x="59406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Line 25">
            <a:extLst>
              <a:ext uri="{FF2B5EF4-FFF2-40B4-BE49-F238E27FC236}">
                <a16:creationId xmlns:a16="http://schemas.microsoft.com/office/drawing/2014/main" id="{04CD6AC7-3A8A-D448-ACDB-A1CAAAE45847}"/>
              </a:ext>
            </a:extLst>
          </p:cNvPr>
          <p:cNvSpPr>
            <a:spLocks noChangeShapeType="1"/>
          </p:cNvSpPr>
          <p:nvPr/>
        </p:nvSpPr>
        <p:spPr bwMode="auto">
          <a:xfrm>
            <a:off x="6366084" y="178593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 name="Line 26">
            <a:extLst>
              <a:ext uri="{FF2B5EF4-FFF2-40B4-BE49-F238E27FC236}">
                <a16:creationId xmlns:a16="http://schemas.microsoft.com/office/drawing/2014/main" id="{116D6361-9C6F-384A-940A-DBEE668B1738}"/>
              </a:ext>
            </a:extLst>
          </p:cNvPr>
          <p:cNvSpPr>
            <a:spLocks noChangeShapeType="1"/>
          </p:cNvSpPr>
          <p:nvPr/>
        </p:nvSpPr>
        <p:spPr bwMode="auto">
          <a:xfrm>
            <a:off x="76678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 name="Line 27">
            <a:extLst>
              <a:ext uri="{FF2B5EF4-FFF2-40B4-BE49-F238E27FC236}">
                <a16:creationId xmlns:a16="http://schemas.microsoft.com/office/drawing/2014/main" id="{66F44111-14E6-9047-91A5-35A207202184}"/>
              </a:ext>
            </a:extLst>
          </p:cNvPr>
          <p:cNvSpPr>
            <a:spLocks noChangeShapeType="1"/>
          </p:cNvSpPr>
          <p:nvPr/>
        </p:nvSpPr>
        <p:spPr bwMode="auto">
          <a:xfrm>
            <a:off x="810598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 name="Text Box 28">
            <a:extLst>
              <a:ext uri="{FF2B5EF4-FFF2-40B4-BE49-F238E27FC236}">
                <a16:creationId xmlns:a16="http://schemas.microsoft.com/office/drawing/2014/main" id="{101CD148-0CB6-B64C-B622-686BDB7E0577}"/>
              </a:ext>
            </a:extLst>
          </p:cNvPr>
          <p:cNvSpPr txBox="1">
            <a:spLocks noChangeArrowheads="1"/>
          </p:cNvSpPr>
          <p:nvPr/>
        </p:nvSpPr>
        <p:spPr bwMode="auto">
          <a:xfrm>
            <a:off x="3003759" y="1816100"/>
            <a:ext cx="10302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method</a:t>
            </a:r>
          </a:p>
        </p:txBody>
      </p:sp>
      <p:sp>
        <p:nvSpPr>
          <p:cNvPr id="36" name="Text Box 29">
            <a:extLst>
              <a:ext uri="{FF2B5EF4-FFF2-40B4-BE49-F238E27FC236}">
                <a16:creationId xmlns:a16="http://schemas.microsoft.com/office/drawing/2014/main" id="{803519B0-4DBB-0446-BBAE-FAAA993CE334}"/>
              </a:ext>
            </a:extLst>
          </p:cNvPr>
          <p:cNvSpPr txBox="1">
            <a:spLocks noChangeArrowheads="1"/>
          </p:cNvSpPr>
          <p:nvPr/>
        </p:nvSpPr>
        <p:spPr bwMode="auto">
          <a:xfrm>
            <a:off x="4165809" y="1797050"/>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sp</a:t>
            </a:r>
          </a:p>
        </p:txBody>
      </p:sp>
      <p:sp>
        <p:nvSpPr>
          <p:cNvPr id="37" name="Text Box 30">
            <a:extLst>
              <a:ext uri="{FF2B5EF4-FFF2-40B4-BE49-F238E27FC236}">
                <a16:creationId xmlns:a16="http://schemas.microsoft.com/office/drawing/2014/main" id="{2AE14B96-40BF-C44D-B226-47487039EDC0}"/>
              </a:ext>
            </a:extLst>
          </p:cNvPr>
          <p:cNvSpPr txBox="1">
            <a:spLocks noChangeArrowheads="1"/>
          </p:cNvSpPr>
          <p:nvPr/>
        </p:nvSpPr>
        <p:spPr bwMode="auto">
          <a:xfrm>
            <a:off x="5931109" y="1803400"/>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sp</a:t>
            </a:r>
          </a:p>
        </p:txBody>
      </p:sp>
      <p:sp>
        <p:nvSpPr>
          <p:cNvPr id="38" name="Text Box 31">
            <a:extLst>
              <a:ext uri="{FF2B5EF4-FFF2-40B4-BE49-F238E27FC236}">
                <a16:creationId xmlns:a16="http://schemas.microsoft.com/office/drawing/2014/main" id="{499F11E0-2AAF-FC46-939A-844BDA8F36F0}"/>
              </a:ext>
            </a:extLst>
          </p:cNvPr>
          <p:cNvSpPr txBox="1">
            <a:spLocks noChangeArrowheads="1"/>
          </p:cNvSpPr>
          <p:nvPr/>
        </p:nvSpPr>
        <p:spPr bwMode="auto">
          <a:xfrm>
            <a:off x="7683709" y="1809750"/>
            <a:ext cx="40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39" name="Text Box 32">
            <a:extLst>
              <a:ext uri="{FF2B5EF4-FFF2-40B4-BE49-F238E27FC236}">
                <a16:creationId xmlns:a16="http://schemas.microsoft.com/office/drawing/2014/main" id="{74D4C75B-57F6-FC40-A95F-1EA89717E27F}"/>
              </a:ext>
            </a:extLst>
          </p:cNvPr>
          <p:cNvSpPr txBox="1">
            <a:spLocks noChangeArrowheads="1"/>
          </p:cNvSpPr>
          <p:nvPr/>
        </p:nvSpPr>
        <p:spPr bwMode="auto">
          <a:xfrm>
            <a:off x="8153609" y="1820862"/>
            <a:ext cx="311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40" name="Text Box 33">
            <a:extLst>
              <a:ext uri="{FF2B5EF4-FFF2-40B4-BE49-F238E27FC236}">
                <a16:creationId xmlns:a16="http://schemas.microsoft.com/office/drawing/2014/main" id="{D3CF33E6-800C-C34A-9A2F-34E6C60D755D}"/>
              </a:ext>
            </a:extLst>
          </p:cNvPr>
          <p:cNvSpPr txBox="1">
            <a:spLocks noChangeArrowheads="1"/>
          </p:cNvSpPr>
          <p:nvPr/>
        </p:nvSpPr>
        <p:spPr bwMode="auto">
          <a:xfrm>
            <a:off x="6521659" y="1803400"/>
            <a:ext cx="1003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version</a:t>
            </a:r>
          </a:p>
        </p:txBody>
      </p:sp>
      <p:sp>
        <p:nvSpPr>
          <p:cNvPr id="41" name="Text Box 34">
            <a:extLst>
              <a:ext uri="{FF2B5EF4-FFF2-40B4-BE49-F238E27FC236}">
                <a16:creationId xmlns:a16="http://schemas.microsoft.com/office/drawing/2014/main" id="{064EF9BF-C55B-3041-B970-830A38934793}"/>
              </a:ext>
            </a:extLst>
          </p:cNvPr>
          <p:cNvSpPr txBox="1">
            <a:spLocks noChangeArrowheads="1"/>
          </p:cNvSpPr>
          <p:nvPr/>
        </p:nvSpPr>
        <p:spPr bwMode="auto">
          <a:xfrm>
            <a:off x="4896059" y="1816100"/>
            <a:ext cx="6937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URL</a:t>
            </a:r>
          </a:p>
        </p:txBody>
      </p:sp>
      <p:grpSp>
        <p:nvGrpSpPr>
          <p:cNvPr id="42" name="Group 45">
            <a:extLst>
              <a:ext uri="{FF2B5EF4-FFF2-40B4-BE49-F238E27FC236}">
                <a16:creationId xmlns:a16="http://schemas.microsoft.com/office/drawing/2014/main" id="{BF6F8085-A891-0844-94E6-578F3AFB50F3}"/>
              </a:ext>
            </a:extLst>
          </p:cNvPr>
          <p:cNvGrpSpPr>
            <a:grpSpLocks/>
          </p:cNvGrpSpPr>
          <p:nvPr/>
        </p:nvGrpSpPr>
        <p:grpSpPr bwMode="auto">
          <a:xfrm>
            <a:off x="2879934" y="2233612"/>
            <a:ext cx="4565650" cy="446088"/>
            <a:chOff x="192" y="1894"/>
            <a:chExt cx="2876" cy="281"/>
          </a:xfrm>
        </p:grpSpPr>
        <p:sp>
          <p:nvSpPr>
            <p:cNvPr id="43" name="Rectangle 35">
              <a:extLst>
                <a:ext uri="{FF2B5EF4-FFF2-40B4-BE49-F238E27FC236}">
                  <a16:creationId xmlns:a16="http://schemas.microsoft.com/office/drawing/2014/main" id="{37CAD855-2626-9B4A-87B5-BBFB2178C732}"/>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4" name="Line 36">
              <a:extLst>
                <a:ext uri="{FF2B5EF4-FFF2-40B4-BE49-F238E27FC236}">
                  <a16:creationId xmlns:a16="http://schemas.microsoft.com/office/drawing/2014/main" id="{3882514C-0ADC-584D-AAA4-E4882A2DEA38}"/>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 name="Line 37">
              <a:extLst>
                <a:ext uri="{FF2B5EF4-FFF2-40B4-BE49-F238E27FC236}">
                  <a16:creationId xmlns:a16="http://schemas.microsoft.com/office/drawing/2014/main" id="{688D6AB7-0894-2D4A-9EE3-CF8BFFA30627}"/>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 name="Line 39">
              <a:extLst>
                <a:ext uri="{FF2B5EF4-FFF2-40B4-BE49-F238E27FC236}">
                  <a16:creationId xmlns:a16="http://schemas.microsoft.com/office/drawing/2014/main" id="{8B2EC183-EB51-C64D-B126-461EEABB1EBF}"/>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7" name="Line 40">
              <a:extLst>
                <a:ext uri="{FF2B5EF4-FFF2-40B4-BE49-F238E27FC236}">
                  <a16:creationId xmlns:a16="http://schemas.microsoft.com/office/drawing/2014/main" id="{4DE50D57-00F5-134E-8F40-FDF96483157C}"/>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 name="Text Box 41">
              <a:extLst>
                <a:ext uri="{FF2B5EF4-FFF2-40B4-BE49-F238E27FC236}">
                  <a16:creationId xmlns:a16="http://schemas.microsoft.com/office/drawing/2014/main" id="{54D07A27-F429-7046-9310-3A09B05FC60A}"/>
                </a:ext>
              </a:extLst>
            </p:cNvPr>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49" name="Text Box 42">
              <a:extLst>
                <a:ext uri="{FF2B5EF4-FFF2-40B4-BE49-F238E27FC236}">
                  <a16:creationId xmlns:a16="http://schemas.microsoft.com/office/drawing/2014/main" id="{C2EDB89B-2549-D34E-89E0-D083A1B07D60}"/>
                </a:ext>
              </a:extLst>
            </p:cNvPr>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50" name="Text Box 43">
              <a:extLst>
                <a:ext uri="{FF2B5EF4-FFF2-40B4-BE49-F238E27FC236}">
                  <a16:creationId xmlns:a16="http://schemas.microsoft.com/office/drawing/2014/main" id="{C7C20190-6015-D24C-8172-D12AE7AC2A4E}"/>
                </a:ext>
              </a:extLst>
            </p:cNvPr>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value</a:t>
              </a:r>
            </a:p>
          </p:txBody>
        </p:sp>
        <p:sp>
          <p:nvSpPr>
            <p:cNvPr id="51" name="Text Box 44">
              <a:extLst>
                <a:ext uri="{FF2B5EF4-FFF2-40B4-BE49-F238E27FC236}">
                  <a16:creationId xmlns:a16="http://schemas.microsoft.com/office/drawing/2014/main" id="{9D74CC94-6309-9D4E-AC17-7834303D292A}"/>
                </a:ext>
              </a:extLst>
            </p:cNvPr>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header field name</a:t>
              </a:r>
            </a:p>
          </p:txBody>
        </p:sp>
      </p:grpSp>
      <p:grpSp>
        <p:nvGrpSpPr>
          <p:cNvPr id="52" name="Group 46">
            <a:extLst>
              <a:ext uri="{FF2B5EF4-FFF2-40B4-BE49-F238E27FC236}">
                <a16:creationId xmlns:a16="http://schemas.microsoft.com/office/drawing/2014/main" id="{F763EEE1-8E7B-574B-9B12-C02141AD6CEE}"/>
              </a:ext>
            </a:extLst>
          </p:cNvPr>
          <p:cNvGrpSpPr>
            <a:grpSpLocks/>
          </p:cNvGrpSpPr>
          <p:nvPr/>
        </p:nvGrpSpPr>
        <p:grpSpPr bwMode="auto">
          <a:xfrm>
            <a:off x="2876759" y="3709987"/>
            <a:ext cx="4565650" cy="446088"/>
            <a:chOff x="192" y="1894"/>
            <a:chExt cx="2876" cy="281"/>
          </a:xfrm>
        </p:grpSpPr>
        <p:sp>
          <p:nvSpPr>
            <p:cNvPr id="53" name="Rectangle 47">
              <a:extLst>
                <a:ext uri="{FF2B5EF4-FFF2-40B4-BE49-F238E27FC236}">
                  <a16:creationId xmlns:a16="http://schemas.microsoft.com/office/drawing/2014/main" id="{03037660-A975-AC41-9666-AFCCB3A0B935}"/>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4" name="Line 48">
              <a:extLst>
                <a:ext uri="{FF2B5EF4-FFF2-40B4-BE49-F238E27FC236}">
                  <a16:creationId xmlns:a16="http://schemas.microsoft.com/office/drawing/2014/main" id="{7DAB01D5-4A4C-0848-8E97-EACA6A36C3AD}"/>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5" name="Line 49">
              <a:extLst>
                <a:ext uri="{FF2B5EF4-FFF2-40B4-BE49-F238E27FC236}">
                  <a16:creationId xmlns:a16="http://schemas.microsoft.com/office/drawing/2014/main" id="{12F13F26-AF12-FB44-9B51-D0B6944C6D9C}"/>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6" name="Line 50">
              <a:extLst>
                <a:ext uri="{FF2B5EF4-FFF2-40B4-BE49-F238E27FC236}">
                  <a16:creationId xmlns:a16="http://schemas.microsoft.com/office/drawing/2014/main" id="{781CA89B-E86B-F843-A1BF-431E5679227B}"/>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7" name="Line 51">
              <a:extLst>
                <a:ext uri="{FF2B5EF4-FFF2-40B4-BE49-F238E27FC236}">
                  <a16:creationId xmlns:a16="http://schemas.microsoft.com/office/drawing/2014/main" id="{74911CA3-EBEB-B142-B4CE-F45E577120E5}"/>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8" name="Text Box 52">
              <a:extLst>
                <a:ext uri="{FF2B5EF4-FFF2-40B4-BE49-F238E27FC236}">
                  <a16:creationId xmlns:a16="http://schemas.microsoft.com/office/drawing/2014/main" id="{D0CB791B-5400-C244-A515-F158CF9A23BC}"/>
                </a:ext>
              </a:extLst>
            </p:cNvPr>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59" name="Text Box 53">
              <a:extLst>
                <a:ext uri="{FF2B5EF4-FFF2-40B4-BE49-F238E27FC236}">
                  <a16:creationId xmlns:a16="http://schemas.microsoft.com/office/drawing/2014/main" id="{E5D6E821-F80C-7046-BF97-7FA229C97D7C}"/>
                </a:ext>
              </a:extLst>
            </p:cNvPr>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60" name="Text Box 54">
              <a:extLst>
                <a:ext uri="{FF2B5EF4-FFF2-40B4-BE49-F238E27FC236}">
                  <a16:creationId xmlns:a16="http://schemas.microsoft.com/office/drawing/2014/main" id="{5F6B0327-AD11-4545-B4F6-735084B855B5}"/>
                </a:ext>
              </a:extLst>
            </p:cNvPr>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value</a:t>
              </a:r>
            </a:p>
          </p:txBody>
        </p:sp>
        <p:sp>
          <p:nvSpPr>
            <p:cNvPr id="61" name="Text Box 55">
              <a:extLst>
                <a:ext uri="{FF2B5EF4-FFF2-40B4-BE49-F238E27FC236}">
                  <a16:creationId xmlns:a16="http://schemas.microsoft.com/office/drawing/2014/main" id="{95580CF6-5A42-2640-82F1-B4775A0714B8}"/>
                </a:ext>
              </a:extLst>
            </p:cNvPr>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header field name</a:t>
              </a:r>
            </a:p>
          </p:txBody>
        </p:sp>
      </p:grpSp>
      <p:sp>
        <p:nvSpPr>
          <p:cNvPr id="62" name="Line 56">
            <a:extLst>
              <a:ext uri="{FF2B5EF4-FFF2-40B4-BE49-F238E27FC236}">
                <a16:creationId xmlns:a16="http://schemas.microsoft.com/office/drawing/2014/main" id="{923CEA11-D6DF-1C46-A3A4-FD9F81E7CBE9}"/>
              </a:ext>
            </a:extLst>
          </p:cNvPr>
          <p:cNvSpPr>
            <a:spLocks noChangeShapeType="1"/>
          </p:cNvSpPr>
          <p:nvPr/>
        </p:nvSpPr>
        <p:spPr bwMode="auto">
          <a:xfrm>
            <a:off x="2879934" y="2681287"/>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3" name="Group 61">
            <a:extLst>
              <a:ext uri="{FF2B5EF4-FFF2-40B4-BE49-F238E27FC236}">
                <a16:creationId xmlns:a16="http://schemas.microsoft.com/office/drawing/2014/main" id="{331FDA17-3586-0A4D-9D97-B7C360855EC7}"/>
              </a:ext>
            </a:extLst>
          </p:cNvPr>
          <p:cNvGrpSpPr>
            <a:grpSpLocks/>
          </p:cNvGrpSpPr>
          <p:nvPr/>
        </p:nvGrpSpPr>
        <p:grpSpPr bwMode="auto">
          <a:xfrm>
            <a:off x="2711659" y="2905125"/>
            <a:ext cx="331788" cy="461962"/>
            <a:chOff x="462" y="1727"/>
            <a:chExt cx="209" cy="291"/>
          </a:xfrm>
        </p:grpSpPr>
        <p:sp>
          <p:nvSpPr>
            <p:cNvPr id="64" name="Rectangle 59">
              <a:extLst>
                <a:ext uri="{FF2B5EF4-FFF2-40B4-BE49-F238E27FC236}">
                  <a16:creationId xmlns:a16="http://schemas.microsoft.com/office/drawing/2014/main" id="{C1850415-E4E6-744B-A59A-4CBBE0004E2D}"/>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5" name="Text Box 57">
              <a:extLst>
                <a:ext uri="{FF2B5EF4-FFF2-40B4-BE49-F238E27FC236}">
                  <a16:creationId xmlns:a16="http://schemas.microsoft.com/office/drawing/2014/main" id="{26A802CD-661F-6548-9B20-03447D673761}"/>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66" name="Text Box 58">
              <a:extLst>
                <a:ext uri="{FF2B5EF4-FFF2-40B4-BE49-F238E27FC236}">
                  <a16:creationId xmlns:a16="http://schemas.microsoft.com/office/drawing/2014/main" id="{5857CADE-C5FA-4D45-86A4-A527BB0999C5}"/>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67" name="Line 62">
            <a:extLst>
              <a:ext uri="{FF2B5EF4-FFF2-40B4-BE49-F238E27FC236}">
                <a16:creationId xmlns:a16="http://schemas.microsoft.com/office/drawing/2014/main" id="{4AD99966-51D9-144F-843E-CA57BB5A97E5}"/>
              </a:ext>
            </a:extLst>
          </p:cNvPr>
          <p:cNvSpPr>
            <a:spLocks noChangeShapeType="1"/>
          </p:cNvSpPr>
          <p:nvPr/>
        </p:nvSpPr>
        <p:spPr bwMode="auto">
          <a:xfrm>
            <a:off x="7443997" y="2668587"/>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8" name="Group 63">
            <a:extLst>
              <a:ext uri="{FF2B5EF4-FFF2-40B4-BE49-F238E27FC236}">
                <a16:creationId xmlns:a16="http://schemas.microsoft.com/office/drawing/2014/main" id="{21BE7B05-C0E3-2847-AA19-1D559561D8E0}"/>
              </a:ext>
            </a:extLst>
          </p:cNvPr>
          <p:cNvGrpSpPr>
            <a:grpSpLocks/>
          </p:cNvGrpSpPr>
          <p:nvPr/>
        </p:nvGrpSpPr>
        <p:grpSpPr bwMode="auto">
          <a:xfrm>
            <a:off x="7275722" y="2892425"/>
            <a:ext cx="331787" cy="461962"/>
            <a:chOff x="462" y="1727"/>
            <a:chExt cx="209" cy="291"/>
          </a:xfrm>
        </p:grpSpPr>
        <p:sp>
          <p:nvSpPr>
            <p:cNvPr id="69" name="Rectangle 64">
              <a:extLst>
                <a:ext uri="{FF2B5EF4-FFF2-40B4-BE49-F238E27FC236}">
                  <a16:creationId xmlns:a16="http://schemas.microsoft.com/office/drawing/2014/main" id="{1068B7F8-AE57-0A4E-92E6-32182A78CA31}"/>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0" name="Text Box 65">
              <a:extLst>
                <a:ext uri="{FF2B5EF4-FFF2-40B4-BE49-F238E27FC236}">
                  <a16:creationId xmlns:a16="http://schemas.microsoft.com/office/drawing/2014/main" id="{304BAA75-EDF9-3049-8146-D4E3B77D4E55}"/>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71" name="Text Box 66">
              <a:extLst>
                <a:ext uri="{FF2B5EF4-FFF2-40B4-BE49-F238E27FC236}">
                  <a16:creationId xmlns:a16="http://schemas.microsoft.com/office/drawing/2014/main" id="{7B98EC85-B737-7A4A-B367-0CDBC6B02392}"/>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grpSp>
        <p:nvGrpSpPr>
          <p:cNvPr id="72" name="Group 77">
            <a:extLst>
              <a:ext uri="{FF2B5EF4-FFF2-40B4-BE49-F238E27FC236}">
                <a16:creationId xmlns:a16="http://schemas.microsoft.com/office/drawing/2014/main" id="{3F072947-4F12-CC4D-A114-F6AA680D477F}"/>
              </a:ext>
            </a:extLst>
          </p:cNvPr>
          <p:cNvGrpSpPr>
            <a:grpSpLocks/>
          </p:cNvGrpSpPr>
          <p:nvPr/>
        </p:nvGrpSpPr>
        <p:grpSpPr bwMode="auto">
          <a:xfrm>
            <a:off x="2875172" y="4156075"/>
            <a:ext cx="963612" cy="446087"/>
            <a:chOff x="3105" y="2650"/>
            <a:chExt cx="607" cy="281"/>
          </a:xfrm>
        </p:grpSpPr>
        <p:sp>
          <p:nvSpPr>
            <p:cNvPr id="73" name="Rectangle 68">
              <a:extLst>
                <a:ext uri="{FF2B5EF4-FFF2-40B4-BE49-F238E27FC236}">
                  <a16:creationId xmlns:a16="http://schemas.microsoft.com/office/drawing/2014/main" id="{B30322FD-E3EE-8748-B949-5646BF3FDFC8}"/>
                </a:ext>
              </a:extLst>
            </p:cNvPr>
            <p:cNvSpPr>
              <a:spLocks noChangeArrowheads="1"/>
            </p:cNvSpPr>
            <p:nvPr/>
          </p:nvSpPr>
          <p:spPr bwMode="auto">
            <a:xfrm>
              <a:off x="3105" y="2650"/>
              <a:ext cx="607"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4" name="Line 72">
              <a:extLst>
                <a:ext uri="{FF2B5EF4-FFF2-40B4-BE49-F238E27FC236}">
                  <a16:creationId xmlns:a16="http://schemas.microsoft.com/office/drawing/2014/main" id="{48E1F9CF-9FEF-5347-B932-F18E52F7D062}"/>
                </a:ext>
              </a:extLst>
            </p:cNvPr>
            <p:cNvSpPr>
              <a:spLocks noChangeShapeType="1"/>
            </p:cNvSpPr>
            <p:nvPr/>
          </p:nvSpPr>
          <p:spPr bwMode="auto">
            <a:xfrm>
              <a:off x="3406" y="2652"/>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5" name="Text Box 73">
              <a:extLst>
                <a:ext uri="{FF2B5EF4-FFF2-40B4-BE49-F238E27FC236}">
                  <a16:creationId xmlns:a16="http://schemas.microsoft.com/office/drawing/2014/main" id="{3F1DCBAA-5080-0B49-ADD4-12FFFAF8A808}"/>
                </a:ext>
              </a:extLst>
            </p:cNvPr>
            <p:cNvSpPr txBox="1">
              <a:spLocks noChangeArrowheads="1"/>
            </p:cNvSpPr>
            <p:nvPr/>
          </p:nvSpPr>
          <p:spPr bwMode="auto">
            <a:xfrm>
              <a:off x="3140" y="2663"/>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76" name="Text Box 74">
              <a:extLst>
                <a:ext uri="{FF2B5EF4-FFF2-40B4-BE49-F238E27FC236}">
                  <a16:creationId xmlns:a16="http://schemas.microsoft.com/office/drawing/2014/main" id="{30F8DE49-8702-8242-B74B-8F1C10B8D2BE}"/>
                </a:ext>
              </a:extLst>
            </p:cNvPr>
            <p:cNvSpPr txBox="1">
              <a:spLocks noChangeArrowheads="1"/>
            </p:cNvSpPr>
            <p:nvPr/>
          </p:nvSpPr>
          <p:spPr bwMode="auto">
            <a:xfrm>
              <a:off x="3436" y="2670"/>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grpSp>
      <p:sp>
        <p:nvSpPr>
          <p:cNvPr id="77" name="Rectangle 78">
            <a:extLst>
              <a:ext uri="{FF2B5EF4-FFF2-40B4-BE49-F238E27FC236}">
                <a16:creationId xmlns:a16="http://schemas.microsoft.com/office/drawing/2014/main" id="{6229F0FB-98BB-B944-85C4-25A52FBA6CCF}"/>
              </a:ext>
            </a:extLst>
          </p:cNvPr>
          <p:cNvSpPr>
            <a:spLocks noChangeArrowheads="1"/>
          </p:cNvSpPr>
          <p:nvPr/>
        </p:nvSpPr>
        <p:spPr bwMode="auto">
          <a:xfrm>
            <a:off x="2875172" y="4603750"/>
            <a:ext cx="5170487" cy="11207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Text Box 80">
            <a:extLst>
              <a:ext uri="{FF2B5EF4-FFF2-40B4-BE49-F238E27FC236}">
                <a16:creationId xmlns:a16="http://schemas.microsoft.com/office/drawing/2014/main" id="{15C2EA86-0F4F-3247-A569-CE038874C470}"/>
              </a:ext>
            </a:extLst>
          </p:cNvPr>
          <p:cNvSpPr txBox="1">
            <a:spLocks noChangeArrowheads="1"/>
          </p:cNvSpPr>
          <p:nvPr/>
        </p:nvSpPr>
        <p:spPr bwMode="auto">
          <a:xfrm>
            <a:off x="4811922" y="4927600"/>
            <a:ext cx="14112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entity body</a:t>
            </a:r>
          </a:p>
        </p:txBody>
      </p:sp>
      <p:grpSp>
        <p:nvGrpSpPr>
          <p:cNvPr id="79" name="Group 81">
            <a:extLst>
              <a:ext uri="{FF2B5EF4-FFF2-40B4-BE49-F238E27FC236}">
                <a16:creationId xmlns:a16="http://schemas.microsoft.com/office/drawing/2014/main" id="{FBD71B37-ADDE-7A46-9420-5D7F558DE36A}"/>
              </a:ext>
            </a:extLst>
          </p:cNvPr>
          <p:cNvGrpSpPr>
            <a:grpSpLocks/>
          </p:cNvGrpSpPr>
          <p:nvPr/>
        </p:nvGrpSpPr>
        <p:grpSpPr bwMode="auto">
          <a:xfrm>
            <a:off x="2711659" y="4941887"/>
            <a:ext cx="331788" cy="461963"/>
            <a:chOff x="462" y="1727"/>
            <a:chExt cx="209" cy="291"/>
          </a:xfrm>
        </p:grpSpPr>
        <p:sp>
          <p:nvSpPr>
            <p:cNvPr id="80" name="Rectangle 82">
              <a:extLst>
                <a:ext uri="{FF2B5EF4-FFF2-40B4-BE49-F238E27FC236}">
                  <a16:creationId xmlns:a16="http://schemas.microsoft.com/office/drawing/2014/main" id="{EB685F5D-49A7-714D-B0CE-A681FE471FBF}"/>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1" name="Text Box 83">
              <a:extLst>
                <a:ext uri="{FF2B5EF4-FFF2-40B4-BE49-F238E27FC236}">
                  <a16:creationId xmlns:a16="http://schemas.microsoft.com/office/drawing/2014/main" id="{F39503FA-5AF7-1343-97ED-74063A1F12A0}"/>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82" name="Text Box 84">
              <a:extLst>
                <a:ext uri="{FF2B5EF4-FFF2-40B4-BE49-F238E27FC236}">
                  <a16:creationId xmlns:a16="http://schemas.microsoft.com/office/drawing/2014/main" id="{65445F71-0392-1545-8E73-EFFA475F7631}"/>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grpSp>
        <p:nvGrpSpPr>
          <p:cNvPr id="83" name="Group 85">
            <a:extLst>
              <a:ext uri="{FF2B5EF4-FFF2-40B4-BE49-F238E27FC236}">
                <a16:creationId xmlns:a16="http://schemas.microsoft.com/office/drawing/2014/main" id="{948FB213-CBD1-754F-9A31-92B73ABB091D}"/>
              </a:ext>
            </a:extLst>
          </p:cNvPr>
          <p:cNvGrpSpPr>
            <a:grpSpLocks/>
          </p:cNvGrpSpPr>
          <p:nvPr/>
        </p:nvGrpSpPr>
        <p:grpSpPr bwMode="auto">
          <a:xfrm>
            <a:off x="7871034" y="4932362"/>
            <a:ext cx="331788" cy="461963"/>
            <a:chOff x="462" y="1727"/>
            <a:chExt cx="209" cy="291"/>
          </a:xfrm>
        </p:grpSpPr>
        <p:sp>
          <p:nvSpPr>
            <p:cNvPr id="84" name="Rectangle 86">
              <a:extLst>
                <a:ext uri="{FF2B5EF4-FFF2-40B4-BE49-F238E27FC236}">
                  <a16:creationId xmlns:a16="http://schemas.microsoft.com/office/drawing/2014/main" id="{2099BE28-2CBD-FA47-A576-86B1CF474263}"/>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5" name="Text Box 87">
              <a:extLst>
                <a:ext uri="{FF2B5EF4-FFF2-40B4-BE49-F238E27FC236}">
                  <a16:creationId xmlns:a16="http://schemas.microsoft.com/office/drawing/2014/main" id="{94AB5515-CA17-A64C-8C42-F0741024357D}"/>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86" name="Text Box 88">
              <a:extLst>
                <a:ext uri="{FF2B5EF4-FFF2-40B4-BE49-F238E27FC236}">
                  <a16:creationId xmlns:a16="http://schemas.microsoft.com/office/drawing/2014/main" id="{157CE15D-905D-5B44-91B2-249371FA4B11}"/>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87" name="Slide Number Placeholder 2">
            <a:extLst>
              <a:ext uri="{FF2B5EF4-FFF2-40B4-BE49-F238E27FC236}">
                <a16:creationId xmlns:a16="http://schemas.microsoft.com/office/drawing/2014/main" id="{09896B4E-767E-074F-8EDA-CDA62F29047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71936590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Other HTTP request </a:t>
            </a:r>
            <a:r>
              <a:rPr lang="en-US" altLang="en-US" dirty="0">
                <a:ea typeface="ＭＳ Ｐゴシック" panose="020B0600070205080204" pitchFamily="34" charset="-128"/>
              </a:rPr>
              <a:t>m</a:t>
            </a:r>
            <a:r>
              <a:rPr lang="en-US" altLang="en-US" sz="4400" dirty="0">
                <a:ea typeface="ＭＳ Ｐゴシック" panose="020B0600070205080204" pitchFamily="34" charset="-128"/>
              </a:rPr>
              <a:t>essages</a:t>
            </a:r>
            <a:endParaRPr lang="en-US" sz="4400" dirty="0"/>
          </a:p>
        </p:txBody>
      </p:sp>
      <p:sp>
        <p:nvSpPr>
          <p:cNvPr id="87" name="Rectangle 3">
            <a:extLst>
              <a:ext uri="{FF2B5EF4-FFF2-40B4-BE49-F238E27FC236}">
                <a16:creationId xmlns:a16="http://schemas.microsoft.com/office/drawing/2014/main" id="{25316CA5-99B5-7F45-AFB7-B3A2CBFABDDC}"/>
              </a:ext>
            </a:extLst>
          </p:cNvPr>
          <p:cNvSpPr txBox="1">
            <a:spLocks noChangeArrowheads="1"/>
          </p:cNvSpPr>
          <p:nvPr/>
        </p:nvSpPr>
        <p:spPr>
          <a:xfrm>
            <a:off x="685573" y="1727394"/>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POST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web page often includes form input</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user input sent from client to server in entity body of HTTP POST request message</a:t>
            </a:r>
          </a:p>
        </p:txBody>
      </p:sp>
      <p:sp>
        <p:nvSpPr>
          <p:cNvPr id="88" name="Rectangle 3">
            <a:extLst>
              <a:ext uri="{FF2B5EF4-FFF2-40B4-BE49-F238E27FC236}">
                <a16:creationId xmlns:a16="http://schemas.microsoft.com/office/drawing/2014/main" id="{EC7D421B-4EDF-C343-AB2D-4624467F5415}"/>
              </a:ext>
            </a:extLst>
          </p:cNvPr>
          <p:cNvSpPr txBox="1">
            <a:spLocks noChangeArrowheads="1"/>
          </p:cNvSpPr>
          <p:nvPr/>
        </p:nvSpPr>
        <p:spPr>
          <a:xfrm>
            <a:off x="685573" y="4466964"/>
            <a:ext cx="5541055"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GET method </a:t>
            </a:r>
            <a:r>
              <a:rPr kumimoji="0" lang="en-US" sz="2400" b="0" i="0" u="none" strike="noStrike" kern="1200" cap="none" spc="0" normalizeH="0" baseline="0" noProof="0" dirty="0">
                <a:ln>
                  <a:noFill/>
                </a:ln>
                <a:solidFill>
                  <a:prstClr val="black"/>
                </a:solidFill>
                <a:effectLst/>
                <a:uLnTx/>
                <a:uFillTx/>
                <a:latin typeface="Calibri"/>
                <a:ea typeface="+mn-ea"/>
                <a:cs typeface="+mn-cs"/>
              </a:rPr>
              <a:t>(for sending data to server):</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include user data in URL field of HTTP GET request message (following a ‘?’):</a:t>
            </a:r>
          </a:p>
        </p:txBody>
      </p:sp>
      <p:sp>
        <p:nvSpPr>
          <p:cNvPr id="89" name="Text Box 5">
            <a:extLst>
              <a:ext uri="{FF2B5EF4-FFF2-40B4-BE49-F238E27FC236}">
                <a16:creationId xmlns:a16="http://schemas.microsoft.com/office/drawing/2014/main" id="{B785588B-2DEA-474F-89CA-2613413F7528}"/>
              </a:ext>
            </a:extLst>
          </p:cNvPr>
          <p:cNvSpPr txBox="1">
            <a:spLocks noChangeArrowheads="1"/>
          </p:cNvSpPr>
          <p:nvPr/>
        </p:nvSpPr>
        <p:spPr bwMode="auto">
          <a:xfrm>
            <a:off x="798692" y="5806133"/>
            <a:ext cx="62801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www.somesite.com/animalsearch?monkeys&amp;banana</a:t>
            </a:r>
          </a:p>
        </p:txBody>
      </p:sp>
      <p:sp>
        <p:nvSpPr>
          <p:cNvPr id="90" name="Rectangle 3">
            <a:extLst>
              <a:ext uri="{FF2B5EF4-FFF2-40B4-BE49-F238E27FC236}">
                <a16:creationId xmlns:a16="http://schemas.microsoft.com/office/drawing/2014/main" id="{F9FB5262-4D63-A149-A391-3CDD424427AC}"/>
              </a:ext>
            </a:extLst>
          </p:cNvPr>
          <p:cNvSpPr txBox="1">
            <a:spLocks noChangeArrowheads="1"/>
          </p:cNvSpPr>
          <p:nvPr/>
        </p:nvSpPr>
        <p:spPr>
          <a:xfrm>
            <a:off x="6991758" y="1752600"/>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HEAD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requests headers (only) that would be returned</a:t>
            </a:r>
            <a:r>
              <a:rPr kumimoji="0" lang="en-US" sz="2400" b="0" i="1" u="none" strike="noStrike" kern="1200" cap="none" spc="0" normalizeH="0" baseline="0" noProof="0" dirty="0">
                <a:ln>
                  <a:noFill/>
                </a:ln>
                <a:solidFill>
                  <a:prstClr val="black"/>
                </a:solidFill>
                <a:effectLst/>
                <a:uLnTx/>
                <a:uFillTx/>
                <a:latin typeface="Calibri"/>
                <a:ea typeface="+mn-ea"/>
                <a:cs typeface="+mn-cs"/>
              </a:rPr>
              <a:t> if </a:t>
            </a:r>
            <a:r>
              <a:rPr kumimoji="0" lang="en-US" sz="2400" b="0" i="0" u="none" strike="noStrike" kern="1200" cap="none" spc="0" normalizeH="0" baseline="0" noProof="0" dirty="0">
                <a:ln>
                  <a:noFill/>
                </a:ln>
                <a:solidFill>
                  <a:prstClr val="black"/>
                </a:solidFill>
                <a:effectLst/>
                <a:uLnTx/>
                <a:uFillTx/>
                <a:latin typeface="Calibri"/>
                <a:ea typeface="+mn-ea"/>
                <a:cs typeface="+mn-cs"/>
              </a:rPr>
              <a:t>specified URL were requested  with an HTTP GET method. </a:t>
            </a:r>
          </a:p>
        </p:txBody>
      </p:sp>
      <p:sp>
        <p:nvSpPr>
          <p:cNvPr id="91" name="Rectangle 3">
            <a:extLst>
              <a:ext uri="{FF2B5EF4-FFF2-40B4-BE49-F238E27FC236}">
                <a16:creationId xmlns:a16="http://schemas.microsoft.com/office/drawing/2014/main" id="{2D3C6453-B336-C04B-8A91-4E7D3B632FEB}"/>
              </a:ext>
            </a:extLst>
          </p:cNvPr>
          <p:cNvSpPr txBox="1">
            <a:spLocks noChangeArrowheads="1"/>
          </p:cNvSpPr>
          <p:nvPr/>
        </p:nvSpPr>
        <p:spPr>
          <a:xfrm>
            <a:off x="6993371" y="3839527"/>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PUT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uploads new file (object) to server</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completely replaces file that exists at specified URL with content in entity body of POST HTTP request message</a:t>
            </a:r>
          </a:p>
        </p:txBody>
      </p:sp>
      <p:sp>
        <p:nvSpPr>
          <p:cNvPr id="8" name="Slide Number Placeholder 2">
            <a:extLst>
              <a:ext uri="{FF2B5EF4-FFF2-40B4-BE49-F238E27FC236}">
                <a16:creationId xmlns:a16="http://schemas.microsoft.com/office/drawing/2014/main" id="{40C538BA-1C71-0F4D-B753-A7D597D981F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691248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par>
                                <p:cTn id="8" presetID="9" presetClass="entr" presetSubtype="0"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dissolve">
                                      <p:cBhvr>
                                        <p:cTn id="1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P spid="9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response </a:t>
            </a:r>
            <a:r>
              <a:rPr lang="en-US" altLang="en-US" dirty="0">
                <a:ea typeface="ＭＳ Ｐゴシック" panose="020B0600070205080204" pitchFamily="34" charset="-128"/>
              </a:rPr>
              <a:t>m</a:t>
            </a:r>
            <a:r>
              <a:rPr lang="en-US" altLang="en-US" sz="4400" dirty="0">
                <a:ea typeface="ＭＳ Ｐゴシック" panose="020B0600070205080204" pitchFamily="34" charset="-128"/>
              </a:rPr>
              <a:t>essage</a:t>
            </a:r>
            <a:endParaRPr lang="en-US" sz="4400" dirty="0"/>
          </a:p>
        </p:txBody>
      </p:sp>
      <p:sp>
        <p:nvSpPr>
          <p:cNvPr id="87" name="Text Box 5">
            <a:extLst>
              <a:ext uri="{FF2B5EF4-FFF2-40B4-BE49-F238E27FC236}">
                <a16:creationId xmlns:a16="http://schemas.microsoft.com/office/drawing/2014/main" id="{A994AECC-DC16-7847-B8EE-F2F612ABB287}"/>
              </a:ext>
            </a:extLst>
          </p:cNvPr>
          <p:cNvSpPr txBox="1">
            <a:spLocks noChangeArrowheads="1"/>
          </p:cNvSpPr>
          <p:nvPr/>
        </p:nvSpPr>
        <p:spPr bwMode="auto">
          <a:xfrm>
            <a:off x="889630" y="1555730"/>
            <a:ext cx="40561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status line (protocol</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status code status phrase)</a:t>
            </a:r>
            <a:endParaRPr kumimoji="0" lang="en-US" altLang="en-US" sz="28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endParaRPr>
          </a:p>
        </p:txBody>
      </p:sp>
      <p:sp>
        <p:nvSpPr>
          <p:cNvPr id="90" name="Text Box 8">
            <a:extLst>
              <a:ext uri="{FF2B5EF4-FFF2-40B4-BE49-F238E27FC236}">
                <a16:creationId xmlns:a16="http://schemas.microsoft.com/office/drawing/2014/main" id="{9695B2A1-768B-CE41-87A1-8D564F953877}"/>
              </a:ext>
            </a:extLst>
          </p:cNvPr>
          <p:cNvSpPr txBox="1">
            <a:spLocks noChangeArrowheads="1"/>
          </p:cNvSpPr>
          <p:nvPr/>
        </p:nvSpPr>
        <p:spPr bwMode="auto">
          <a:xfrm>
            <a:off x="3979618" y="2984961"/>
            <a:ext cx="10711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header</a:t>
            </a:r>
          </a:p>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 lines</a:t>
            </a:r>
            <a:endParaRPr kumimoji="0" lang="en-US" altLang="en-US" sz="28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endParaRPr>
          </a:p>
        </p:txBody>
      </p:sp>
      <p:sp>
        <p:nvSpPr>
          <p:cNvPr id="92" name="Text Box 10">
            <a:extLst>
              <a:ext uri="{FF2B5EF4-FFF2-40B4-BE49-F238E27FC236}">
                <a16:creationId xmlns:a16="http://schemas.microsoft.com/office/drawing/2014/main" id="{71D3CD43-9088-2144-992C-3A77F783A6D7}"/>
              </a:ext>
            </a:extLst>
          </p:cNvPr>
          <p:cNvSpPr txBox="1">
            <a:spLocks noChangeArrowheads="1"/>
          </p:cNvSpPr>
          <p:nvPr/>
        </p:nvSpPr>
        <p:spPr bwMode="auto">
          <a:xfrm>
            <a:off x="828397" y="4607159"/>
            <a:ext cx="360288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data, e.g.,  requested</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HTML file</a:t>
            </a:r>
            <a:endParaRPr kumimoji="0" lang="en-US" altLang="en-US" sz="28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endParaRPr>
          </a:p>
        </p:txBody>
      </p:sp>
      <p:sp>
        <p:nvSpPr>
          <p:cNvPr id="93" name="Rectangle 15">
            <a:extLst>
              <a:ext uri="{FF2B5EF4-FFF2-40B4-BE49-F238E27FC236}">
                <a16:creationId xmlns:a16="http://schemas.microsoft.com/office/drawing/2014/main" id="{AE1D96B5-48F4-B842-9424-43BC570F6345}"/>
              </a:ext>
            </a:extLst>
          </p:cNvPr>
          <p:cNvSpPr>
            <a:spLocks noChangeArrowheads="1"/>
          </p:cNvSpPr>
          <p:nvPr/>
        </p:nvSpPr>
        <p:spPr bwMode="auto">
          <a:xfrm>
            <a:off x="5131481" y="1710879"/>
            <a:ext cx="6311900" cy="3490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HTTP/1.1 200 OK</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Date: Tue, 08 Sep 2020 00:53:20 GMT</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Server: Apache/2.4.6 (CentOS) OpenSSL/1.0.2k-fips PHP/7.4.9 mod_perl/2.0.11 Perl/v5.16.3</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Last-Modified: Tue, 01 Mar 2016 18:57:50 GMT</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ETag: "a5b-52d015789ee9e"</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Accept-Ranges: bytes</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Content-Length: 2651</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Content-Type: text/html; charset=UTF-8</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it-IT"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data data data data data ... </a:t>
            </a:r>
            <a:endPar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cxnSp>
        <p:nvCxnSpPr>
          <p:cNvPr id="94" name="Straight Arrow Connector 93">
            <a:extLst>
              <a:ext uri="{FF2B5EF4-FFF2-40B4-BE49-F238E27FC236}">
                <a16:creationId xmlns:a16="http://schemas.microsoft.com/office/drawing/2014/main" id="{81248C33-8978-FA4A-B68D-07F7345C9C4D}"/>
              </a:ext>
            </a:extLst>
          </p:cNvPr>
          <p:cNvCxnSpPr>
            <a:cxnSpLocks/>
          </p:cNvCxnSpPr>
          <p:nvPr/>
        </p:nvCxnSpPr>
        <p:spPr>
          <a:xfrm>
            <a:off x="3593872" y="1845820"/>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95" name="Straight Arrow Connector 94">
            <a:extLst>
              <a:ext uri="{FF2B5EF4-FFF2-40B4-BE49-F238E27FC236}">
                <a16:creationId xmlns:a16="http://schemas.microsoft.com/office/drawing/2014/main" id="{A1C1D39C-E830-C840-962A-5EF5A5C89548}"/>
              </a:ext>
            </a:extLst>
          </p:cNvPr>
          <p:cNvCxnSpPr>
            <a:cxnSpLocks/>
          </p:cNvCxnSpPr>
          <p:nvPr/>
        </p:nvCxnSpPr>
        <p:spPr>
          <a:xfrm>
            <a:off x="3642857" y="4850277"/>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sp>
        <p:nvSpPr>
          <p:cNvPr id="96" name="TextBox 1">
            <a:extLst>
              <a:ext uri="{FF2B5EF4-FFF2-40B4-BE49-F238E27FC236}">
                <a16:creationId xmlns:a16="http://schemas.microsoft.com/office/drawing/2014/main" id="{2551C779-9290-AD4E-91BD-E60A7E927A95}"/>
              </a:ext>
            </a:extLst>
          </p:cNvPr>
          <p:cNvSpPr txBox="1">
            <a:spLocks noChangeArrowheads="1"/>
          </p:cNvSpPr>
          <p:nvPr/>
        </p:nvSpPr>
        <p:spPr bwMode="auto">
          <a:xfrm>
            <a:off x="889630" y="6155251"/>
            <a:ext cx="952137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sp>
        <p:nvSpPr>
          <p:cNvPr id="12" name="Rectangle 11">
            <a:extLst>
              <a:ext uri="{FF2B5EF4-FFF2-40B4-BE49-F238E27FC236}">
                <a16:creationId xmlns:a16="http://schemas.microsoft.com/office/drawing/2014/main" id="{C9A44120-8306-2742-A6C5-833CF39C2053}"/>
              </a:ext>
            </a:extLst>
          </p:cNvPr>
          <p:cNvSpPr/>
          <p:nvPr/>
        </p:nvSpPr>
        <p:spPr>
          <a:xfrm>
            <a:off x="506185" y="4724398"/>
            <a:ext cx="10733315" cy="1894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 name="Left Brace 2">
            <a:extLst>
              <a:ext uri="{FF2B5EF4-FFF2-40B4-BE49-F238E27FC236}">
                <a16:creationId xmlns:a16="http://schemas.microsoft.com/office/drawing/2014/main" id="{7B4A04F6-6325-3B46-B996-B1257F5CC1D8}"/>
              </a:ext>
            </a:extLst>
          </p:cNvPr>
          <p:cNvSpPr/>
          <p:nvPr/>
        </p:nvSpPr>
        <p:spPr>
          <a:xfrm>
            <a:off x="4963885" y="2057400"/>
            <a:ext cx="261258" cy="2694214"/>
          </a:xfrm>
          <a:prstGeom prst="leftBrace">
            <a:avLst/>
          </a:prstGeom>
          <a:ln w="22225">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73B0BCB5-3B5E-AE49-AE9B-AE6FFB902BA8}"/>
              </a:ext>
            </a:extLst>
          </p:cNvPr>
          <p:cNvSpPr/>
          <p:nvPr/>
        </p:nvSpPr>
        <p:spPr>
          <a:xfrm>
            <a:off x="4359729" y="2041072"/>
            <a:ext cx="7151914" cy="29826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Rectangle 14">
            <a:extLst>
              <a:ext uri="{FF2B5EF4-FFF2-40B4-BE49-F238E27FC236}">
                <a16:creationId xmlns:a16="http://schemas.microsoft.com/office/drawing/2014/main" id="{DB7232E2-6D04-AD43-8E7F-3073A3A01F08}"/>
              </a:ext>
            </a:extLst>
          </p:cNvPr>
          <p:cNvSpPr/>
          <p:nvPr/>
        </p:nvSpPr>
        <p:spPr>
          <a:xfrm>
            <a:off x="3858986" y="2939143"/>
            <a:ext cx="7151914" cy="13552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 name="Slide Number Placeholder 2">
            <a:extLst>
              <a:ext uri="{FF2B5EF4-FFF2-40B4-BE49-F238E27FC236}">
                <a16:creationId xmlns:a16="http://schemas.microsoft.com/office/drawing/2014/main" id="{1A72BEEE-6164-8340-B1FC-05E6C79CF76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716890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par>
                                <p:cTn id="8" presetID="9" presetClass="exit" presetSubtype="0" fill="hold" grpId="0" nodeType="withEffect">
                                  <p:stCondLst>
                                    <p:cond delay="0"/>
                                  </p:stCondLst>
                                  <p:childTnLst>
                                    <p:animEffect transition="out" filter="dissolve">
                                      <p:cBhvr>
                                        <p:cTn id="9" dur="500"/>
                                        <p:tgtEl>
                                          <p:spTgt spid="15"/>
                                        </p:tgtEl>
                                      </p:cBhvr>
                                    </p:animEffect>
                                    <p:set>
                                      <p:cBhvr>
                                        <p:cTn id="10" dur="1" fill="hold">
                                          <p:stCondLst>
                                            <p:cond delay="499"/>
                                          </p:stCondLst>
                                        </p:cTn>
                                        <p:tgtEl>
                                          <p:spTgt spid="15"/>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0" nodeType="clickEffect">
                                  <p:stCondLst>
                                    <p:cond delay="0"/>
                                  </p:stCondLst>
                                  <p:childTnLst>
                                    <p:animEffect transition="out" filter="dissolve">
                                      <p:cBhvr>
                                        <p:cTn id="14" dur="500"/>
                                        <p:tgtEl>
                                          <p:spTgt spid="12"/>
                                        </p:tgtEl>
                                      </p:cBhvr>
                                    </p:animEffect>
                                    <p:set>
                                      <p:cBhvr>
                                        <p:cTn id="15"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P spid="1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Application </a:t>
            </a:r>
            <a:r>
              <a:rPr lang="en-US" altLang="en-US" dirty="0">
                <a:cs typeface="Calibri" panose="020F0502020204030204" pitchFamily="34" charset="0"/>
              </a:rPr>
              <a:t>l</a:t>
            </a:r>
            <a:r>
              <a:rPr lang="en-US" altLang="en-US" sz="4400" dirty="0">
                <a:cs typeface="Calibri" panose="020F0502020204030204" pitchFamily="34" charset="0"/>
              </a:rPr>
              <a:t>ayer: overview</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747307" y="1406319"/>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Our goals: </a:t>
            </a:r>
          </a:p>
          <a:p>
            <a:pPr marL="460375" marR="0" lvl="0" indent="-3460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conceptual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implementation aspects of application-layer protocols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transport-layer service models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client-server paradigm</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peer-to-peer paradigm</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16985" y="1399497"/>
            <a:ext cx="5405262" cy="4799013"/>
          </a:xfrm>
          <a:prstGeom prst="rect">
            <a:avLst/>
          </a:prstGeom>
        </p:spPr>
        <p:txBody>
          <a:bodyPr>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marR="0" lvl="0" indent="-349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learn about protocols by examining popular application-layer protocols and infrastructure</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IMAP</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video streaming systems, CDNs</a:t>
            </a:r>
          </a:p>
          <a:p>
            <a:pPr marL="349250" marR="0" lvl="0" indent="-349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programming network applications</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socket API</a:t>
            </a: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2">
            <a:extLst>
              <a:ext uri="{FF2B5EF4-FFF2-40B4-BE49-F238E27FC236}">
                <a16:creationId xmlns:a16="http://schemas.microsoft.com/office/drawing/2014/main" id="{995738BC-ECEC-DD4F-BBFF-ED532C8518F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8518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2" end="2"/>
                                            </p:txEl>
                                          </p:spTgt>
                                        </p:tgtEl>
                                        <p:attrNameLst>
                                          <p:attrName>style.visibility</p:attrName>
                                        </p:attrNameLst>
                                      </p:cBhvr>
                                      <p:to>
                                        <p:strVal val="visible"/>
                                      </p:to>
                                    </p:set>
                                    <p:animEffect transition="in" filter="dissolve">
                                      <p:cBhvr>
                                        <p:cTn id="7" dur="500"/>
                                        <p:tgtEl>
                                          <p:spTgt spid="10">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
                                            <p:txEl>
                                              <p:pRg st="3" end="3"/>
                                            </p:txEl>
                                          </p:spTgt>
                                        </p:tgtEl>
                                        <p:attrNameLst>
                                          <p:attrName>style.visibility</p:attrName>
                                        </p:attrNameLst>
                                      </p:cBhvr>
                                      <p:to>
                                        <p:strVal val="visible"/>
                                      </p:to>
                                    </p:set>
                                    <p:animEffect transition="in" filter="dissolve">
                                      <p:cBhvr>
                                        <p:cTn id="10" dur="500"/>
                                        <p:tgtEl>
                                          <p:spTgt spid="10">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
                                            <p:txEl>
                                              <p:pRg st="4" end="4"/>
                                            </p:txEl>
                                          </p:spTgt>
                                        </p:tgtEl>
                                        <p:attrNameLst>
                                          <p:attrName>style.visibility</p:attrName>
                                        </p:attrNameLst>
                                      </p:cBhvr>
                                      <p:to>
                                        <p:strVal val="visible"/>
                                      </p:to>
                                    </p:set>
                                    <p:animEffect transition="in" filter="dissolve">
                                      <p:cBhvr>
                                        <p:cTn id="13" dur="500"/>
                                        <p:tgtEl>
                                          <p:spTgt spid="10">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1">
                                            <p:txEl>
                                              <p:pRg st="0" end="0"/>
                                            </p:txEl>
                                          </p:spTgt>
                                        </p:tgtEl>
                                        <p:attrNameLst>
                                          <p:attrName>style.visibility</p:attrName>
                                        </p:attrNameLst>
                                      </p:cBhvr>
                                      <p:to>
                                        <p:strVal val="visible"/>
                                      </p:to>
                                    </p:set>
                                    <p:animEffect transition="in" filter="dissolve">
                                      <p:cBhvr>
                                        <p:cTn id="18" dur="500"/>
                                        <p:tgtEl>
                                          <p:spTgt spid="11">
                                            <p:txEl>
                                              <p:pRg st="0" end="0"/>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1">
                                            <p:txEl>
                                              <p:pRg st="1" end="1"/>
                                            </p:txEl>
                                          </p:spTgt>
                                        </p:tgtEl>
                                        <p:attrNameLst>
                                          <p:attrName>style.visibility</p:attrName>
                                        </p:attrNameLst>
                                      </p:cBhvr>
                                      <p:to>
                                        <p:strVal val="visible"/>
                                      </p:to>
                                    </p:set>
                                    <p:animEffect transition="in" filter="dissolve">
                                      <p:cBhvr>
                                        <p:cTn id="21" dur="500"/>
                                        <p:tgtEl>
                                          <p:spTgt spid="11">
                                            <p:txEl>
                                              <p:pRg st="1" end="1"/>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1">
                                            <p:txEl>
                                              <p:pRg st="2" end="2"/>
                                            </p:txEl>
                                          </p:spTgt>
                                        </p:tgtEl>
                                        <p:attrNameLst>
                                          <p:attrName>style.visibility</p:attrName>
                                        </p:attrNameLst>
                                      </p:cBhvr>
                                      <p:to>
                                        <p:strVal val="visible"/>
                                      </p:to>
                                    </p:set>
                                    <p:animEffect transition="in" filter="dissolve">
                                      <p:cBhvr>
                                        <p:cTn id="24" dur="500"/>
                                        <p:tgtEl>
                                          <p:spTgt spid="11">
                                            <p:txEl>
                                              <p:pRg st="2" end="2"/>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1">
                                            <p:txEl>
                                              <p:pRg st="3" end="3"/>
                                            </p:txEl>
                                          </p:spTgt>
                                        </p:tgtEl>
                                        <p:attrNameLst>
                                          <p:attrName>style.visibility</p:attrName>
                                        </p:attrNameLst>
                                      </p:cBhvr>
                                      <p:to>
                                        <p:strVal val="visible"/>
                                      </p:to>
                                    </p:set>
                                    <p:animEffect transition="in" filter="dissolve">
                                      <p:cBhvr>
                                        <p:cTn id="27" dur="500"/>
                                        <p:tgtEl>
                                          <p:spTgt spid="11">
                                            <p:txEl>
                                              <p:pRg st="3" end="3"/>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11">
                                            <p:txEl>
                                              <p:pRg st="4" end="4"/>
                                            </p:txEl>
                                          </p:spTgt>
                                        </p:tgtEl>
                                        <p:attrNameLst>
                                          <p:attrName>style.visibility</p:attrName>
                                        </p:attrNameLst>
                                      </p:cBhvr>
                                      <p:to>
                                        <p:strVal val="visible"/>
                                      </p:to>
                                    </p:set>
                                    <p:animEffect transition="in" filter="dissolve">
                                      <p:cBhvr>
                                        <p:cTn id="30" dur="500"/>
                                        <p:tgtEl>
                                          <p:spTgt spid="11">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
                                            <p:txEl>
                                              <p:pRg st="5" end="5"/>
                                            </p:txEl>
                                          </p:spTgt>
                                        </p:tgtEl>
                                        <p:attrNameLst>
                                          <p:attrName>style.visibility</p:attrName>
                                        </p:attrNameLst>
                                      </p:cBhvr>
                                      <p:to>
                                        <p:strVal val="visible"/>
                                      </p:to>
                                    </p:set>
                                    <p:animEffect transition="in" filter="dissolve">
                                      <p:cBhvr>
                                        <p:cTn id="35" dur="500"/>
                                        <p:tgtEl>
                                          <p:spTgt spid="11">
                                            <p:txEl>
                                              <p:pRg st="5" end="5"/>
                                            </p:txEl>
                                          </p:spTgt>
                                        </p:tgtEl>
                                      </p:cBhvr>
                                    </p:animEffect>
                                  </p:childTnLst>
                                </p:cTn>
                              </p:par>
                              <p:par>
                                <p:cTn id="36" presetID="9" presetClass="entr" presetSubtype="0" fill="hold" nodeType="withEffect">
                                  <p:stCondLst>
                                    <p:cond delay="0"/>
                                  </p:stCondLst>
                                  <p:childTnLst>
                                    <p:set>
                                      <p:cBhvr>
                                        <p:cTn id="37" dur="1" fill="hold">
                                          <p:stCondLst>
                                            <p:cond delay="0"/>
                                          </p:stCondLst>
                                        </p:cTn>
                                        <p:tgtEl>
                                          <p:spTgt spid="11">
                                            <p:txEl>
                                              <p:pRg st="6" end="6"/>
                                            </p:txEl>
                                          </p:spTgt>
                                        </p:tgtEl>
                                        <p:attrNameLst>
                                          <p:attrName>style.visibility</p:attrName>
                                        </p:attrNameLst>
                                      </p:cBhvr>
                                      <p:to>
                                        <p:strVal val="visible"/>
                                      </p:to>
                                    </p:set>
                                    <p:animEffect transition="in" filter="dissolve">
                                      <p:cBhvr>
                                        <p:cTn id="38" dur="500"/>
                                        <p:tgtEl>
                                          <p:spTgt spid="1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response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tatus </a:t>
            </a:r>
            <a:r>
              <a:rPr lang="en-US" altLang="en-US" dirty="0">
                <a:ea typeface="ＭＳ Ｐゴシック" panose="020B0600070205080204" pitchFamily="34" charset="-128"/>
              </a:rPr>
              <a:t>c</a:t>
            </a:r>
            <a:r>
              <a:rPr lang="en-US" altLang="en-US" sz="4400" dirty="0">
                <a:ea typeface="ＭＳ Ｐゴシック" panose="020B0600070205080204" pitchFamily="34" charset="-128"/>
              </a:rPr>
              <a:t>odes</a:t>
            </a:r>
            <a:endParaRPr lang="en-US" sz="4400" dirty="0"/>
          </a:p>
        </p:txBody>
      </p:sp>
      <p:sp>
        <p:nvSpPr>
          <p:cNvPr id="12" name="Rectangle 3">
            <a:extLst>
              <a:ext uri="{FF2B5EF4-FFF2-40B4-BE49-F238E27FC236}">
                <a16:creationId xmlns:a16="http://schemas.microsoft.com/office/drawing/2014/main" id="{D7D9FAF8-ACB6-2648-AF49-4F1CA2DD361E}"/>
              </a:ext>
            </a:extLst>
          </p:cNvPr>
          <p:cNvSpPr txBox="1">
            <a:spLocks noChangeArrowheads="1"/>
          </p:cNvSpPr>
          <p:nvPr/>
        </p:nvSpPr>
        <p:spPr>
          <a:xfrm>
            <a:off x="1179871" y="2274314"/>
            <a:ext cx="10678300" cy="41687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200 OK</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 succeeded, requested object later in this message</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301 Moved Permanently</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requested object moved, new location specified later in this message (in Location: field)</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400 Bad Request</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 msg not understood by server</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404 Not Found</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requested document not found on this server</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505 HTTP Version Not Supported</a:t>
            </a:r>
          </a:p>
        </p:txBody>
      </p:sp>
      <p:sp>
        <p:nvSpPr>
          <p:cNvPr id="13" name="Rectangle 5">
            <a:extLst>
              <a:ext uri="{FF2B5EF4-FFF2-40B4-BE49-F238E27FC236}">
                <a16:creationId xmlns:a16="http://schemas.microsoft.com/office/drawing/2014/main" id="{8C98F9E3-E57A-7844-89F3-A6331B046576}"/>
              </a:ext>
            </a:extLst>
          </p:cNvPr>
          <p:cNvSpPr>
            <a:spLocks noChangeArrowheads="1"/>
          </p:cNvSpPr>
          <p:nvPr/>
        </p:nvSpPr>
        <p:spPr bwMode="auto">
          <a:xfrm>
            <a:off x="798691" y="1325562"/>
            <a:ext cx="10856280"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50838" indent="-3508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50838" marR="0" lvl="0" indent="-350838"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status code appears in 1st line in server-to-client response message.</a:t>
            </a:r>
          </a:p>
          <a:p>
            <a:pPr marL="350838" marR="0" lvl="0" indent="-350838"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some sample codes</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t>
            </a:r>
          </a:p>
        </p:txBody>
      </p:sp>
      <p:sp>
        <p:nvSpPr>
          <p:cNvPr id="5" name="Slide Number Placeholder 2">
            <a:extLst>
              <a:ext uri="{FF2B5EF4-FFF2-40B4-BE49-F238E27FC236}">
                <a16:creationId xmlns:a16="http://schemas.microsoft.com/office/drawing/2014/main" id="{2F3EBF3D-1991-B942-BC94-7A161F52592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420651581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Trying out HTTP (client side) for yourself</a:t>
            </a:r>
            <a:endParaRPr lang="en-US" sz="4400" dirty="0"/>
          </a:p>
        </p:txBody>
      </p:sp>
      <p:sp>
        <p:nvSpPr>
          <p:cNvPr id="6" name="Rectangle 3">
            <a:extLst>
              <a:ext uri="{FF2B5EF4-FFF2-40B4-BE49-F238E27FC236}">
                <a16:creationId xmlns:a16="http://schemas.microsoft.com/office/drawing/2014/main" id="{54162CB5-536A-4D40-94FC-6A99B52D37CF}"/>
              </a:ext>
            </a:extLst>
          </p:cNvPr>
          <p:cNvSpPr txBox="1">
            <a:spLocks noChangeArrowheads="1"/>
          </p:cNvSpPr>
          <p:nvPr/>
        </p:nvSpPr>
        <p:spPr>
          <a:xfrm>
            <a:off x="579438" y="1474924"/>
            <a:ext cx="8096250"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 netcat to your favorite Web server:</a:t>
            </a:r>
          </a:p>
          <a:p>
            <a:pPr marL="1143000" marR="0" lvl="2" indent="-228600" algn="l" defTabSz="914400" rtl="0" eaLnBrk="1" fontAlgn="auto" latinLnBrk="0" hangingPunct="1">
              <a:lnSpc>
                <a:spcPct val="90000"/>
              </a:lnSpc>
              <a:spcBef>
                <a:spcPts val="50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 name="Text Box 5">
            <a:extLst>
              <a:ext uri="{FF2B5EF4-FFF2-40B4-BE49-F238E27FC236}">
                <a16:creationId xmlns:a16="http://schemas.microsoft.com/office/drawing/2014/main" id="{5AD8FC5E-7EF6-5D4A-947A-76F9FAC50B5A}"/>
              </a:ext>
            </a:extLst>
          </p:cNvPr>
          <p:cNvSpPr txBox="1">
            <a:spLocks noChangeArrowheads="1"/>
          </p:cNvSpPr>
          <p:nvPr/>
        </p:nvSpPr>
        <p:spPr bwMode="auto">
          <a:xfrm>
            <a:off x="6101461" y="1932221"/>
            <a:ext cx="5852372" cy="1400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38125" marR="0" lvl="0" indent="-238125" algn="l" defTabSz="914400" rtl="0" eaLnBrk="1" fontAlgn="auto" latinLnBrk="0" hangingPunct="1">
              <a:lnSpc>
                <a:spcPct val="100000"/>
              </a:lnSpc>
              <a:spcBef>
                <a:spcPts val="600"/>
              </a:spcBef>
              <a:spcAft>
                <a:spcPts val="0"/>
              </a:spcAft>
              <a:buClr>
                <a:srgbClr val="0000A3"/>
              </a:buClr>
              <a:buSzTx/>
              <a:buFont typeface="Wingdings" pitchFamily="2" charset="2"/>
              <a:buChar char="§"/>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opens TCP connection to port 80 (default HTTP server port)  at gaia.cs.umass.edu.</a:t>
            </a:r>
          </a:p>
          <a:p>
            <a:pPr marL="238125" marR="0" lvl="0" indent="-238125" algn="l" defTabSz="914400" rtl="0" eaLnBrk="1" fontAlgn="auto" latinLnBrk="0" hangingPunct="1">
              <a:lnSpc>
                <a:spcPct val="100000"/>
              </a:lnSpc>
              <a:spcBef>
                <a:spcPts val="600"/>
              </a:spcBef>
              <a:spcAft>
                <a:spcPts val="0"/>
              </a:spcAft>
              <a:buClr>
                <a:srgbClr val="0000A3"/>
              </a:buClr>
              <a:buSzTx/>
              <a:buFont typeface="Wingdings" pitchFamily="2" charset="2"/>
              <a:buChar char="§"/>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anything typed in will be sent  to port 80 at gaia.cs.umass.edu</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28AAC288-3206-534D-929C-FFD2305EC27E}"/>
              </a:ext>
            </a:extLst>
          </p:cNvPr>
          <p:cNvGrpSpPr/>
          <p:nvPr/>
        </p:nvGrpSpPr>
        <p:grpSpPr>
          <a:xfrm>
            <a:off x="711200" y="5286696"/>
            <a:ext cx="8289126" cy="996484"/>
            <a:chOff x="711200" y="5286696"/>
            <a:chExt cx="8289126" cy="996484"/>
          </a:xfrm>
        </p:grpSpPr>
        <p:sp>
          <p:nvSpPr>
            <p:cNvPr id="15" name="Rectangle 14">
              <a:extLst>
                <a:ext uri="{FF2B5EF4-FFF2-40B4-BE49-F238E27FC236}">
                  <a16:creationId xmlns:a16="http://schemas.microsoft.com/office/drawing/2014/main" id="{D06E2A86-603C-764E-9AF8-0B2F20CD26BD}"/>
                </a:ext>
              </a:extLst>
            </p:cNvPr>
            <p:cNvSpPr>
              <a:spLocks noChangeArrowheads="1"/>
            </p:cNvSpPr>
            <p:nvPr/>
          </p:nvSpPr>
          <p:spPr bwMode="auto">
            <a:xfrm>
              <a:off x="711200" y="5286696"/>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3. look at response message sent by HTTP server!</a:t>
              </a:r>
            </a:p>
          </p:txBody>
        </p:sp>
        <p:sp>
          <p:nvSpPr>
            <p:cNvPr id="16" name="Text Box 17">
              <a:extLst>
                <a:ext uri="{FF2B5EF4-FFF2-40B4-BE49-F238E27FC236}">
                  <a16:creationId xmlns:a16="http://schemas.microsoft.com/office/drawing/2014/main" id="{A3659547-E754-6B44-903F-76BD7A3006F6}"/>
                </a:ext>
              </a:extLst>
            </p:cNvPr>
            <p:cNvSpPr txBox="1">
              <a:spLocks noChangeArrowheads="1"/>
            </p:cNvSpPr>
            <p:nvPr/>
          </p:nvSpPr>
          <p:spPr bwMode="auto">
            <a:xfrm>
              <a:off x="1066295" y="5821515"/>
              <a:ext cx="79340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(or use Wireshark to look at captured HTTP request/response)</a:t>
              </a:r>
            </a:p>
          </p:txBody>
        </p:sp>
      </p:grpSp>
      <p:grpSp>
        <p:nvGrpSpPr>
          <p:cNvPr id="2" name="Group 1">
            <a:extLst>
              <a:ext uri="{FF2B5EF4-FFF2-40B4-BE49-F238E27FC236}">
                <a16:creationId xmlns:a16="http://schemas.microsoft.com/office/drawing/2014/main" id="{26E12EFF-E52A-B84D-934A-7405FA201329}"/>
              </a:ext>
            </a:extLst>
          </p:cNvPr>
          <p:cNvGrpSpPr/>
          <p:nvPr/>
        </p:nvGrpSpPr>
        <p:grpSpPr>
          <a:xfrm>
            <a:off x="727530" y="3145663"/>
            <a:ext cx="10979788" cy="2045073"/>
            <a:chOff x="727530" y="3145663"/>
            <a:chExt cx="10979788" cy="2045073"/>
          </a:xfrm>
        </p:grpSpPr>
        <p:sp>
          <p:nvSpPr>
            <p:cNvPr id="10" name="Rectangle 7">
              <a:extLst>
                <a:ext uri="{FF2B5EF4-FFF2-40B4-BE49-F238E27FC236}">
                  <a16:creationId xmlns:a16="http://schemas.microsoft.com/office/drawing/2014/main" id="{CF530C45-E591-C948-8561-E3D1A663C89A}"/>
                </a:ext>
              </a:extLst>
            </p:cNvPr>
            <p:cNvSpPr>
              <a:spLocks noChangeArrowheads="1"/>
            </p:cNvSpPr>
            <p:nvPr/>
          </p:nvSpPr>
          <p:spPr bwMode="auto">
            <a:xfrm>
              <a:off x="727530" y="3145663"/>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2. type in a GET HTTP request:</a:t>
              </a:r>
            </a:p>
            <a:p>
              <a:pPr marL="1143000" marR="0" lvl="2" indent="-22860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1" name="Text Box 8">
              <a:extLst>
                <a:ext uri="{FF2B5EF4-FFF2-40B4-BE49-F238E27FC236}">
                  <a16:creationId xmlns:a16="http://schemas.microsoft.com/office/drawing/2014/main" id="{44F32261-DA96-6645-A103-A806625BC498}"/>
                </a:ext>
              </a:extLst>
            </p:cNvPr>
            <p:cNvSpPr txBox="1">
              <a:spLocks noChangeArrowheads="1"/>
            </p:cNvSpPr>
            <p:nvPr/>
          </p:nvSpPr>
          <p:spPr bwMode="auto">
            <a:xfrm>
              <a:off x="1258273" y="3748006"/>
              <a:ext cx="741741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rPr>
                <a:t>GET /kurose_ross/interactive/index.php HTTP/1.1</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rPr>
                <a:t>Host: gaia.cs.umass.edu</a:t>
              </a:r>
            </a:p>
          </p:txBody>
        </p:sp>
        <p:sp>
          <p:nvSpPr>
            <p:cNvPr id="19" name="Text Box 5">
              <a:extLst>
                <a:ext uri="{FF2B5EF4-FFF2-40B4-BE49-F238E27FC236}">
                  <a16:creationId xmlns:a16="http://schemas.microsoft.com/office/drawing/2014/main" id="{A5628D90-F44C-0944-B370-D91518878697}"/>
                </a:ext>
              </a:extLst>
            </p:cNvPr>
            <p:cNvSpPr txBox="1">
              <a:spLocks noChangeArrowheads="1"/>
            </p:cNvSpPr>
            <p:nvPr/>
          </p:nvSpPr>
          <p:spPr bwMode="auto">
            <a:xfrm>
              <a:off x="6163577" y="4175073"/>
              <a:ext cx="554374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38125" marR="0" lvl="0" indent="-238125" algn="l" defTabSz="914400" rtl="0" eaLnBrk="1" fontAlgn="auto" latinLnBrk="0" hangingPunct="1">
                <a:lnSpc>
                  <a:spcPct val="100000"/>
                </a:lnSpc>
                <a:spcBef>
                  <a:spcPct val="0"/>
                </a:spcBef>
                <a:spcAft>
                  <a:spcPts val="0"/>
                </a:spcAft>
                <a:buClr>
                  <a:srgbClr val="0000A3"/>
                </a:buClr>
                <a:buSzTx/>
                <a:buFont typeface="Wingdings" pitchFamily="2" charset="2"/>
                <a:buChar char="§"/>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by typing this in (hit carriage return twice), you send this minimal (but complete)  GET request to HTTP server</a:t>
              </a:r>
            </a:p>
          </p:txBody>
        </p:sp>
      </p:grpSp>
      <p:sp>
        <p:nvSpPr>
          <p:cNvPr id="13" name="Slide Number Placeholder 2">
            <a:extLst>
              <a:ext uri="{FF2B5EF4-FFF2-40B4-BE49-F238E27FC236}">
                <a16:creationId xmlns:a16="http://schemas.microsoft.com/office/drawing/2014/main" id="{C4905279-7B20-4F4C-AC34-18EB5C18F59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
        <p:nvSpPr>
          <p:cNvPr id="3" name="Text Box 6">
            <a:extLst>
              <a:ext uri="{FF2B5EF4-FFF2-40B4-BE49-F238E27FC236}">
                <a16:creationId xmlns:a16="http://schemas.microsoft.com/office/drawing/2014/main" id="{72EC16EB-48D6-6F60-9003-B5E809F4522A}"/>
              </a:ext>
            </a:extLst>
          </p:cNvPr>
          <p:cNvSpPr txBox="1">
            <a:spLocks noChangeArrowheads="1"/>
          </p:cNvSpPr>
          <p:nvPr/>
        </p:nvSpPr>
        <p:spPr bwMode="auto">
          <a:xfrm>
            <a:off x="1258273" y="2039943"/>
            <a:ext cx="4887620"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 nc -c -v gaia.cs.umass.edu 80 (for Mac)</a:t>
            </a:r>
            <a:endParaRPr lang="en-US" dirty="0">
              <a:solidFill>
                <a:prstClr val="black"/>
              </a:solidFill>
              <a:latin typeface="Calibri" panose="020F0502020204030204" pitchFamily="34" charset="0"/>
              <a:ea typeface="Calibri" panose="020F0502020204030204" pitchFamily="34" charset="0"/>
              <a:cs typeface="Calibri" panose="020F0502020204030204" pitchFamily="34" charset="0"/>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rPr>
              <a:t>&gt;n</a:t>
            </a: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cat –C gaia.cs.umass.edu 80 (for Windows)</a:t>
            </a:r>
          </a:p>
        </p:txBody>
      </p:sp>
    </p:spTree>
    <p:extLst>
      <p:ext uri="{BB962C8B-B14F-4D97-AF65-F5344CB8AC3E}">
        <p14:creationId xmlns:p14="http://schemas.microsoft.com/office/powerpoint/2010/main" val="3313424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12" name="Rectangle 3">
            <a:extLst>
              <a:ext uri="{FF2B5EF4-FFF2-40B4-BE49-F238E27FC236}">
                <a16:creationId xmlns:a16="http://schemas.microsoft.com/office/drawing/2014/main" id="{3635EFC9-A521-0240-B257-CD458B330808}"/>
              </a:ext>
            </a:extLst>
          </p:cNvPr>
          <p:cNvSpPr txBox="1">
            <a:spLocks noChangeArrowheads="1"/>
          </p:cNvSpPr>
          <p:nvPr/>
        </p:nvSpPr>
        <p:spPr>
          <a:xfrm>
            <a:off x="751523" y="1368109"/>
            <a:ext cx="5877880" cy="483674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Recall:  HTTP GET/response interaction is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stateless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notion of multi-step exchanges of HTTP messages to complete a Web “transaction”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need for client/server to track “state” of multi-step exchange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all HTTP requests are independent of each other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need for client/server to “recover” from a partially-completed-but-never-completely-completed transaction</a:t>
            </a:r>
          </a:p>
        </p:txBody>
      </p:sp>
      <p:sp>
        <p:nvSpPr>
          <p:cNvPr id="2" name="TextBox 1">
            <a:extLst>
              <a:ext uri="{FF2B5EF4-FFF2-40B4-BE49-F238E27FC236}">
                <a16:creationId xmlns:a16="http://schemas.microsoft.com/office/drawing/2014/main" id="{F81F961A-6387-0345-9591-6D8E9EDB9801}"/>
              </a:ext>
            </a:extLst>
          </p:cNvPr>
          <p:cNvSpPr txBox="1"/>
          <p:nvPr/>
        </p:nvSpPr>
        <p:spPr>
          <a:xfrm>
            <a:off x="7777183" y="1266045"/>
            <a:ext cx="334734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A3"/>
                </a:solidFill>
                <a:effectLst/>
                <a:uLnTx/>
                <a:uFillTx/>
                <a:latin typeface="Calibri"/>
                <a:ea typeface="+mn-ea"/>
                <a:cs typeface="+mn-cs"/>
              </a:rPr>
              <a:t>a stateful protocol: </a:t>
            </a:r>
            <a:r>
              <a:rPr kumimoji="0" lang="en-US" sz="1800" b="0" i="0" u="none" strike="noStrike" kern="1200" cap="none" spc="0" normalizeH="0" baseline="0" noProof="0" dirty="0">
                <a:ln>
                  <a:noFill/>
                </a:ln>
                <a:solidFill>
                  <a:prstClr val="black"/>
                </a:solidFill>
                <a:effectLst/>
                <a:uLnTx/>
                <a:uFillTx/>
                <a:latin typeface="Calibri"/>
                <a:ea typeface="+mn-ea"/>
                <a:cs typeface="+mn-cs"/>
              </a:rPr>
              <a:t>client makes two changes to X, or none at all</a:t>
            </a:r>
          </a:p>
        </p:txBody>
      </p:sp>
      <p:sp>
        <p:nvSpPr>
          <p:cNvPr id="14" name="Line 15">
            <a:extLst>
              <a:ext uri="{FF2B5EF4-FFF2-40B4-BE49-F238E27FC236}">
                <a16:creationId xmlns:a16="http://schemas.microsoft.com/office/drawing/2014/main" id="{E1896121-77D8-FD42-BC74-F51FD18D8659}"/>
              </a:ext>
            </a:extLst>
          </p:cNvPr>
          <p:cNvSpPr>
            <a:spLocks noChangeShapeType="1"/>
          </p:cNvSpPr>
          <p:nvPr/>
        </p:nvSpPr>
        <p:spPr bwMode="auto">
          <a:xfrm>
            <a:off x="8211743" y="2818375"/>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Line 16">
            <a:extLst>
              <a:ext uri="{FF2B5EF4-FFF2-40B4-BE49-F238E27FC236}">
                <a16:creationId xmlns:a16="http://schemas.microsoft.com/office/drawing/2014/main" id="{7668C468-5627-F641-A1D5-CCCD71D47636}"/>
              </a:ext>
            </a:extLst>
          </p:cNvPr>
          <p:cNvSpPr>
            <a:spLocks noChangeShapeType="1"/>
          </p:cNvSpPr>
          <p:nvPr/>
        </p:nvSpPr>
        <p:spPr bwMode="auto">
          <a:xfrm>
            <a:off x="9902430" y="2812025"/>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 name="Text Box 37">
            <a:extLst>
              <a:ext uri="{FF2B5EF4-FFF2-40B4-BE49-F238E27FC236}">
                <a16:creationId xmlns:a16="http://schemas.microsoft.com/office/drawing/2014/main" id="{4D29A06D-1A18-BA46-8999-A8C319B0650D}"/>
              </a:ext>
            </a:extLst>
          </p:cNvPr>
          <p:cNvSpPr txBox="1">
            <a:spLocks noChangeArrowheads="1"/>
          </p:cNvSpPr>
          <p:nvPr/>
        </p:nvSpPr>
        <p:spPr bwMode="auto">
          <a:xfrm>
            <a:off x="7986318" y="5664762"/>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35" name="Text Box 38">
            <a:extLst>
              <a:ext uri="{FF2B5EF4-FFF2-40B4-BE49-F238E27FC236}">
                <a16:creationId xmlns:a16="http://schemas.microsoft.com/office/drawing/2014/main" id="{27466D26-729A-A04F-8FFC-34F73F8EF342}"/>
              </a:ext>
            </a:extLst>
          </p:cNvPr>
          <p:cNvSpPr txBox="1">
            <a:spLocks noChangeArrowheads="1"/>
          </p:cNvSpPr>
          <p:nvPr/>
        </p:nvSpPr>
        <p:spPr bwMode="auto">
          <a:xfrm>
            <a:off x="9664305" y="5647300"/>
            <a:ext cx="5196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grpSp>
        <p:nvGrpSpPr>
          <p:cNvPr id="36" name="Group 43">
            <a:extLst>
              <a:ext uri="{FF2B5EF4-FFF2-40B4-BE49-F238E27FC236}">
                <a16:creationId xmlns:a16="http://schemas.microsoft.com/office/drawing/2014/main" id="{FAE9785A-4169-E940-B94F-671A4AB9F406}"/>
              </a:ext>
            </a:extLst>
          </p:cNvPr>
          <p:cNvGrpSpPr>
            <a:grpSpLocks/>
          </p:cNvGrpSpPr>
          <p:nvPr/>
        </p:nvGrpSpPr>
        <p:grpSpPr bwMode="auto">
          <a:xfrm>
            <a:off x="9702405" y="2045262"/>
            <a:ext cx="423863" cy="684213"/>
            <a:chOff x="4140" y="429"/>
            <a:chExt cx="1425" cy="2396"/>
          </a:xfrm>
        </p:grpSpPr>
        <p:sp>
          <p:nvSpPr>
            <p:cNvPr id="37" name="Freeform 44">
              <a:extLst>
                <a:ext uri="{FF2B5EF4-FFF2-40B4-BE49-F238E27FC236}">
                  <a16:creationId xmlns:a16="http://schemas.microsoft.com/office/drawing/2014/main" id="{6CED6B20-429D-A742-A5A8-C560D22732C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38" name="Rectangle 45">
              <a:extLst>
                <a:ext uri="{FF2B5EF4-FFF2-40B4-BE49-F238E27FC236}">
                  <a16:creationId xmlns:a16="http://schemas.microsoft.com/office/drawing/2014/main" id="{3217673F-28F2-7F49-B23F-A3ED64A0570B}"/>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9" name="Freeform 46">
              <a:extLst>
                <a:ext uri="{FF2B5EF4-FFF2-40B4-BE49-F238E27FC236}">
                  <a16:creationId xmlns:a16="http://schemas.microsoft.com/office/drawing/2014/main" id="{2C8F4947-7476-8140-9308-A091DA1251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40" name="Freeform 47">
              <a:extLst>
                <a:ext uri="{FF2B5EF4-FFF2-40B4-BE49-F238E27FC236}">
                  <a16:creationId xmlns:a16="http://schemas.microsoft.com/office/drawing/2014/main" id="{C324215D-D2F8-D640-866A-AD06AEA388E7}"/>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41" name="Rectangle 48">
              <a:extLst>
                <a:ext uri="{FF2B5EF4-FFF2-40B4-BE49-F238E27FC236}">
                  <a16:creationId xmlns:a16="http://schemas.microsoft.com/office/drawing/2014/main" id="{AF16B93D-625D-BF47-B9C3-3122406F6C90}"/>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2" name="Group 49">
              <a:extLst>
                <a:ext uri="{FF2B5EF4-FFF2-40B4-BE49-F238E27FC236}">
                  <a16:creationId xmlns:a16="http://schemas.microsoft.com/office/drawing/2014/main" id="{E5823F1D-E46B-E542-BA9A-BE7B2ADB2B86}"/>
                </a:ext>
              </a:extLst>
            </p:cNvPr>
            <p:cNvGrpSpPr>
              <a:grpSpLocks/>
            </p:cNvGrpSpPr>
            <p:nvPr/>
          </p:nvGrpSpPr>
          <p:grpSpPr bwMode="auto">
            <a:xfrm>
              <a:off x="4749" y="668"/>
              <a:ext cx="581" cy="145"/>
              <a:chOff x="614" y="2568"/>
              <a:chExt cx="725" cy="139"/>
            </a:xfrm>
          </p:grpSpPr>
          <p:sp>
            <p:nvSpPr>
              <p:cNvPr id="67" name="AutoShape 50">
                <a:extLst>
                  <a:ext uri="{FF2B5EF4-FFF2-40B4-BE49-F238E27FC236}">
                    <a16:creationId xmlns:a16="http://schemas.microsoft.com/office/drawing/2014/main" id="{5EDFB4BA-9ECC-1D4B-9DE1-6892D81BDDEF}"/>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8" name="AutoShape 51">
                <a:extLst>
                  <a:ext uri="{FF2B5EF4-FFF2-40B4-BE49-F238E27FC236}">
                    <a16:creationId xmlns:a16="http://schemas.microsoft.com/office/drawing/2014/main" id="{322B0365-5AB5-FB41-8CFB-D0A89CDC6CD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43" name="Rectangle 52">
              <a:extLst>
                <a:ext uri="{FF2B5EF4-FFF2-40B4-BE49-F238E27FC236}">
                  <a16:creationId xmlns:a16="http://schemas.microsoft.com/office/drawing/2014/main" id="{29C26A51-8119-1C45-B765-0A6FDC420497}"/>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4" name="Group 53">
              <a:extLst>
                <a:ext uri="{FF2B5EF4-FFF2-40B4-BE49-F238E27FC236}">
                  <a16:creationId xmlns:a16="http://schemas.microsoft.com/office/drawing/2014/main" id="{A0E07450-02B5-944A-993E-ED4E720D6C10}"/>
                </a:ext>
              </a:extLst>
            </p:cNvPr>
            <p:cNvGrpSpPr>
              <a:grpSpLocks/>
            </p:cNvGrpSpPr>
            <p:nvPr/>
          </p:nvGrpSpPr>
          <p:grpSpPr bwMode="auto">
            <a:xfrm>
              <a:off x="4747" y="994"/>
              <a:ext cx="581" cy="134"/>
              <a:chOff x="614" y="2568"/>
              <a:chExt cx="725" cy="139"/>
            </a:xfrm>
          </p:grpSpPr>
          <p:sp>
            <p:nvSpPr>
              <p:cNvPr id="65" name="AutoShape 54">
                <a:extLst>
                  <a:ext uri="{FF2B5EF4-FFF2-40B4-BE49-F238E27FC236}">
                    <a16:creationId xmlns:a16="http://schemas.microsoft.com/office/drawing/2014/main" id="{B895EECE-8814-364B-ABEF-BDFDB5B6907F}"/>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6" name="AutoShape 55">
                <a:extLst>
                  <a:ext uri="{FF2B5EF4-FFF2-40B4-BE49-F238E27FC236}">
                    <a16:creationId xmlns:a16="http://schemas.microsoft.com/office/drawing/2014/main" id="{19862CEA-43CD-F949-9939-14C77DA0F5D1}"/>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45" name="Rectangle 56">
              <a:extLst>
                <a:ext uri="{FF2B5EF4-FFF2-40B4-BE49-F238E27FC236}">
                  <a16:creationId xmlns:a16="http://schemas.microsoft.com/office/drawing/2014/main" id="{AF3B098B-3C77-8047-942A-938B768ECD31}"/>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6" name="Rectangle 57">
              <a:extLst>
                <a:ext uri="{FF2B5EF4-FFF2-40B4-BE49-F238E27FC236}">
                  <a16:creationId xmlns:a16="http://schemas.microsoft.com/office/drawing/2014/main" id="{B55EF1A5-9C91-874D-A21C-9283813B9454}"/>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7" name="Group 58">
              <a:extLst>
                <a:ext uri="{FF2B5EF4-FFF2-40B4-BE49-F238E27FC236}">
                  <a16:creationId xmlns:a16="http://schemas.microsoft.com/office/drawing/2014/main" id="{4BE447F1-4065-604D-9C52-935316AF9073}"/>
                </a:ext>
              </a:extLst>
            </p:cNvPr>
            <p:cNvGrpSpPr>
              <a:grpSpLocks/>
            </p:cNvGrpSpPr>
            <p:nvPr/>
          </p:nvGrpSpPr>
          <p:grpSpPr bwMode="auto">
            <a:xfrm>
              <a:off x="4735" y="1627"/>
              <a:ext cx="582" cy="151"/>
              <a:chOff x="614" y="2568"/>
              <a:chExt cx="725" cy="139"/>
            </a:xfrm>
          </p:grpSpPr>
          <p:sp>
            <p:nvSpPr>
              <p:cNvPr id="63" name="AutoShape 59">
                <a:extLst>
                  <a:ext uri="{FF2B5EF4-FFF2-40B4-BE49-F238E27FC236}">
                    <a16:creationId xmlns:a16="http://schemas.microsoft.com/office/drawing/2014/main" id="{B6AF28E0-3DFD-B648-BA8B-C954368CED3E}"/>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4" name="AutoShape 60">
                <a:extLst>
                  <a:ext uri="{FF2B5EF4-FFF2-40B4-BE49-F238E27FC236}">
                    <a16:creationId xmlns:a16="http://schemas.microsoft.com/office/drawing/2014/main" id="{CD352178-7C9F-9247-ADEE-3A9C5EEDD12B}"/>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48" name="Freeform 61">
              <a:extLst>
                <a:ext uri="{FF2B5EF4-FFF2-40B4-BE49-F238E27FC236}">
                  <a16:creationId xmlns:a16="http://schemas.microsoft.com/office/drawing/2014/main" id="{167E2C73-34F7-5443-B80D-3E31BC266850}"/>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49" name="Group 62">
              <a:extLst>
                <a:ext uri="{FF2B5EF4-FFF2-40B4-BE49-F238E27FC236}">
                  <a16:creationId xmlns:a16="http://schemas.microsoft.com/office/drawing/2014/main" id="{FD3C1C1A-4BE2-8A4D-B7D1-6FE82CCD5E7C}"/>
                </a:ext>
              </a:extLst>
            </p:cNvPr>
            <p:cNvGrpSpPr>
              <a:grpSpLocks/>
            </p:cNvGrpSpPr>
            <p:nvPr/>
          </p:nvGrpSpPr>
          <p:grpSpPr bwMode="auto">
            <a:xfrm>
              <a:off x="4739" y="1327"/>
              <a:ext cx="582" cy="139"/>
              <a:chOff x="614" y="2568"/>
              <a:chExt cx="725" cy="139"/>
            </a:xfrm>
          </p:grpSpPr>
          <p:sp>
            <p:nvSpPr>
              <p:cNvPr id="61" name="AutoShape 63">
                <a:extLst>
                  <a:ext uri="{FF2B5EF4-FFF2-40B4-BE49-F238E27FC236}">
                    <a16:creationId xmlns:a16="http://schemas.microsoft.com/office/drawing/2014/main" id="{37F891D2-79F1-BA40-9E94-2CB7F92C3A86}"/>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2" name="AutoShape 64">
                <a:extLst>
                  <a:ext uri="{FF2B5EF4-FFF2-40B4-BE49-F238E27FC236}">
                    <a16:creationId xmlns:a16="http://schemas.microsoft.com/office/drawing/2014/main" id="{A6F14F93-50F0-1D44-A328-C58C4810E50F}"/>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0" name="Rectangle 65">
              <a:extLst>
                <a:ext uri="{FF2B5EF4-FFF2-40B4-BE49-F238E27FC236}">
                  <a16:creationId xmlns:a16="http://schemas.microsoft.com/office/drawing/2014/main" id="{002C4B61-E0A4-9947-A2B8-C5E4A183D58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1" name="Freeform 66">
              <a:extLst>
                <a:ext uri="{FF2B5EF4-FFF2-40B4-BE49-F238E27FC236}">
                  <a16:creationId xmlns:a16="http://schemas.microsoft.com/office/drawing/2014/main" id="{03750C04-4651-264E-A820-846CC991E1D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 name="Freeform 67">
              <a:extLst>
                <a:ext uri="{FF2B5EF4-FFF2-40B4-BE49-F238E27FC236}">
                  <a16:creationId xmlns:a16="http://schemas.microsoft.com/office/drawing/2014/main" id="{8FAC3F30-F8EF-E042-AB16-84DEBD8CDD05}"/>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 name="Oval 68">
              <a:extLst>
                <a:ext uri="{FF2B5EF4-FFF2-40B4-BE49-F238E27FC236}">
                  <a16:creationId xmlns:a16="http://schemas.microsoft.com/office/drawing/2014/main" id="{0AC7D83A-6568-AE4B-9387-52663F18F9CB}"/>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4" name="Freeform 69">
              <a:extLst>
                <a:ext uri="{FF2B5EF4-FFF2-40B4-BE49-F238E27FC236}">
                  <a16:creationId xmlns:a16="http://schemas.microsoft.com/office/drawing/2014/main" id="{1F36BF90-AD45-4E43-863B-F70935197C4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55" name="AutoShape 70">
              <a:extLst>
                <a:ext uri="{FF2B5EF4-FFF2-40B4-BE49-F238E27FC236}">
                  <a16:creationId xmlns:a16="http://schemas.microsoft.com/office/drawing/2014/main" id="{F5B54DD4-D0E2-AF41-9405-9DCDB2D7E8B8}"/>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6" name="AutoShape 71">
              <a:extLst>
                <a:ext uri="{FF2B5EF4-FFF2-40B4-BE49-F238E27FC236}">
                  <a16:creationId xmlns:a16="http://schemas.microsoft.com/office/drawing/2014/main" id="{23D73537-49F7-C342-B924-696A08B3BDD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7" name="Oval 72">
              <a:extLst>
                <a:ext uri="{FF2B5EF4-FFF2-40B4-BE49-F238E27FC236}">
                  <a16:creationId xmlns:a16="http://schemas.microsoft.com/office/drawing/2014/main" id="{BC45042D-B8F2-A44D-9D8F-FC3BBA5D975A}"/>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8" name="Oval 73">
              <a:extLst>
                <a:ext uri="{FF2B5EF4-FFF2-40B4-BE49-F238E27FC236}">
                  <a16:creationId xmlns:a16="http://schemas.microsoft.com/office/drawing/2014/main" id="{B9F22805-FC3E-6544-AABA-20E89AF95906}"/>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59" name="Oval 74">
              <a:extLst>
                <a:ext uri="{FF2B5EF4-FFF2-40B4-BE49-F238E27FC236}">
                  <a16:creationId xmlns:a16="http://schemas.microsoft.com/office/drawing/2014/main" id="{EB68854B-BAC2-D941-B3A2-A5819DC3E9EC}"/>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0" name="Rectangle 75">
              <a:extLst>
                <a:ext uri="{FF2B5EF4-FFF2-40B4-BE49-F238E27FC236}">
                  <a16:creationId xmlns:a16="http://schemas.microsoft.com/office/drawing/2014/main" id="{D02DEB6D-1661-D243-AA4D-D82ACE64AE4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69" name="Group 76">
            <a:extLst>
              <a:ext uri="{FF2B5EF4-FFF2-40B4-BE49-F238E27FC236}">
                <a16:creationId xmlns:a16="http://schemas.microsoft.com/office/drawing/2014/main" id="{DCF55C78-47F8-BB4D-B7DC-932793317724}"/>
              </a:ext>
            </a:extLst>
          </p:cNvPr>
          <p:cNvGrpSpPr>
            <a:grpSpLocks/>
          </p:cNvGrpSpPr>
          <p:nvPr/>
        </p:nvGrpSpPr>
        <p:grpSpPr bwMode="auto">
          <a:xfrm>
            <a:off x="7700568" y="2067487"/>
            <a:ext cx="698500" cy="709613"/>
            <a:chOff x="-44" y="1473"/>
            <a:chExt cx="981" cy="1105"/>
          </a:xfrm>
        </p:grpSpPr>
        <p:pic>
          <p:nvPicPr>
            <p:cNvPr id="70" name="Picture 77" descr="desktop_computer_stylized_medium">
              <a:extLst>
                <a:ext uri="{FF2B5EF4-FFF2-40B4-BE49-F238E27FC236}">
                  <a16:creationId xmlns:a16="http://schemas.microsoft.com/office/drawing/2014/main" id="{DA88C7F5-3379-274A-B44E-AF12E56C27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78">
              <a:extLst>
                <a:ext uri="{FF2B5EF4-FFF2-40B4-BE49-F238E27FC236}">
                  <a16:creationId xmlns:a16="http://schemas.microsoft.com/office/drawing/2014/main" id="{FAA003F1-DCEB-8040-A71C-4C8DD7155DD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5" name="Group 124">
            <a:extLst>
              <a:ext uri="{FF2B5EF4-FFF2-40B4-BE49-F238E27FC236}">
                <a16:creationId xmlns:a16="http://schemas.microsoft.com/office/drawing/2014/main" id="{E2F7DE24-824D-8B4E-BB5F-5FEDF024EC8E}"/>
              </a:ext>
            </a:extLst>
          </p:cNvPr>
          <p:cNvGrpSpPr/>
          <p:nvPr/>
        </p:nvGrpSpPr>
        <p:grpSpPr>
          <a:xfrm>
            <a:off x="8211743" y="3942941"/>
            <a:ext cx="1673225" cy="337184"/>
            <a:chOff x="8211743" y="3942941"/>
            <a:chExt cx="1673225" cy="337184"/>
          </a:xfrm>
        </p:grpSpPr>
        <p:sp>
          <p:nvSpPr>
            <p:cNvPr id="77" name="Line 18">
              <a:extLst>
                <a:ext uri="{FF2B5EF4-FFF2-40B4-BE49-F238E27FC236}">
                  <a16:creationId xmlns:a16="http://schemas.microsoft.com/office/drawing/2014/main" id="{3D07B504-4294-484D-A15A-873F55BFA7A5}"/>
                </a:ext>
              </a:extLst>
            </p:cNvPr>
            <p:cNvSpPr>
              <a:spLocks noChangeShapeType="1"/>
            </p:cNvSpPr>
            <p:nvPr/>
          </p:nvSpPr>
          <p:spPr bwMode="auto">
            <a:xfrm flipH="1">
              <a:off x="8211743" y="3942941"/>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8" name="TextBox 77">
              <a:extLst>
                <a:ext uri="{FF2B5EF4-FFF2-40B4-BE49-F238E27FC236}">
                  <a16:creationId xmlns:a16="http://schemas.microsoft.com/office/drawing/2014/main" id="{DC44DF33-D418-CB41-BFC5-96705F979CCC}"/>
                </a:ext>
              </a:extLst>
            </p:cNvPr>
            <p:cNvSpPr txBox="1"/>
            <p:nvPr/>
          </p:nvSpPr>
          <p:spPr>
            <a:xfrm rot="21106037">
              <a:off x="9382305" y="3972348"/>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7" name="Group 126">
            <a:extLst>
              <a:ext uri="{FF2B5EF4-FFF2-40B4-BE49-F238E27FC236}">
                <a16:creationId xmlns:a16="http://schemas.microsoft.com/office/drawing/2014/main" id="{9C6582D8-E5C3-E94C-91FA-DD082657187F}"/>
              </a:ext>
            </a:extLst>
          </p:cNvPr>
          <p:cNvGrpSpPr/>
          <p:nvPr/>
        </p:nvGrpSpPr>
        <p:grpSpPr>
          <a:xfrm>
            <a:off x="8220565" y="4654247"/>
            <a:ext cx="1673225" cy="307777"/>
            <a:chOff x="8220565" y="4654247"/>
            <a:chExt cx="1673225" cy="307777"/>
          </a:xfrm>
        </p:grpSpPr>
        <p:sp>
          <p:nvSpPr>
            <p:cNvPr id="82" name="Line 18">
              <a:extLst>
                <a:ext uri="{FF2B5EF4-FFF2-40B4-BE49-F238E27FC236}">
                  <a16:creationId xmlns:a16="http://schemas.microsoft.com/office/drawing/2014/main" id="{4C9BF12C-724F-3C4B-9FC7-C0EB27409192}"/>
                </a:ext>
              </a:extLst>
            </p:cNvPr>
            <p:cNvSpPr>
              <a:spLocks noChangeShapeType="1"/>
            </p:cNvSpPr>
            <p:nvPr/>
          </p:nvSpPr>
          <p:spPr bwMode="auto">
            <a:xfrm flipH="1">
              <a:off x="8220565" y="465532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3" name="TextBox 82">
              <a:extLst>
                <a:ext uri="{FF2B5EF4-FFF2-40B4-BE49-F238E27FC236}">
                  <a16:creationId xmlns:a16="http://schemas.microsoft.com/office/drawing/2014/main" id="{DF7DB85B-1569-344D-AC0D-B969F2CD0B87}"/>
                </a:ext>
              </a:extLst>
            </p:cNvPr>
            <p:cNvSpPr txBox="1"/>
            <p:nvPr/>
          </p:nvSpPr>
          <p:spPr>
            <a:xfrm rot="21106037">
              <a:off x="9360647" y="4654247"/>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8" name="Group 127">
            <a:extLst>
              <a:ext uri="{FF2B5EF4-FFF2-40B4-BE49-F238E27FC236}">
                <a16:creationId xmlns:a16="http://schemas.microsoft.com/office/drawing/2014/main" id="{6AAF2513-9DD5-1A4B-B41D-1AFE8BDB247D}"/>
              </a:ext>
            </a:extLst>
          </p:cNvPr>
          <p:cNvGrpSpPr/>
          <p:nvPr/>
        </p:nvGrpSpPr>
        <p:grpSpPr>
          <a:xfrm>
            <a:off x="8226030" y="4881121"/>
            <a:ext cx="1684338" cy="344172"/>
            <a:chOff x="8226030" y="4881121"/>
            <a:chExt cx="1684338" cy="344172"/>
          </a:xfrm>
        </p:grpSpPr>
        <p:sp>
          <p:nvSpPr>
            <p:cNvPr id="86" name="Line 17">
              <a:extLst>
                <a:ext uri="{FF2B5EF4-FFF2-40B4-BE49-F238E27FC236}">
                  <a16:creationId xmlns:a16="http://schemas.microsoft.com/office/drawing/2014/main" id="{33143F67-A599-EE4C-988D-1E52584BCBD9}"/>
                </a:ext>
              </a:extLst>
            </p:cNvPr>
            <p:cNvSpPr>
              <a:spLocks noChangeShapeType="1"/>
            </p:cNvSpPr>
            <p:nvPr/>
          </p:nvSpPr>
          <p:spPr bwMode="auto">
            <a:xfrm>
              <a:off x="8226030" y="499071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8" name="TextBox 87">
              <a:extLst>
                <a:ext uri="{FF2B5EF4-FFF2-40B4-BE49-F238E27FC236}">
                  <a16:creationId xmlns:a16="http://schemas.microsoft.com/office/drawing/2014/main" id="{6F421034-4844-1843-9EDF-80D2D2191FFC}"/>
                </a:ext>
              </a:extLst>
            </p:cNvPr>
            <p:cNvSpPr txBox="1"/>
            <p:nvPr/>
          </p:nvSpPr>
          <p:spPr>
            <a:xfrm rot="460210">
              <a:off x="8601378" y="4881121"/>
              <a:ext cx="112698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unlock </a:t>
              </a: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grpSp>
      <p:grpSp>
        <p:nvGrpSpPr>
          <p:cNvPr id="129" name="Group 128">
            <a:extLst>
              <a:ext uri="{FF2B5EF4-FFF2-40B4-BE49-F238E27FC236}">
                <a16:creationId xmlns:a16="http://schemas.microsoft.com/office/drawing/2014/main" id="{02E6B42D-EC51-CD42-8E76-639F17FF9C82}"/>
              </a:ext>
            </a:extLst>
          </p:cNvPr>
          <p:cNvGrpSpPr/>
          <p:nvPr/>
        </p:nvGrpSpPr>
        <p:grpSpPr>
          <a:xfrm>
            <a:off x="8211743" y="5253900"/>
            <a:ext cx="1673225" cy="336684"/>
            <a:chOff x="8211743" y="5253900"/>
            <a:chExt cx="1673225" cy="336684"/>
          </a:xfrm>
        </p:grpSpPr>
        <p:sp>
          <p:nvSpPr>
            <p:cNvPr id="87" name="Line 18">
              <a:extLst>
                <a:ext uri="{FF2B5EF4-FFF2-40B4-BE49-F238E27FC236}">
                  <a16:creationId xmlns:a16="http://schemas.microsoft.com/office/drawing/2014/main" id="{981C6A97-493C-1541-8F46-FB6401EE6D04}"/>
                </a:ext>
              </a:extLst>
            </p:cNvPr>
            <p:cNvSpPr>
              <a:spLocks noChangeShapeType="1"/>
            </p:cNvSpPr>
            <p:nvPr/>
          </p:nvSpPr>
          <p:spPr bwMode="auto">
            <a:xfrm flipH="1">
              <a:off x="8211743" y="525390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9" name="TextBox 88">
              <a:extLst>
                <a:ext uri="{FF2B5EF4-FFF2-40B4-BE49-F238E27FC236}">
                  <a16:creationId xmlns:a16="http://schemas.microsoft.com/office/drawing/2014/main" id="{4E6BC057-143C-EA4C-9758-617A540239BE}"/>
                </a:ext>
              </a:extLst>
            </p:cNvPr>
            <p:cNvSpPr txBox="1"/>
            <p:nvPr/>
          </p:nvSpPr>
          <p:spPr>
            <a:xfrm rot="21106037">
              <a:off x="9373746" y="5282807"/>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0" name="Group 129">
            <a:extLst>
              <a:ext uri="{FF2B5EF4-FFF2-40B4-BE49-F238E27FC236}">
                <a16:creationId xmlns:a16="http://schemas.microsoft.com/office/drawing/2014/main" id="{812585BB-270F-6343-8338-140BA89C7E52}"/>
              </a:ext>
            </a:extLst>
          </p:cNvPr>
          <p:cNvGrpSpPr/>
          <p:nvPr/>
        </p:nvGrpSpPr>
        <p:grpSpPr>
          <a:xfrm>
            <a:off x="8226030" y="3575737"/>
            <a:ext cx="1696234" cy="338597"/>
            <a:chOff x="8226030" y="3575737"/>
            <a:chExt cx="1696234" cy="338597"/>
          </a:xfrm>
        </p:grpSpPr>
        <p:sp>
          <p:nvSpPr>
            <p:cNvPr id="76" name="Line 17">
              <a:extLst>
                <a:ext uri="{FF2B5EF4-FFF2-40B4-BE49-F238E27FC236}">
                  <a16:creationId xmlns:a16="http://schemas.microsoft.com/office/drawing/2014/main" id="{06976B72-BDF3-7C48-82E3-924EF74F53B8}"/>
                </a:ext>
              </a:extLst>
            </p:cNvPr>
            <p:cNvSpPr>
              <a:spLocks noChangeShapeType="1"/>
            </p:cNvSpPr>
            <p:nvPr/>
          </p:nvSpPr>
          <p:spPr bwMode="auto">
            <a:xfrm>
              <a:off x="8226030" y="3679752"/>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9" name="TextBox 78">
              <a:extLst>
                <a:ext uri="{FF2B5EF4-FFF2-40B4-BE49-F238E27FC236}">
                  <a16:creationId xmlns:a16="http://schemas.microsoft.com/office/drawing/2014/main" id="{A7D38CDC-448B-6D46-8D67-92FCAC24452A}"/>
                </a:ext>
              </a:extLst>
            </p:cNvPr>
            <p:cNvSpPr txBox="1"/>
            <p:nvPr/>
          </p:nvSpPr>
          <p:spPr>
            <a:xfrm rot="460210">
              <a:off x="8589335" y="3575737"/>
              <a:ext cx="133292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update </a:t>
              </a:r>
              <a:r>
                <a:rPr kumimoji="0" lang="en-US" sz="1400" b="0" i="1" u="none" strike="noStrike" kern="1200" cap="none" spc="0" normalizeH="0" baseline="0" noProof="0" dirty="0">
                  <a:ln>
                    <a:noFill/>
                  </a:ln>
                  <a:solidFill>
                    <a:prstClr val="black"/>
                  </a:solidFill>
                  <a:effectLst/>
                  <a:uLnTx/>
                  <a:uFillTx/>
                  <a:latin typeface="Calibri"/>
                  <a:ea typeface="+mn-ea"/>
                  <a:cs typeface="+mn-cs"/>
                </a:rPr>
                <a:t>X      X’</a:t>
              </a:r>
            </a:p>
          </p:txBody>
        </p:sp>
        <p:cxnSp>
          <p:nvCxnSpPr>
            <p:cNvPr id="92" name="Straight Arrow Connector 91">
              <a:extLst>
                <a:ext uri="{FF2B5EF4-FFF2-40B4-BE49-F238E27FC236}">
                  <a16:creationId xmlns:a16="http://schemas.microsoft.com/office/drawing/2014/main" id="{196C1467-1B22-FD48-8EA3-AAA9DBA798B4}"/>
                </a:ext>
              </a:extLst>
            </p:cNvPr>
            <p:cNvCxnSpPr>
              <a:cxnSpLocks/>
            </p:cNvCxnSpPr>
            <p:nvPr/>
          </p:nvCxnSpPr>
          <p:spPr>
            <a:xfrm flipH="1" flipV="1">
              <a:off x="9331367" y="3750644"/>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0BE549BD-AAEC-8444-851F-3374194952CD}"/>
              </a:ext>
            </a:extLst>
          </p:cNvPr>
          <p:cNvGrpSpPr/>
          <p:nvPr/>
        </p:nvGrpSpPr>
        <p:grpSpPr>
          <a:xfrm>
            <a:off x="8234852" y="4259764"/>
            <a:ext cx="1684338" cy="366949"/>
            <a:chOff x="8234852" y="4259764"/>
            <a:chExt cx="1684338" cy="366949"/>
          </a:xfrm>
        </p:grpSpPr>
        <p:sp>
          <p:nvSpPr>
            <p:cNvPr id="81" name="Line 17">
              <a:extLst>
                <a:ext uri="{FF2B5EF4-FFF2-40B4-BE49-F238E27FC236}">
                  <a16:creationId xmlns:a16="http://schemas.microsoft.com/office/drawing/2014/main" id="{BD9CD2B5-5BAD-F64E-ABCA-CBF632B90A4C}"/>
                </a:ext>
              </a:extLst>
            </p:cNvPr>
            <p:cNvSpPr>
              <a:spLocks noChangeShapeType="1"/>
            </p:cNvSpPr>
            <p:nvPr/>
          </p:nvSpPr>
          <p:spPr bwMode="auto">
            <a:xfrm>
              <a:off x="8234852" y="439213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4" name="TextBox 83">
              <a:extLst>
                <a:ext uri="{FF2B5EF4-FFF2-40B4-BE49-F238E27FC236}">
                  <a16:creationId xmlns:a16="http://schemas.microsoft.com/office/drawing/2014/main" id="{9C94E783-4022-4840-9168-04845DD3C6E1}"/>
                </a:ext>
              </a:extLst>
            </p:cNvPr>
            <p:cNvSpPr txBox="1"/>
            <p:nvPr/>
          </p:nvSpPr>
          <p:spPr>
            <a:xfrm rot="460210">
              <a:off x="8600615" y="4259764"/>
              <a:ext cx="12570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update </a:t>
              </a:r>
              <a:r>
                <a:rPr kumimoji="0" lang="en-US" sz="1400" b="0" i="1" u="none" strike="noStrike" kern="1200" cap="none" spc="0" normalizeH="0" baseline="0" noProof="0" dirty="0">
                  <a:ln>
                    <a:noFill/>
                  </a:ln>
                  <a:solidFill>
                    <a:prstClr val="black"/>
                  </a:solidFill>
                  <a:effectLst/>
                  <a:uLnTx/>
                  <a:uFillTx/>
                  <a:latin typeface="Calibri"/>
                  <a:ea typeface="+mn-ea"/>
                  <a:cs typeface="+mn-cs"/>
                </a:rPr>
                <a:t>X      X’’</a:t>
              </a:r>
            </a:p>
          </p:txBody>
        </p:sp>
        <p:cxnSp>
          <p:nvCxnSpPr>
            <p:cNvPr id="96" name="Straight Arrow Connector 95">
              <a:extLst>
                <a:ext uri="{FF2B5EF4-FFF2-40B4-BE49-F238E27FC236}">
                  <a16:creationId xmlns:a16="http://schemas.microsoft.com/office/drawing/2014/main" id="{E91273DD-2DB7-7D46-A38E-BB2C165693F5}"/>
                </a:ext>
              </a:extLst>
            </p:cNvPr>
            <p:cNvCxnSpPr>
              <a:cxnSpLocks/>
            </p:cNvCxnSpPr>
            <p:nvPr/>
          </p:nvCxnSpPr>
          <p:spPr>
            <a:xfrm flipH="1" flipV="1">
              <a:off x="9339955" y="4436145"/>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67AF7376-17A3-D741-91E5-0D8534607D08}"/>
              </a:ext>
            </a:extLst>
          </p:cNvPr>
          <p:cNvGrpSpPr/>
          <p:nvPr/>
        </p:nvGrpSpPr>
        <p:grpSpPr>
          <a:xfrm>
            <a:off x="8226030" y="2820539"/>
            <a:ext cx="1684338" cy="362594"/>
            <a:chOff x="8226030" y="2820539"/>
            <a:chExt cx="1684338" cy="362594"/>
          </a:xfrm>
        </p:grpSpPr>
        <p:sp>
          <p:nvSpPr>
            <p:cNvPr id="5" name="TextBox 4">
              <a:extLst>
                <a:ext uri="{FF2B5EF4-FFF2-40B4-BE49-F238E27FC236}">
                  <a16:creationId xmlns:a16="http://schemas.microsoft.com/office/drawing/2014/main" id="{0770E437-30BF-E34D-A36A-B1465B8979C1}"/>
                </a:ext>
              </a:extLst>
            </p:cNvPr>
            <p:cNvSpPr txBox="1"/>
            <p:nvPr/>
          </p:nvSpPr>
          <p:spPr>
            <a:xfrm rot="460210">
              <a:off x="8283881" y="2820539"/>
              <a:ext cx="156069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lock data record </a:t>
              </a: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sp>
          <p:nvSpPr>
            <p:cNvPr id="18" name="Line 17">
              <a:extLst>
                <a:ext uri="{FF2B5EF4-FFF2-40B4-BE49-F238E27FC236}">
                  <a16:creationId xmlns:a16="http://schemas.microsoft.com/office/drawing/2014/main" id="{226EF0C1-2237-8E46-AB56-8D689EE5CD53}"/>
                </a:ext>
              </a:extLst>
            </p:cNvPr>
            <p:cNvSpPr>
              <a:spLocks noChangeShapeType="1"/>
            </p:cNvSpPr>
            <p:nvPr/>
          </p:nvSpPr>
          <p:spPr bwMode="auto">
            <a:xfrm>
              <a:off x="8226030" y="294855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3" name="Group 122">
            <a:extLst>
              <a:ext uri="{FF2B5EF4-FFF2-40B4-BE49-F238E27FC236}">
                <a16:creationId xmlns:a16="http://schemas.microsoft.com/office/drawing/2014/main" id="{6D140EC4-5DA8-F040-BC23-C3A90A90AE49}"/>
              </a:ext>
            </a:extLst>
          </p:cNvPr>
          <p:cNvGrpSpPr/>
          <p:nvPr/>
        </p:nvGrpSpPr>
        <p:grpSpPr>
          <a:xfrm>
            <a:off x="8211743" y="3211740"/>
            <a:ext cx="1673225" cy="326272"/>
            <a:chOff x="8211743" y="3211740"/>
            <a:chExt cx="1673225" cy="326272"/>
          </a:xfrm>
        </p:grpSpPr>
        <p:sp>
          <p:nvSpPr>
            <p:cNvPr id="20" name="Line 18">
              <a:extLst>
                <a:ext uri="{FF2B5EF4-FFF2-40B4-BE49-F238E27FC236}">
                  <a16:creationId xmlns:a16="http://schemas.microsoft.com/office/drawing/2014/main" id="{C78912E7-84E1-824B-B855-60DAC36E529C}"/>
                </a:ext>
              </a:extLst>
            </p:cNvPr>
            <p:cNvSpPr>
              <a:spLocks noChangeShapeType="1"/>
            </p:cNvSpPr>
            <p:nvPr/>
          </p:nvSpPr>
          <p:spPr bwMode="auto">
            <a:xfrm flipH="1">
              <a:off x="8211743" y="321174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4" name="TextBox 73">
              <a:extLst>
                <a:ext uri="{FF2B5EF4-FFF2-40B4-BE49-F238E27FC236}">
                  <a16:creationId xmlns:a16="http://schemas.microsoft.com/office/drawing/2014/main" id="{839CDE70-7C81-BB40-B7E7-D376841A3505}"/>
                </a:ext>
              </a:extLst>
            </p:cNvPr>
            <p:cNvSpPr txBox="1"/>
            <p:nvPr/>
          </p:nvSpPr>
          <p:spPr>
            <a:xfrm rot="21106037">
              <a:off x="9368027" y="3230235"/>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2" name="Group 121">
            <a:extLst>
              <a:ext uri="{FF2B5EF4-FFF2-40B4-BE49-F238E27FC236}">
                <a16:creationId xmlns:a16="http://schemas.microsoft.com/office/drawing/2014/main" id="{3FE3FF41-4F60-4C4F-85AB-4CC4494FF63A}"/>
              </a:ext>
            </a:extLst>
          </p:cNvPr>
          <p:cNvGrpSpPr/>
          <p:nvPr/>
        </p:nvGrpSpPr>
        <p:grpSpPr>
          <a:xfrm>
            <a:off x="10136156" y="2957082"/>
            <a:ext cx="522425" cy="400110"/>
            <a:chOff x="10136156" y="2957082"/>
            <a:chExt cx="522425" cy="400110"/>
          </a:xfrm>
        </p:grpSpPr>
        <p:sp>
          <p:nvSpPr>
            <p:cNvPr id="91" name="AutoShape 327">
              <a:extLst>
                <a:ext uri="{FF2B5EF4-FFF2-40B4-BE49-F238E27FC236}">
                  <a16:creationId xmlns:a16="http://schemas.microsoft.com/office/drawing/2014/main" id="{819E3430-D00B-DE4A-BF76-DA4F707FA9D4}"/>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97" name="TextBox 96">
              <a:extLst>
                <a:ext uri="{FF2B5EF4-FFF2-40B4-BE49-F238E27FC236}">
                  <a16:creationId xmlns:a16="http://schemas.microsoft.com/office/drawing/2014/main" id="{9A7AE3A8-B4B7-5D45-9040-2EECD223536E}"/>
                </a:ext>
              </a:extLst>
            </p:cNvPr>
            <p:cNvSpPr txBox="1"/>
            <p:nvPr/>
          </p:nvSpPr>
          <p:spPr>
            <a:xfrm>
              <a:off x="10364121" y="3049415"/>
              <a:ext cx="29446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pic>
          <p:nvPicPr>
            <p:cNvPr id="101" name="Picture 100">
              <a:extLst>
                <a:ext uri="{FF2B5EF4-FFF2-40B4-BE49-F238E27FC236}">
                  <a16:creationId xmlns:a16="http://schemas.microsoft.com/office/drawing/2014/main" id="{E64171ED-8243-0748-A18D-E9E66AB8CC64}"/>
                </a:ext>
              </a:extLst>
            </p:cNvPr>
            <p:cNvPicPr>
              <a:picLocks noChangeAspect="1"/>
            </p:cNvPicPr>
            <p:nvPr/>
          </p:nvPicPr>
          <p:blipFill>
            <a:blip r:embed="rId4"/>
            <a:stretch>
              <a:fillRect/>
            </a:stretch>
          </p:blipFill>
          <p:spPr>
            <a:xfrm>
              <a:off x="10136156" y="2995160"/>
              <a:ext cx="307778" cy="307778"/>
            </a:xfrm>
            <a:prstGeom prst="rect">
              <a:avLst/>
            </a:prstGeom>
          </p:spPr>
        </p:pic>
      </p:grpSp>
      <p:sp>
        <p:nvSpPr>
          <p:cNvPr id="102" name="AutoShape 327">
            <a:extLst>
              <a:ext uri="{FF2B5EF4-FFF2-40B4-BE49-F238E27FC236}">
                <a16:creationId xmlns:a16="http://schemas.microsoft.com/office/drawing/2014/main" id="{94D2C5FA-36D2-234A-8CDE-D9DE43DC6B37}"/>
              </a:ext>
            </a:extLst>
          </p:cNvPr>
          <p:cNvSpPr>
            <a:spLocks noChangeArrowheads="1"/>
          </p:cNvSpPr>
          <p:nvPr/>
        </p:nvSpPr>
        <p:spPr bwMode="auto">
          <a:xfrm>
            <a:off x="10157378" y="2195369"/>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03" name="TextBox 102">
            <a:extLst>
              <a:ext uri="{FF2B5EF4-FFF2-40B4-BE49-F238E27FC236}">
                <a16:creationId xmlns:a16="http://schemas.microsoft.com/office/drawing/2014/main" id="{0E67923B-2554-D94F-98BF-5970F66E0A80}"/>
              </a:ext>
            </a:extLst>
          </p:cNvPr>
          <p:cNvSpPr txBox="1"/>
          <p:nvPr/>
        </p:nvSpPr>
        <p:spPr>
          <a:xfrm>
            <a:off x="10383166" y="2287702"/>
            <a:ext cx="29446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grpSp>
        <p:nvGrpSpPr>
          <p:cNvPr id="106" name="Group 105">
            <a:extLst>
              <a:ext uri="{FF2B5EF4-FFF2-40B4-BE49-F238E27FC236}">
                <a16:creationId xmlns:a16="http://schemas.microsoft.com/office/drawing/2014/main" id="{2B5B74FE-39C8-5B43-9432-6DE5518154FD}"/>
              </a:ext>
            </a:extLst>
          </p:cNvPr>
          <p:cNvGrpSpPr/>
          <p:nvPr/>
        </p:nvGrpSpPr>
        <p:grpSpPr>
          <a:xfrm>
            <a:off x="10132163" y="3702128"/>
            <a:ext cx="592569" cy="400110"/>
            <a:chOff x="10136156" y="2957082"/>
            <a:chExt cx="592569" cy="400110"/>
          </a:xfrm>
        </p:grpSpPr>
        <p:sp>
          <p:nvSpPr>
            <p:cNvPr id="107" name="AutoShape 327">
              <a:extLst>
                <a:ext uri="{FF2B5EF4-FFF2-40B4-BE49-F238E27FC236}">
                  <a16:creationId xmlns:a16="http://schemas.microsoft.com/office/drawing/2014/main" id="{8B16F450-5DEA-8B45-B210-945CA6750CB0}"/>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08" name="TextBox 107">
              <a:extLst>
                <a:ext uri="{FF2B5EF4-FFF2-40B4-BE49-F238E27FC236}">
                  <a16:creationId xmlns:a16="http://schemas.microsoft.com/office/drawing/2014/main" id="{72167ECA-B9B2-4E40-82B0-9F43976F24FE}"/>
                </a:ext>
              </a:extLst>
            </p:cNvPr>
            <p:cNvSpPr txBox="1"/>
            <p:nvPr/>
          </p:nvSpPr>
          <p:spPr>
            <a:xfrm>
              <a:off x="10364121" y="3049415"/>
              <a:ext cx="364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pic>
          <p:nvPicPr>
            <p:cNvPr id="109" name="Picture 108">
              <a:extLst>
                <a:ext uri="{FF2B5EF4-FFF2-40B4-BE49-F238E27FC236}">
                  <a16:creationId xmlns:a16="http://schemas.microsoft.com/office/drawing/2014/main" id="{06DE726C-08C5-5346-B762-9B140BCB8885}"/>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0" name="Group 109">
            <a:extLst>
              <a:ext uri="{FF2B5EF4-FFF2-40B4-BE49-F238E27FC236}">
                <a16:creationId xmlns:a16="http://schemas.microsoft.com/office/drawing/2014/main" id="{6E55A0D6-71A5-1D45-8A52-331867F92A1A}"/>
              </a:ext>
            </a:extLst>
          </p:cNvPr>
          <p:cNvGrpSpPr/>
          <p:nvPr/>
        </p:nvGrpSpPr>
        <p:grpSpPr>
          <a:xfrm>
            <a:off x="10128170" y="4447174"/>
            <a:ext cx="592569" cy="400110"/>
            <a:chOff x="10136156" y="2957082"/>
            <a:chExt cx="592569" cy="400110"/>
          </a:xfrm>
        </p:grpSpPr>
        <p:sp>
          <p:nvSpPr>
            <p:cNvPr id="111" name="AutoShape 327">
              <a:extLst>
                <a:ext uri="{FF2B5EF4-FFF2-40B4-BE49-F238E27FC236}">
                  <a16:creationId xmlns:a16="http://schemas.microsoft.com/office/drawing/2014/main" id="{AD90F81E-B5AA-6341-8460-5E051080AABB}"/>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12" name="TextBox 111">
              <a:extLst>
                <a:ext uri="{FF2B5EF4-FFF2-40B4-BE49-F238E27FC236}">
                  <a16:creationId xmlns:a16="http://schemas.microsoft.com/office/drawing/2014/main" id="{C02956FF-BB8D-6149-9012-24692DD7049D}"/>
                </a:ext>
              </a:extLst>
            </p:cNvPr>
            <p:cNvSpPr txBox="1"/>
            <p:nvPr/>
          </p:nvSpPr>
          <p:spPr>
            <a:xfrm>
              <a:off x="10364121" y="3049415"/>
              <a:ext cx="364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pic>
          <p:nvPicPr>
            <p:cNvPr id="113" name="Picture 112">
              <a:extLst>
                <a:ext uri="{FF2B5EF4-FFF2-40B4-BE49-F238E27FC236}">
                  <a16:creationId xmlns:a16="http://schemas.microsoft.com/office/drawing/2014/main" id="{7E37BA2D-D932-D14B-9FD2-5FE1BA0B7217}"/>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4" name="Group 113">
            <a:extLst>
              <a:ext uri="{FF2B5EF4-FFF2-40B4-BE49-F238E27FC236}">
                <a16:creationId xmlns:a16="http://schemas.microsoft.com/office/drawing/2014/main" id="{CEB7CAB0-F376-054D-A184-1987E69E5578}"/>
              </a:ext>
            </a:extLst>
          </p:cNvPr>
          <p:cNvGrpSpPr/>
          <p:nvPr/>
        </p:nvGrpSpPr>
        <p:grpSpPr>
          <a:xfrm>
            <a:off x="10126354" y="5192220"/>
            <a:ext cx="726072" cy="400110"/>
            <a:chOff x="10138333" y="2957082"/>
            <a:chExt cx="726072" cy="400110"/>
          </a:xfrm>
        </p:grpSpPr>
        <p:sp>
          <p:nvSpPr>
            <p:cNvPr id="115" name="AutoShape 327">
              <a:extLst>
                <a:ext uri="{FF2B5EF4-FFF2-40B4-BE49-F238E27FC236}">
                  <a16:creationId xmlns:a16="http://schemas.microsoft.com/office/drawing/2014/main" id="{0D7E10F2-D009-F14B-82D2-F08AB22187D5}"/>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16" name="TextBox 115">
              <a:extLst>
                <a:ext uri="{FF2B5EF4-FFF2-40B4-BE49-F238E27FC236}">
                  <a16:creationId xmlns:a16="http://schemas.microsoft.com/office/drawing/2014/main" id="{87935EAA-1BE1-5D4A-BB6F-A7C69F071ADD}"/>
                </a:ext>
              </a:extLst>
            </p:cNvPr>
            <p:cNvSpPr txBox="1"/>
            <p:nvPr/>
          </p:nvSpPr>
          <p:spPr>
            <a:xfrm>
              <a:off x="10364121" y="3049415"/>
              <a:ext cx="5002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grpSp>
      <p:sp>
        <p:nvSpPr>
          <p:cNvPr id="118" name="TextBox 117">
            <a:extLst>
              <a:ext uri="{FF2B5EF4-FFF2-40B4-BE49-F238E27FC236}">
                <a16:creationId xmlns:a16="http://schemas.microsoft.com/office/drawing/2014/main" id="{6F306746-EF4C-B446-9F1D-1D85D8A99FAC}"/>
              </a:ext>
            </a:extLst>
          </p:cNvPr>
          <p:cNvSpPr txBox="1"/>
          <p:nvPr/>
        </p:nvSpPr>
        <p:spPr>
          <a:xfrm>
            <a:off x="7895870" y="4140346"/>
            <a:ext cx="41429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0000A3"/>
                </a:solidFill>
                <a:effectLst/>
                <a:uLnTx/>
                <a:uFillTx/>
                <a:latin typeface="Calibri"/>
                <a:ea typeface="+mn-ea"/>
                <a:cs typeface="+mn-cs"/>
              </a:rPr>
              <a:t>t’</a:t>
            </a:r>
            <a:endParaRPr kumimoji="0" lang="en-US" sz="1600" b="0" i="1" u="none" strike="noStrike" kern="1200" cap="none" spc="0" normalizeH="0" baseline="0" noProof="0" dirty="0">
              <a:ln>
                <a:noFill/>
              </a:ln>
              <a:solidFill>
                <a:prstClr val="black"/>
              </a:solidFill>
              <a:effectLst/>
              <a:uLnTx/>
              <a:uFillTx/>
              <a:latin typeface="Calibri"/>
              <a:ea typeface="+mn-ea"/>
              <a:cs typeface="+mn-cs"/>
            </a:endParaRPr>
          </a:p>
        </p:txBody>
      </p:sp>
      <p:sp>
        <p:nvSpPr>
          <p:cNvPr id="119" name="TextBox 118">
            <a:extLst>
              <a:ext uri="{FF2B5EF4-FFF2-40B4-BE49-F238E27FC236}">
                <a16:creationId xmlns:a16="http://schemas.microsoft.com/office/drawing/2014/main" id="{80C0AC55-7635-2346-85C0-10B75BF4C445}"/>
              </a:ext>
            </a:extLst>
          </p:cNvPr>
          <p:cNvSpPr txBox="1"/>
          <p:nvPr/>
        </p:nvSpPr>
        <p:spPr>
          <a:xfrm>
            <a:off x="7384517" y="5969340"/>
            <a:ext cx="411550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C00000"/>
                </a:solidFill>
                <a:effectLst/>
                <a:uLnTx/>
                <a:uFillTx/>
                <a:latin typeface="Calibri"/>
                <a:ea typeface="+mn-ea"/>
                <a:cs typeface="+mn-cs"/>
              </a:rPr>
              <a:t>Q: </a:t>
            </a:r>
            <a:r>
              <a:rPr kumimoji="0" lang="en-US" sz="1600" b="0" i="0" u="none" strike="noStrike" kern="1200" cap="none" spc="0" normalizeH="0" baseline="0" noProof="0" dirty="0">
                <a:ln>
                  <a:noFill/>
                </a:ln>
                <a:solidFill>
                  <a:prstClr val="black"/>
                </a:solidFill>
                <a:effectLst/>
                <a:uLnTx/>
                <a:uFillTx/>
                <a:latin typeface="Calibri"/>
                <a:ea typeface="+mn-ea"/>
                <a:cs typeface="+mn-cs"/>
              </a:rPr>
              <a:t>what happens if network connection or client crashes at </a:t>
            </a:r>
            <a:r>
              <a:rPr kumimoji="0" lang="en-US" sz="1600" b="0" i="1" u="none" strike="noStrike" kern="1200" cap="none" spc="0" normalizeH="0" baseline="0" noProof="0" dirty="0">
                <a:ln>
                  <a:noFill/>
                </a:ln>
                <a:solidFill>
                  <a:prstClr val="black"/>
                </a:solidFill>
                <a:effectLst/>
                <a:uLnTx/>
                <a:uFillTx/>
                <a:latin typeface="Calibri"/>
                <a:ea typeface="+mn-ea"/>
                <a:cs typeface="+mn-cs"/>
              </a:rPr>
              <a:t>t’ </a:t>
            </a:r>
            <a:r>
              <a:rPr kumimoji="0" lang="en-US" sz="1600" b="0" i="0" u="none" strike="noStrike" kern="1200" cap="none" spc="0" normalizeH="0" baseline="0" noProof="0" dirty="0">
                <a:ln>
                  <a:noFill/>
                </a:ln>
                <a:solidFill>
                  <a:prstClr val="black"/>
                </a:solidFill>
                <a:effectLst/>
                <a:uLnTx/>
                <a:uFillTx/>
                <a:latin typeface="Calibri"/>
                <a:ea typeface="+mn-ea"/>
                <a:cs typeface="+mn-cs"/>
              </a:rPr>
              <a:t>?</a:t>
            </a:r>
          </a:p>
        </p:txBody>
      </p:sp>
      <p:sp>
        <p:nvSpPr>
          <p:cNvPr id="90" name="Slide Number Placeholder 2">
            <a:extLst>
              <a:ext uri="{FF2B5EF4-FFF2-40B4-BE49-F238E27FC236}">
                <a16:creationId xmlns:a16="http://schemas.microsoft.com/office/drawing/2014/main" id="{FF729FF4-43F7-A040-B78F-BE4EC8E9855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645911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22"/>
                                        </p:tgtEl>
                                        <p:attrNameLst>
                                          <p:attrName>style.visibility</p:attrName>
                                        </p:attrNameLst>
                                      </p:cBhvr>
                                      <p:to>
                                        <p:strVal val="visible"/>
                                      </p:to>
                                    </p:set>
                                    <p:animEffect transition="in" filter="dissolve">
                                      <p:cBhvr>
                                        <p:cTn id="11" dur="500"/>
                                        <p:tgtEl>
                                          <p:spTgt spid="122"/>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3"/>
                                        </p:tgtEl>
                                        <p:attrNameLst>
                                          <p:attrName>style.visibility</p:attrName>
                                        </p:attrNameLst>
                                      </p:cBhvr>
                                      <p:to>
                                        <p:strVal val="visible"/>
                                      </p:to>
                                    </p:set>
                                    <p:animEffect transition="in" filter="wipe(right)">
                                      <p:cBhvr>
                                        <p:cTn id="15" dur="500"/>
                                        <p:tgtEl>
                                          <p:spTgt spid="12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130"/>
                                        </p:tgtEl>
                                        <p:attrNameLst>
                                          <p:attrName>style.visibility</p:attrName>
                                        </p:attrNameLst>
                                      </p:cBhvr>
                                      <p:to>
                                        <p:strVal val="visible"/>
                                      </p:to>
                                    </p:set>
                                    <p:animEffect transition="in" filter="wipe(left)">
                                      <p:cBhvr>
                                        <p:cTn id="20" dur="500"/>
                                        <p:tgtEl>
                                          <p:spTgt spid="130"/>
                                        </p:tgtEl>
                                      </p:cBhvr>
                                    </p:animEffect>
                                  </p:childTnLst>
                                </p:cTn>
                              </p:par>
                            </p:childTnLst>
                          </p:cTn>
                        </p:par>
                        <p:par>
                          <p:cTn id="21" fill="hold">
                            <p:stCondLst>
                              <p:cond delay="500"/>
                            </p:stCondLst>
                            <p:childTnLst>
                              <p:par>
                                <p:cTn id="22" presetID="9" presetClass="entr" presetSubtype="0" fill="hold" nodeType="afterEffect">
                                  <p:stCondLst>
                                    <p:cond delay="0"/>
                                  </p:stCondLst>
                                  <p:childTnLst>
                                    <p:set>
                                      <p:cBhvr>
                                        <p:cTn id="23" dur="1" fill="hold">
                                          <p:stCondLst>
                                            <p:cond delay="0"/>
                                          </p:stCondLst>
                                        </p:cTn>
                                        <p:tgtEl>
                                          <p:spTgt spid="106"/>
                                        </p:tgtEl>
                                        <p:attrNameLst>
                                          <p:attrName>style.visibility</p:attrName>
                                        </p:attrNameLst>
                                      </p:cBhvr>
                                      <p:to>
                                        <p:strVal val="visible"/>
                                      </p:to>
                                    </p:set>
                                    <p:animEffect transition="in" filter="dissolve">
                                      <p:cBhvr>
                                        <p:cTn id="24" dur="500"/>
                                        <p:tgtEl>
                                          <p:spTgt spid="106"/>
                                        </p:tgtEl>
                                      </p:cBhvr>
                                    </p:animEffect>
                                  </p:childTnLst>
                                </p:cTn>
                              </p:par>
                            </p:childTnLst>
                          </p:cTn>
                        </p:par>
                        <p:par>
                          <p:cTn id="25" fill="hold">
                            <p:stCondLst>
                              <p:cond delay="1000"/>
                            </p:stCondLst>
                            <p:childTnLst>
                              <p:par>
                                <p:cTn id="26" presetID="22" presetClass="entr" presetSubtype="2" fill="hold" nodeType="afterEffect">
                                  <p:stCondLst>
                                    <p:cond delay="0"/>
                                  </p:stCondLst>
                                  <p:childTnLst>
                                    <p:set>
                                      <p:cBhvr>
                                        <p:cTn id="27" dur="1" fill="hold">
                                          <p:stCondLst>
                                            <p:cond delay="0"/>
                                          </p:stCondLst>
                                        </p:cTn>
                                        <p:tgtEl>
                                          <p:spTgt spid="125"/>
                                        </p:tgtEl>
                                        <p:attrNameLst>
                                          <p:attrName>style.visibility</p:attrName>
                                        </p:attrNameLst>
                                      </p:cBhvr>
                                      <p:to>
                                        <p:strVal val="visible"/>
                                      </p:to>
                                    </p:set>
                                    <p:animEffect transition="in" filter="wipe(right)">
                                      <p:cBhvr>
                                        <p:cTn id="28" dur="500"/>
                                        <p:tgtEl>
                                          <p:spTgt spid="125"/>
                                        </p:tgtEl>
                                      </p:cBhvr>
                                    </p:animEffect>
                                  </p:childTnLst>
                                </p:cTn>
                              </p:par>
                            </p:childTnLst>
                          </p:cTn>
                        </p:par>
                        <p:par>
                          <p:cTn id="29" fill="hold">
                            <p:stCondLst>
                              <p:cond delay="1500"/>
                            </p:stCondLst>
                            <p:childTnLst>
                              <p:par>
                                <p:cTn id="30" presetID="22" presetClass="entr" presetSubtype="8" fill="hold" nodeType="afterEffect">
                                  <p:stCondLst>
                                    <p:cond delay="0"/>
                                  </p:stCondLst>
                                  <p:childTnLst>
                                    <p:set>
                                      <p:cBhvr>
                                        <p:cTn id="31" dur="1" fill="hold">
                                          <p:stCondLst>
                                            <p:cond delay="0"/>
                                          </p:stCondLst>
                                        </p:cTn>
                                        <p:tgtEl>
                                          <p:spTgt spid="131"/>
                                        </p:tgtEl>
                                        <p:attrNameLst>
                                          <p:attrName>style.visibility</p:attrName>
                                        </p:attrNameLst>
                                      </p:cBhvr>
                                      <p:to>
                                        <p:strVal val="visible"/>
                                      </p:to>
                                    </p:set>
                                    <p:animEffect transition="in" filter="wipe(left)">
                                      <p:cBhvr>
                                        <p:cTn id="32" dur="500"/>
                                        <p:tgtEl>
                                          <p:spTgt spid="131"/>
                                        </p:tgtEl>
                                      </p:cBhvr>
                                    </p:animEffect>
                                  </p:childTnLst>
                                </p:cTn>
                              </p:par>
                            </p:childTnLst>
                          </p:cTn>
                        </p:par>
                        <p:par>
                          <p:cTn id="33" fill="hold">
                            <p:stCondLst>
                              <p:cond delay="2000"/>
                            </p:stCondLst>
                            <p:childTnLst>
                              <p:par>
                                <p:cTn id="34" presetID="9" presetClass="entr" presetSubtype="0" fill="hold" nodeType="after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dissolve">
                                      <p:cBhvr>
                                        <p:cTn id="36" dur="500"/>
                                        <p:tgtEl>
                                          <p:spTgt spid="110"/>
                                        </p:tgtEl>
                                      </p:cBhvr>
                                    </p:animEffect>
                                  </p:childTnLst>
                                </p:cTn>
                              </p:par>
                            </p:childTnLst>
                          </p:cTn>
                        </p:par>
                        <p:par>
                          <p:cTn id="37" fill="hold">
                            <p:stCondLst>
                              <p:cond delay="2500"/>
                            </p:stCondLst>
                            <p:childTnLst>
                              <p:par>
                                <p:cTn id="38" presetID="22" presetClass="entr" presetSubtype="2" fill="hold" nodeType="afterEffect">
                                  <p:stCondLst>
                                    <p:cond delay="0"/>
                                  </p:stCondLst>
                                  <p:childTnLst>
                                    <p:set>
                                      <p:cBhvr>
                                        <p:cTn id="39" dur="1" fill="hold">
                                          <p:stCondLst>
                                            <p:cond delay="0"/>
                                          </p:stCondLst>
                                        </p:cTn>
                                        <p:tgtEl>
                                          <p:spTgt spid="127"/>
                                        </p:tgtEl>
                                        <p:attrNameLst>
                                          <p:attrName>style.visibility</p:attrName>
                                        </p:attrNameLst>
                                      </p:cBhvr>
                                      <p:to>
                                        <p:strVal val="visible"/>
                                      </p:to>
                                    </p:set>
                                    <p:animEffect transition="in" filter="wipe(right)">
                                      <p:cBhvr>
                                        <p:cTn id="40" dur="500"/>
                                        <p:tgtEl>
                                          <p:spTgt spid="127"/>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128"/>
                                        </p:tgtEl>
                                        <p:attrNameLst>
                                          <p:attrName>style.visibility</p:attrName>
                                        </p:attrNameLst>
                                      </p:cBhvr>
                                      <p:to>
                                        <p:strVal val="visible"/>
                                      </p:to>
                                    </p:set>
                                    <p:animEffect transition="in" filter="wipe(left)">
                                      <p:cBhvr>
                                        <p:cTn id="45" dur="500"/>
                                        <p:tgtEl>
                                          <p:spTgt spid="128"/>
                                        </p:tgtEl>
                                      </p:cBhvr>
                                    </p:animEffect>
                                  </p:childTnLst>
                                </p:cTn>
                              </p:par>
                            </p:childTnLst>
                          </p:cTn>
                        </p:par>
                        <p:par>
                          <p:cTn id="46" fill="hold">
                            <p:stCondLst>
                              <p:cond delay="500"/>
                            </p:stCondLst>
                            <p:childTnLst>
                              <p:par>
                                <p:cTn id="47" presetID="9" presetClass="entr" presetSubtype="0" fill="hold" nodeType="afterEffect">
                                  <p:stCondLst>
                                    <p:cond delay="0"/>
                                  </p:stCondLst>
                                  <p:childTnLst>
                                    <p:set>
                                      <p:cBhvr>
                                        <p:cTn id="48" dur="1" fill="hold">
                                          <p:stCondLst>
                                            <p:cond delay="0"/>
                                          </p:stCondLst>
                                        </p:cTn>
                                        <p:tgtEl>
                                          <p:spTgt spid="114"/>
                                        </p:tgtEl>
                                        <p:attrNameLst>
                                          <p:attrName>style.visibility</p:attrName>
                                        </p:attrNameLst>
                                      </p:cBhvr>
                                      <p:to>
                                        <p:strVal val="visible"/>
                                      </p:to>
                                    </p:set>
                                    <p:animEffect transition="in" filter="dissolve">
                                      <p:cBhvr>
                                        <p:cTn id="49" dur="500"/>
                                        <p:tgtEl>
                                          <p:spTgt spid="114"/>
                                        </p:tgtEl>
                                      </p:cBhvr>
                                    </p:animEffect>
                                  </p:childTnLst>
                                </p:cTn>
                              </p:par>
                            </p:childTnLst>
                          </p:cTn>
                        </p:par>
                        <p:par>
                          <p:cTn id="50" fill="hold">
                            <p:stCondLst>
                              <p:cond delay="1000"/>
                            </p:stCondLst>
                            <p:childTnLst>
                              <p:par>
                                <p:cTn id="51" presetID="22" presetClass="entr" presetSubtype="2" fill="hold" nodeType="afterEffect">
                                  <p:stCondLst>
                                    <p:cond delay="0"/>
                                  </p:stCondLst>
                                  <p:childTnLst>
                                    <p:set>
                                      <p:cBhvr>
                                        <p:cTn id="52" dur="1" fill="hold">
                                          <p:stCondLst>
                                            <p:cond delay="0"/>
                                          </p:stCondLst>
                                        </p:cTn>
                                        <p:tgtEl>
                                          <p:spTgt spid="129"/>
                                        </p:tgtEl>
                                        <p:attrNameLst>
                                          <p:attrName>style.visibility</p:attrName>
                                        </p:attrNameLst>
                                      </p:cBhvr>
                                      <p:to>
                                        <p:strVal val="visible"/>
                                      </p:to>
                                    </p:set>
                                    <p:animEffect transition="in" filter="wipe(right)">
                                      <p:cBhvr>
                                        <p:cTn id="53" dur="500"/>
                                        <p:tgtEl>
                                          <p:spTgt spid="129"/>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9"/>
                                        </p:tgtEl>
                                        <p:attrNameLst>
                                          <p:attrName>style.visibility</p:attrName>
                                        </p:attrNameLst>
                                      </p:cBhvr>
                                      <p:to>
                                        <p:strVal val="visible"/>
                                      </p:to>
                                    </p:set>
                                    <p:animEffect transition="in" filter="dissolve">
                                      <p:cBhvr>
                                        <p:cTn id="58" dur="500"/>
                                        <p:tgtEl>
                                          <p:spTgt spid="11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12">
                                            <p:txEl>
                                              <p:pRg st="2" end="2"/>
                                            </p:txEl>
                                          </p:spTgt>
                                        </p:tgtEl>
                                        <p:attrNameLst>
                                          <p:attrName>style.visibility</p:attrName>
                                        </p:attrNameLst>
                                      </p:cBhvr>
                                      <p:to>
                                        <p:strVal val="visible"/>
                                      </p:to>
                                    </p:set>
                                    <p:animEffect transition="in" filter="dissolve">
                                      <p:cBhvr>
                                        <p:cTn id="63" dur="500"/>
                                        <p:tgtEl>
                                          <p:spTgt spid="12">
                                            <p:txEl>
                                              <p:pRg st="2" end="2"/>
                                            </p:txEl>
                                          </p:spTgt>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12">
                                            <p:txEl>
                                              <p:pRg st="3" end="3"/>
                                            </p:txEl>
                                          </p:spTgt>
                                        </p:tgtEl>
                                        <p:attrNameLst>
                                          <p:attrName>style.visibility</p:attrName>
                                        </p:attrNameLst>
                                      </p:cBhvr>
                                      <p:to>
                                        <p:strVal val="visible"/>
                                      </p:to>
                                    </p:set>
                                    <p:animEffect transition="in" filter="dissolve">
                                      <p:cBhvr>
                                        <p:cTn id="68" dur="500"/>
                                        <p:tgtEl>
                                          <p:spTgt spid="12">
                                            <p:txEl>
                                              <p:pRg st="3" end="3"/>
                                            </p:txEl>
                                          </p:spTgt>
                                        </p:tgtEl>
                                      </p:cBhvr>
                                    </p:animEffect>
                                  </p:childTnLst>
                                </p:cTn>
                              </p:par>
                            </p:childTnLst>
                          </p:cTn>
                        </p:par>
                      </p:childTnLst>
                    </p:cTn>
                  </p:par>
                  <p:par>
                    <p:cTn id="69" fill="hold">
                      <p:stCondLst>
                        <p:cond delay="indefinite"/>
                      </p:stCondLst>
                      <p:childTnLst>
                        <p:par>
                          <p:cTn id="70" fill="hold">
                            <p:stCondLst>
                              <p:cond delay="0"/>
                            </p:stCondLst>
                            <p:childTnLst>
                              <p:par>
                                <p:cTn id="71" presetID="9" presetClass="entr" presetSubtype="0" fill="hold" nodeType="clickEffect">
                                  <p:stCondLst>
                                    <p:cond delay="0"/>
                                  </p:stCondLst>
                                  <p:childTnLst>
                                    <p:set>
                                      <p:cBhvr>
                                        <p:cTn id="72" dur="1" fill="hold">
                                          <p:stCondLst>
                                            <p:cond delay="0"/>
                                          </p:stCondLst>
                                        </p:cTn>
                                        <p:tgtEl>
                                          <p:spTgt spid="12">
                                            <p:txEl>
                                              <p:pRg st="4" end="4"/>
                                            </p:txEl>
                                          </p:spTgt>
                                        </p:tgtEl>
                                        <p:attrNameLst>
                                          <p:attrName>style.visibility</p:attrName>
                                        </p:attrNameLst>
                                      </p:cBhvr>
                                      <p:to>
                                        <p:strVal val="visible"/>
                                      </p:to>
                                    </p:set>
                                    <p:animEffect transition="in" filter="dissolve">
                                      <p:cBhvr>
                                        <p:cTn id="73" dur="500"/>
                                        <p:tgtEl>
                                          <p:spTgt spid="1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93" name="Rectangle 3">
            <a:extLst>
              <a:ext uri="{FF2B5EF4-FFF2-40B4-BE49-F238E27FC236}">
                <a16:creationId xmlns:a16="http://schemas.microsoft.com/office/drawing/2014/main" id="{044314F4-5E29-A342-9469-ED1D194C2BEE}"/>
              </a:ext>
            </a:extLst>
          </p:cNvPr>
          <p:cNvSpPr txBox="1">
            <a:spLocks noChangeArrowheads="1"/>
          </p:cNvSpPr>
          <p:nvPr/>
        </p:nvSpPr>
        <p:spPr>
          <a:xfrm>
            <a:off x="622608" y="1452389"/>
            <a:ext cx="6335547" cy="488791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sites and client browser  use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cookies</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to maintain some state between transactions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four components: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 cookie header line of HTTP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response</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message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2) cookie header line in next HTTP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message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3) cookie file kept on user</a:t>
            </a:r>
            <a:r>
              <a:rPr kumimoji="0" lang="ja-JP"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host, managed by user</a:t>
            </a:r>
            <a:r>
              <a:rPr kumimoji="0" lang="ja-JP"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browser</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4) back-end database at Web site</a:t>
            </a:r>
          </a:p>
        </p:txBody>
      </p:sp>
      <p:sp>
        <p:nvSpPr>
          <p:cNvPr id="94" name="Rectangle 4">
            <a:extLst>
              <a:ext uri="{FF2B5EF4-FFF2-40B4-BE49-F238E27FC236}">
                <a16:creationId xmlns:a16="http://schemas.microsoft.com/office/drawing/2014/main" id="{26408C84-4366-9C43-B55D-97AC8C9FA33A}"/>
              </a:ext>
            </a:extLst>
          </p:cNvPr>
          <p:cNvSpPr txBox="1">
            <a:spLocks noChangeArrowheads="1"/>
          </p:cNvSpPr>
          <p:nvPr/>
        </p:nvSpPr>
        <p:spPr>
          <a:xfrm>
            <a:off x="7599363" y="1452389"/>
            <a:ext cx="4363453" cy="502573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11113"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A3"/>
                </a:solidFill>
                <a:effectLst/>
                <a:uLnTx/>
                <a:uFillTx/>
                <a:latin typeface="Calibri"/>
                <a:ea typeface="+mn-ea"/>
                <a:cs typeface="+mn-cs"/>
              </a:rPr>
              <a:t>Example:</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Susan uses browser on laptop, visits specific e-commerce site for first time</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when initial HTTP requests arrives at site, site creates: </a:t>
            </a:r>
          </a:p>
          <a:p>
            <a:pPr marL="685800" marR="0" lvl="1" indent="-228600" algn="l" defTabSz="914400" rtl="0" eaLnBrk="1" fontAlgn="auto" latinLnBrk="0" hangingPunct="1">
              <a:lnSpc>
                <a:spcPct val="90000"/>
              </a:lnSpc>
              <a:spcBef>
                <a:spcPts val="6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unique ID (aka “cookie”)</a:t>
            </a:r>
          </a:p>
          <a:p>
            <a:pPr marL="685800" marR="0" lvl="1" indent="-228600" algn="l" defTabSz="914400" rtl="0" eaLnBrk="1" fontAlgn="auto" latinLnBrk="0" hangingPunct="1">
              <a:lnSpc>
                <a:spcPct val="90000"/>
              </a:lnSpc>
              <a:spcBef>
                <a:spcPts val="6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entry in backend database for ID</a:t>
            </a:r>
          </a:p>
          <a:p>
            <a:pPr marL="342900" marR="0" lvl="0" indent="-228600" algn="l" defTabSz="914400" rtl="0" eaLnBrk="1" fontAlgn="auto" latinLnBrk="0" hangingPunct="1">
              <a:lnSpc>
                <a:spcPct val="90000"/>
              </a:lnSpc>
              <a:spcBef>
                <a:spcPts val="600"/>
              </a:spcBef>
              <a:spcAft>
                <a:spcPts val="0"/>
              </a:spcAft>
              <a:buClr>
                <a:srgbClr val="0000A3"/>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subsequent HTTP requests from Susan to this site will contain cookie ID value, allowing site to “identify” Susan</a:t>
            </a:r>
          </a:p>
        </p:txBody>
      </p:sp>
      <p:sp>
        <p:nvSpPr>
          <p:cNvPr id="5" name="Slide Number Placeholder 2">
            <a:extLst>
              <a:ext uri="{FF2B5EF4-FFF2-40B4-BE49-F238E27FC236}">
                <a16:creationId xmlns:a16="http://schemas.microsoft.com/office/drawing/2014/main" id="{A52BCA24-99F8-C342-B95E-EB6833D8CAE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47584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3">
                                            <p:txEl>
                                              <p:pRg st="2" end="2"/>
                                            </p:txEl>
                                          </p:spTgt>
                                        </p:tgtEl>
                                        <p:attrNameLst>
                                          <p:attrName>style.visibility</p:attrName>
                                        </p:attrNameLst>
                                      </p:cBhvr>
                                      <p:to>
                                        <p:strVal val="visible"/>
                                      </p:to>
                                    </p:set>
                                    <p:animEffect transition="in" filter="dissolve">
                                      <p:cBhvr>
                                        <p:cTn id="7" dur="500"/>
                                        <p:tgtEl>
                                          <p:spTgt spid="93">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93">
                                            <p:txEl>
                                              <p:pRg st="3" end="3"/>
                                            </p:txEl>
                                          </p:spTgt>
                                        </p:tgtEl>
                                        <p:attrNameLst>
                                          <p:attrName>style.visibility</p:attrName>
                                        </p:attrNameLst>
                                      </p:cBhvr>
                                      <p:to>
                                        <p:strVal val="visible"/>
                                      </p:to>
                                    </p:set>
                                    <p:animEffect transition="in" filter="dissolve">
                                      <p:cBhvr>
                                        <p:cTn id="10" dur="500"/>
                                        <p:tgtEl>
                                          <p:spTgt spid="93">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93">
                                            <p:txEl>
                                              <p:pRg st="4" end="4"/>
                                            </p:txEl>
                                          </p:spTgt>
                                        </p:tgtEl>
                                        <p:attrNameLst>
                                          <p:attrName>style.visibility</p:attrName>
                                        </p:attrNameLst>
                                      </p:cBhvr>
                                      <p:to>
                                        <p:strVal val="visible"/>
                                      </p:to>
                                    </p:set>
                                    <p:animEffect transition="in" filter="dissolve">
                                      <p:cBhvr>
                                        <p:cTn id="13" dur="500"/>
                                        <p:tgtEl>
                                          <p:spTgt spid="93">
                                            <p:txEl>
                                              <p:pRg st="4" end="4"/>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93">
                                            <p:txEl>
                                              <p:pRg st="5" end="5"/>
                                            </p:txEl>
                                          </p:spTgt>
                                        </p:tgtEl>
                                        <p:attrNameLst>
                                          <p:attrName>style.visibility</p:attrName>
                                        </p:attrNameLst>
                                      </p:cBhvr>
                                      <p:to>
                                        <p:strVal val="visible"/>
                                      </p:to>
                                    </p:set>
                                    <p:animEffect transition="in" filter="dissolve">
                                      <p:cBhvr>
                                        <p:cTn id="16" dur="500"/>
                                        <p:tgtEl>
                                          <p:spTgt spid="93">
                                            <p:txEl>
                                              <p:pRg st="5" end="5"/>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94"/>
                                        </p:tgtEl>
                                        <p:attrNameLst>
                                          <p:attrName>style.visibility</p:attrName>
                                        </p:attrNameLst>
                                      </p:cBhvr>
                                      <p:to>
                                        <p:strVal val="visible"/>
                                      </p:to>
                                    </p:set>
                                    <p:animEffect transition="in" filter="dissolve">
                                      <p:cBhvr>
                                        <p:cTn id="21"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96" name="Text Box 5">
            <a:extLst>
              <a:ext uri="{FF2B5EF4-FFF2-40B4-BE49-F238E27FC236}">
                <a16:creationId xmlns:a16="http://schemas.microsoft.com/office/drawing/2014/main" id="{BDD58876-57D5-6242-A5A0-1F4F57BBD486}"/>
              </a:ext>
            </a:extLst>
          </p:cNvPr>
          <p:cNvSpPr txBox="1">
            <a:spLocks noChangeArrowheads="1"/>
          </p:cNvSpPr>
          <p:nvPr/>
        </p:nvSpPr>
        <p:spPr bwMode="auto">
          <a:xfrm>
            <a:off x="2092674" y="1266659"/>
            <a:ext cx="8739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97" name="Text Box 6">
            <a:extLst>
              <a:ext uri="{FF2B5EF4-FFF2-40B4-BE49-F238E27FC236}">
                <a16:creationId xmlns:a16="http://schemas.microsoft.com/office/drawing/2014/main" id="{2C7DB634-32FD-8242-867E-9B9E0867E967}"/>
              </a:ext>
            </a:extLst>
          </p:cNvPr>
          <p:cNvSpPr txBox="1">
            <a:spLocks noChangeArrowheads="1"/>
          </p:cNvSpPr>
          <p:nvPr/>
        </p:nvSpPr>
        <p:spPr bwMode="auto">
          <a:xfrm>
            <a:off x="7045557" y="1520844"/>
            <a:ext cx="20521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Amazon server</a:t>
            </a:r>
          </a:p>
        </p:txBody>
      </p:sp>
      <p:grpSp>
        <p:nvGrpSpPr>
          <p:cNvPr id="98" name="Group 90">
            <a:extLst>
              <a:ext uri="{FF2B5EF4-FFF2-40B4-BE49-F238E27FC236}">
                <a16:creationId xmlns:a16="http://schemas.microsoft.com/office/drawing/2014/main" id="{94011BFB-FD4F-E449-8218-8F0FBC795682}"/>
              </a:ext>
            </a:extLst>
          </p:cNvPr>
          <p:cNvGrpSpPr>
            <a:grpSpLocks/>
          </p:cNvGrpSpPr>
          <p:nvPr/>
        </p:nvGrpSpPr>
        <p:grpSpPr bwMode="auto">
          <a:xfrm>
            <a:off x="2996806" y="4057653"/>
            <a:ext cx="3873500" cy="458788"/>
            <a:chOff x="1414" y="2657"/>
            <a:chExt cx="2440" cy="289"/>
          </a:xfrm>
        </p:grpSpPr>
        <p:sp>
          <p:nvSpPr>
            <p:cNvPr id="99" name="Line 16">
              <a:extLst>
                <a:ext uri="{FF2B5EF4-FFF2-40B4-BE49-F238E27FC236}">
                  <a16:creationId xmlns:a16="http://schemas.microsoft.com/office/drawing/2014/main" id="{88BDB1BC-CF22-D740-8FD0-3286D32A2A6C}"/>
                </a:ext>
              </a:extLst>
            </p:cNvPr>
            <p:cNvSpPr>
              <a:spLocks noChangeShapeType="1"/>
            </p:cNvSpPr>
            <p:nvPr/>
          </p:nvSpPr>
          <p:spPr bwMode="auto">
            <a:xfrm flipH="1">
              <a:off x="1414" y="2657"/>
              <a:ext cx="2440" cy="249"/>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00" name="Group 17">
              <a:extLst>
                <a:ext uri="{FF2B5EF4-FFF2-40B4-BE49-F238E27FC236}">
                  <a16:creationId xmlns:a16="http://schemas.microsoft.com/office/drawing/2014/main" id="{1663D802-36E9-1C4C-BFE3-BD3D0033505C}"/>
                </a:ext>
              </a:extLst>
            </p:cNvPr>
            <p:cNvGrpSpPr>
              <a:grpSpLocks/>
            </p:cNvGrpSpPr>
            <p:nvPr/>
          </p:nvGrpSpPr>
          <p:grpSpPr bwMode="auto">
            <a:xfrm>
              <a:off x="1553" y="2694"/>
              <a:ext cx="1897" cy="252"/>
              <a:chOff x="3268" y="2846"/>
              <a:chExt cx="1897" cy="252"/>
            </a:xfrm>
          </p:grpSpPr>
          <p:sp>
            <p:nvSpPr>
              <p:cNvPr id="101" name="Rectangle 18">
                <a:extLst>
                  <a:ext uri="{FF2B5EF4-FFF2-40B4-BE49-F238E27FC236}">
                    <a16:creationId xmlns:a16="http://schemas.microsoft.com/office/drawing/2014/main" id="{F3795387-184E-6040-B5E5-4A94444CF86C}"/>
                  </a:ext>
                </a:extLst>
              </p:cNvPr>
              <p:cNvSpPr>
                <a:spLocks noChangeArrowheads="1"/>
              </p:cNvSpPr>
              <p:nvPr/>
            </p:nvSpPr>
            <p:spPr bwMode="auto">
              <a:xfrm>
                <a:off x="3282" y="2856"/>
                <a:ext cx="1692" cy="198"/>
              </a:xfrm>
              <a:prstGeom prst="rect">
                <a:avLst/>
              </a:prstGeom>
              <a:solidFill>
                <a:srgbClr val="FFFFFF"/>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02" name="Text Box 19">
                <a:extLst>
                  <a:ext uri="{FF2B5EF4-FFF2-40B4-BE49-F238E27FC236}">
                    <a16:creationId xmlns:a16="http://schemas.microsoft.com/office/drawing/2014/main" id="{1E8E6531-8FF1-1C40-8C70-630F4E1475AD}"/>
                  </a:ext>
                </a:extLst>
              </p:cNvPr>
              <p:cNvSpPr txBox="1">
                <a:spLocks noChangeArrowheads="1"/>
              </p:cNvSpPr>
              <p:nvPr/>
            </p:nvSpPr>
            <p:spPr bwMode="auto">
              <a:xfrm>
                <a:off x="3268" y="2846"/>
                <a:ext cx="1897" cy="252"/>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response msg</a:t>
                </a: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grpSp>
      <p:grpSp>
        <p:nvGrpSpPr>
          <p:cNvPr id="103" name="Group 94">
            <a:extLst>
              <a:ext uri="{FF2B5EF4-FFF2-40B4-BE49-F238E27FC236}">
                <a16:creationId xmlns:a16="http://schemas.microsoft.com/office/drawing/2014/main" id="{A02DFDF0-ACF5-0944-BB01-BEA857B2408F}"/>
              </a:ext>
            </a:extLst>
          </p:cNvPr>
          <p:cNvGrpSpPr>
            <a:grpSpLocks/>
          </p:cNvGrpSpPr>
          <p:nvPr/>
        </p:nvGrpSpPr>
        <p:grpSpPr bwMode="auto">
          <a:xfrm>
            <a:off x="3002432" y="5867498"/>
            <a:ext cx="3859213" cy="463549"/>
            <a:chOff x="1392" y="3579"/>
            <a:chExt cx="2431" cy="292"/>
          </a:xfrm>
        </p:grpSpPr>
        <p:sp>
          <p:nvSpPr>
            <p:cNvPr id="104" name="Line 24">
              <a:extLst>
                <a:ext uri="{FF2B5EF4-FFF2-40B4-BE49-F238E27FC236}">
                  <a16:creationId xmlns:a16="http://schemas.microsoft.com/office/drawing/2014/main" id="{EEB16C5E-89E3-9248-A0E9-068D3F51C40E}"/>
                </a:ext>
              </a:extLst>
            </p:cNvPr>
            <p:cNvSpPr>
              <a:spLocks noChangeShapeType="1"/>
            </p:cNvSpPr>
            <p:nvPr/>
          </p:nvSpPr>
          <p:spPr bwMode="auto">
            <a:xfrm flipH="1">
              <a:off x="1392" y="3579"/>
              <a:ext cx="2431" cy="266"/>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07" name="Text Box 27">
              <a:extLst>
                <a:ext uri="{FF2B5EF4-FFF2-40B4-BE49-F238E27FC236}">
                  <a16:creationId xmlns:a16="http://schemas.microsoft.com/office/drawing/2014/main" id="{474B7C25-022E-B449-BFB7-79520686A1C4}"/>
                </a:ext>
              </a:extLst>
            </p:cNvPr>
            <p:cNvSpPr txBox="1">
              <a:spLocks noChangeArrowheads="1"/>
            </p:cNvSpPr>
            <p:nvPr/>
          </p:nvSpPr>
          <p:spPr bwMode="auto">
            <a:xfrm>
              <a:off x="1598" y="3619"/>
              <a:ext cx="1852" cy="252"/>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response msg</a:t>
              </a: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08" name="Text Box 59">
            <a:extLst>
              <a:ext uri="{FF2B5EF4-FFF2-40B4-BE49-F238E27FC236}">
                <a16:creationId xmlns:a16="http://schemas.microsoft.com/office/drawing/2014/main" id="{8FCE1392-BEBB-7649-A72C-5DBA317615AC}"/>
              </a:ext>
            </a:extLst>
          </p:cNvPr>
          <p:cNvSpPr txBox="1">
            <a:spLocks noChangeArrowheads="1"/>
          </p:cNvSpPr>
          <p:nvPr/>
        </p:nvSpPr>
        <p:spPr bwMode="auto">
          <a:xfrm>
            <a:off x="1733156" y="2293935"/>
            <a:ext cx="17875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cookie file</a:t>
            </a:r>
          </a:p>
        </p:txBody>
      </p:sp>
      <p:sp>
        <p:nvSpPr>
          <p:cNvPr id="109" name="Text Box 66">
            <a:extLst>
              <a:ext uri="{FF2B5EF4-FFF2-40B4-BE49-F238E27FC236}">
                <a16:creationId xmlns:a16="http://schemas.microsoft.com/office/drawing/2014/main" id="{0A6A1E02-F6BE-5D46-AD20-D1F7027FB454}"/>
              </a:ext>
            </a:extLst>
          </p:cNvPr>
          <p:cNvSpPr txBox="1">
            <a:spLocks noChangeArrowheads="1"/>
          </p:cNvSpPr>
          <p:nvPr/>
        </p:nvSpPr>
        <p:spPr bwMode="auto">
          <a:xfrm>
            <a:off x="1550772" y="4672055"/>
            <a:ext cx="18101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one week later:</a:t>
            </a:r>
          </a:p>
        </p:txBody>
      </p:sp>
      <p:grpSp>
        <p:nvGrpSpPr>
          <p:cNvPr id="110" name="Group 89">
            <a:extLst>
              <a:ext uri="{FF2B5EF4-FFF2-40B4-BE49-F238E27FC236}">
                <a16:creationId xmlns:a16="http://schemas.microsoft.com/office/drawing/2014/main" id="{40D8E44C-8C6C-D542-9BE7-10406B51CDF5}"/>
              </a:ext>
            </a:extLst>
          </p:cNvPr>
          <p:cNvGrpSpPr>
            <a:grpSpLocks/>
          </p:cNvGrpSpPr>
          <p:nvPr/>
        </p:nvGrpSpPr>
        <p:grpSpPr bwMode="auto">
          <a:xfrm>
            <a:off x="2998327" y="3429000"/>
            <a:ext cx="6777024" cy="1128713"/>
            <a:chOff x="1411" y="2261"/>
            <a:chExt cx="3533" cy="711"/>
          </a:xfrm>
        </p:grpSpPr>
        <p:sp>
          <p:nvSpPr>
            <p:cNvPr id="111" name="Line 12">
              <a:extLst>
                <a:ext uri="{FF2B5EF4-FFF2-40B4-BE49-F238E27FC236}">
                  <a16:creationId xmlns:a16="http://schemas.microsoft.com/office/drawing/2014/main" id="{153DBCD9-AEFE-0D4C-84B4-A29E1AAACC2D}"/>
                </a:ext>
              </a:extLst>
            </p:cNvPr>
            <p:cNvSpPr>
              <a:spLocks noChangeShapeType="1"/>
            </p:cNvSpPr>
            <p:nvPr/>
          </p:nvSpPr>
          <p:spPr bwMode="auto">
            <a:xfrm>
              <a:off x="1411" y="2361"/>
              <a:ext cx="2016"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12" name="Text Box 15">
              <a:extLst>
                <a:ext uri="{FF2B5EF4-FFF2-40B4-BE49-F238E27FC236}">
                  <a16:creationId xmlns:a16="http://schemas.microsoft.com/office/drawing/2014/main" id="{B4EE3ACA-27BC-0046-99A0-E10CEAF86486}"/>
                </a:ext>
              </a:extLst>
            </p:cNvPr>
            <p:cNvSpPr txBox="1">
              <a:spLocks noChangeArrowheads="1"/>
            </p:cNvSpPr>
            <p:nvPr/>
          </p:nvSpPr>
          <p:spPr bwMode="auto">
            <a:xfrm>
              <a:off x="1548" y="2261"/>
              <a:ext cx="1689" cy="404"/>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request msg</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cookie: 1678</a:t>
              </a:r>
            </a:p>
          </p:txBody>
        </p:sp>
        <p:sp>
          <p:nvSpPr>
            <p:cNvPr id="113" name="Text Box 28">
              <a:extLst>
                <a:ext uri="{FF2B5EF4-FFF2-40B4-BE49-F238E27FC236}">
                  <a16:creationId xmlns:a16="http://schemas.microsoft.com/office/drawing/2014/main" id="{E0C8E058-016B-9643-8EC4-38404A2A2EE1}"/>
                </a:ext>
              </a:extLst>
            </p:cNvPr>
            <p:cNvSpPr txBox="1">
              <a:spLocks noChangeArrowheads="1"/>
            </p:cNvSpPr>
            <p:nvPr/>
          </p:nvSpPr>
          <p:spPr bwMode="auto">
            <a:xfrm>
              <a:off x="3549" y="2332"/>
              <a:ext cx="607"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cookie-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specific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action</a:t>
              </a:r>
            </a:p>
          </p:txBody>
        </p:sp>
        <p:sp>
          <p:nvSpPr>
            <p:cNvPr id="114" name="Line 42">
              <a:extLst>
                <a:ext uri="{FF2B5EF4-FFF2-40B4-BE49-F238E27FC236}">
                  <a16:creationId xmlns:a16="http://schemas.microsoft.com/office/drawing/2014/main" id="{AEE1E959-6738-514B-BC11-A0C6268B0814}"/>
                </a:ext>
              </a:extLst>
            </p:cNvPr>
            <p:cNvSpPr>
              <a:spLocks noChangeShapeType="1"/>
            </p:cNvSpPr>
            <p:nvPr/>
          </p:nvSpPr>
          <p:spPr bwMode="auto">
            <a:xfrm flipV="1">
              <a:off x="4252" y="2367"/>
              <a:ext cx="692" cy="26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15" name="Group 83">
              <a:extLst>
                <a:ext uri="{FF2B5EF4-FFF2-40B4-BE49-F238E27FC236}">
                  <a16:creationId xmlns:a16="http://schemas.microsoft.com/office/drawing/2014/main" id="{B7857F88-08E3-E240-A20C-5162D296902E}"/>
                </a:ext>
              </a:extLst>
            </p:cNvPr>
            <p:cNvGrpSpPr>
              <a:grpSpLocks/>
            </p:cNvGrpSpPr>
            <p:nvPr/>
          </p:nvGrpSpPr>
          <p:grpSpPr bwMode="auto">
            <a:xfrm>
              <a:off x="4306" y="2363"/>
              <a:ext cx="539" cy="252"/>
              <a:chOff x="4306" y="2273"/>
              <a:chExt cx="539" cy="252"/>
            </a:xfrm>
          </p:grpSpPr>
          <p:sp>
            <p:nvSpPr>
              <p:cNvPr id="116" name="Rectangle 72">
                <a:extLst>
                  <a:ext uri="{FF2B5EF4-FFF2-40B4-BE49-F238E27FC236}">
                    <a16:creationId xmlns:a16="http://schemas.microsoft.com/office/drawing/2014/main" id="{597ACCEC-4FF2-6B40-8454-C2F1F6A7C109}"/>
                  </a:ext>
                </a:extLst>
              </p:cNvPr>
              <p:cNvSpPr>
                <a:spLocks noChangeArrowheads="1"/>
              </p:cNvSpPr>
              <p:nvPr/>
            </p:nvSpPr>
            <p:spPr bwMode="auto">
              <a:xfrm>
                <a:off x="4409" y="2365"/>
                <a:ext cx="384" cy="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17" name="Text Box 43">
                <a:extLst>
                  <a:ext uri="{FF2B5EF4-FFF2-40B4-BE49-F238E27FC236}">
                    <a16:creationId xmlns:a16="http://schemas.microsoft.com/office/drawing/2014/main" id="{361D7D30-A4D4-5C44-878A-9FE3CEA44145}"/>
                  </a:ext>
                </a:extLst>
              </p:cNvPr>
              <p:cNvSpPr txBox="1">
                <a:spLocks noChangeArrowheads="1"/>
              </p:cNvSpPr>
              <p:nvPr/>
            </p:nvSpPr>
            <p:spPr bwMode="auto">
              <a:xfrm>
                <a:off x="4306" y="2273"/>
                <a:ext cx="539"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access</a:t>
                </a:r>
              </a:p>
            </p:txBody>
          </p:sp>
        </p:grpSp>
      </p:grpSp>
      <p:grpSp>
        <p:nvGrpSpPr>
          <p:cNvPr id="118" name="Group 81">
            <a:extLst>
              <a:ext uri="{FF2B5EF4-FFF2-40B4-BE49-F238E27FC236}">
                <a16:creationId xmlns:a16="http://schemas.microsoft.com/office/drawing/2014/main" id="{CCEC4E82-EFC9-4646-BCEE-C0B8C7E94B5A}"/>
              </a:ext>
            </a:extLst>
          </p:cNvPr>
          <p:cNvGrpSpPr>
            <a:grpSpLocks/>
          </p:cNvGrpSpPr>
          <p:nvPr/>
        </p:nvGrpSpPr>
        <p:grpSpPr bwMode="auto">
          <a:xfrm>
            <a:off x="1704581" y="1762123"/>
            <a:ext cx="1066800" cy="565150"/>
            <a:chOff x="527" y="1047"/>
            <a:chExt cx="855" cy="486"/>
          </a:xfrm>
        </p:grpSpPr>
        <p:sp>
          <p:nvSpPr>
            <p:cNvPr id="119" name="AutoShape 67">
              <a:extLst>
                <a:ext uri="{FF2B5EF4-FFF2-40B4-BE49-F238E27FC236}">
                  <a16:creationId xmlns:a16="http://schemas.microsoft.com/office/drawing/2014/main" id="{3FF0F743-E4ED-2B41-96D3-06A33C2442CD}"/>
                </a:ext>
              </a:extLst>
            </p:cNvPr>
            <p:cNvSpPr>
              <a:spLocks noChangeArrowheads="1"/>
            </p:cNvSpPr>
            <p:nvPr/>
          </p:nvSpPr>
          <p:spPr bwMode="auto">
            <a:xfrm>
              <a:off x="527" y="1047"/>
              <a:ext cx="85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0" name="Text Box 60">
              <a:extLst>
                <a:ext uri="{FF2B5EF4-FFF2-40B4-BE49-F238E27FC236}">
                  <a16:creationId xmlns:a16="http://schemas.microsoft.com/office/drawing/2014/main" id="{6117DA15-C6DD-B847-B11A-0D6EFDBC12FE}"/>
                </a:ext>
              </a:extLst>
            </p:cNvPr>
            <p:cNvSpPr txBox="1">
              <a:spLocks noChangeArrowheads="1"/>
            </p:cNvSpPr>
            <p:nvPr/>
          </p:nvSpPr>
          <p:spPr bwMode="auto">
            <a:xfrm>
              <a:off x="552" y="1193"/>
              <a:ext cx="805"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ebay 8734</a:t>
              </a:r>
            </a:p>
          </p:txBody>
        </p:sp>
      </p:grpSp>
      <p:grpSp>
        <p:nvGrpSpPr>
          <p:cNvPr id="121" name="Group 95">
            <a:extLst>
              <a:ext uri="{FF2B5EF4-FFF2-40B4-BE49-F238E27FC236}">
                <a16:creationId xmlns:a16="http://schemas.microsoft.com/office/drawing/2014/main" id="{6419469C-19C4-3947-B461-0398BDE5A56E}"/>
              </a:ext>
            </a:extLst>
          </p:cNvPr>
          <p:cNvGrpSpPr>
            <a:grpSpLocks/>
          </p:cNvGrpSpPr>
          <p:nvPr/>
        </p:nvGrpSpPr>
        <p:grpSpPr bwMode="auto">
          <a:xfrm>
            <a:off x="2952356" y="1946272"/>
            <a:ext cx="6972540" cy="1301749"/>
            <a:chOff x="1386" y="1327"/>
            <a:chExt cx="3730" cy="820"/>
          </a:xfrm>
        </p:grpSpPr>
        <p:sp>
          <p:nvSpPr>
            <p:cNvPr id="122" name="Line 4">
              <a:extLst>
                <a:ext uri="{FF2B5EF4-FFF2-40B4-BE49-F238E27FC236}">
                  <a16:creationId xmlns:a16="http://schemas.microsoft.com/office/drawing/2014/main" id="{53358BBA-04B8-9D40-89A7-C1749138D109}"/>
                </a:ext>
              </a:extLst>
            </p:cNvPr>
            <p:cNvSpPr>
              <a:spLocks noChangeShapeType="1"/>
            </p:cNvSpPr>
            <p:nvPr/>
          </p:nvSpPr>
          <p:spPr bwMode="auto">
            <a:xfrm>
              <a:off x="1386" y="1355"/>
              <a:ext cx="2082"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3" name="Text Box 8">
              <a:extLst>
                <a:ext uri="{FF2B5EF4-FFF2-40B4-BE49-F238E27FC236}">
                  <a16:creationId xmlns:a16="http://schemas.microsoft.com/office/drawing/2014/main" id="{437463ED-2B74-A04D-85BF-36A6CD1ADBE8}"/>
                </a:ext>
              </a:extLst>
            </p:cNvPr>
            <p:cNvSpPr txBox="1">
              <a:spLocks noChangeArrowheads="1"/>
            </p:cNvSpPr>
            <p:nvPr/>
          </p:nvSpPr>
          <p:spPr bwMode="auto">
            <a:xfrm>
              <a:off x="1554" y="1327"/>
              <a:ext cx="1689" cy="252"/>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request msg</a:t>
              </a:r>
            </a:p>
          </p:txBody>
        </p:sp>
        <p:sp>
          <p:nvSpPr>
            <p:cNvPr id="124" name="Text Box 31">
              <a:extLst>
                <a:ext uri="{FF2B5EF4-FFF2-40B4-BE49-F238E27FC236}">
                  <a16:creationId xmlns:a16="http://schemas.microsoft.com/office/drawing/2014/main" id="{8689192D-F56C-1640-861C-3C443D419F8C}"/>
                </a:ext>
              </a:extLst>
            </p:cNvPr>
            <p:cNvSpPr txBox="1">
              <a:spLocks noChangeArrowheads="1"/>
            </p:cNvSpPr>
            <p:nvPr/>
          </p:nvSpPr>
          <p:spPr bwMode="auto">
            <a:xfrm>
              <a:off x="3460" y="1390"/>
              <a:ext cx="848"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Amazon server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creates ID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1678 for user</a:t>
              </a:r>
              <a:endPar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grpSp>
          <p:nvGrpSpPr>
            <p:cNvPr id="125" name="Group 82">
              <a:extLst>
                <a:ext uri="{FF2B5EF4-FFF2-40B4-BE49-F238E27FC236}">
                  <a16:creationId xmlns:a16="http://schemas.microsoft.com/office/drawing/2014/main" id="{03DF1B1A-A9A9-854D-8891-346BB0DBAA8C}"/>
                </a:ext>
              </a:extLst>
            </p:cNvPr>
            <p:cNvGrpSpPr>
              <a:grpSpLocks/>
            </p:cNvGrpSpPr>
            <p:nvPr/>
          </p:nvGrpSpPr>
          <p:grpSpPr bwMode="auto">
            <a:xfrm>
              <a:off x="4377" y="1730"/>
              <a:ext cx="739" cy="417"/>
              <a:chOff x="4377" y="1640"/>
              <a:chExt cx="739" cy="417"/>
            </a:xfrm>
          </p:grpSpPr>
          <p:sp>
            <p:nvSpPr>
              <p:cNvPr id="126" name="Line 40">
                <a:extLst>
                  <a:ext uri="{FF2B5EF4-FFF2-40B4-BE49-F238E27FC236}">
                    <a16:creationId xmlns:a16="http://schemas.microsoft.com/office/drawing/2014/main" id="{52C051AD-65C2-504B-9A70-F8E72303C4F6}"/>
                  </a:ext>
                </a:extLst>
              </p:cNvPr>
              <p:cNvSpPr>
                <a:spLocks noChangeShapeType="1"/>
              </p:cNvSpPr>
              <p:nvPr/>
            </p:nvSpPr>
            <p:spPr bwMode="auto">
              <a:xfrm>
                <a:off x="4377" y="1640"/>
                <a:ext cx="659" cy="4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7" name="Rectangle 73">
                <a:extLst>
                  <a:ext uri="{FF2B5EF4-FFF2-40B4-BE49-F238E27FC236}">
                    <a16:creationId xmlns:a16="http://schemas.microsoft.com/office/drawing/2014/main" id="{7F34673E-5298-3241-9317-86EC3DD70F2D}"/>
                  </a:ext>
                </a:extLst>
              </p:cNvPr>
              <p:cNvSpPr>
                <a:spLocks noChangeArrowheads="1"/>
              </p:cNvSpPr>
              <p:nvPr/>
            </p:nvSpPr>
            <p:spPr bwMode="auto">
              <a:xfrm>
                <a:off x="4470" y="1729"/>
                <a:ext cx="602" cy="2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8" name="Text Box 41">
                <a:extLst>
                  <a:ext uri="{FF2B5EF4-FFF2-40B4-BE49-F238E27FC236}">
                    <a16:creationId xmlns:a16="http://schemas.microsoft.com/office/drawing/2014/main" id="{F17F9C36-958E-4C47-BE78-4A1A5F072669}"/>
                  </a:ext>
                </a:extLst>
              </p:cNvPr>
              <p:cNvSpPr txBox="1">
                <a:spLocks noChangeArrowheads="1"/>
              </p:cNvSpPr>
              <p:nvPr/>
            </p:nvSpPr>
            <p:spPr bwMode="auto">
              <a:xfrm>
                <a:off x="4381" y="1702"/>
                <a:ext cx="735"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create</a:t>
                </a:r>
              </a:p>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    entry</a:t>
                </a:r>
              </a:p>
            </p:txBody>
          </p:sp>
        </p:grpSp>
      </p:grpSp>
      <p:grpSp>
        <p:nvGrpSpPr>
          <p:cNvPr id="129" name="Group 88">
            <a:extLst>
              <a:ext uri="{FF2B5EF4-FFF2-40B4-BE49-F238E27FC236}">
                <a16:creationId xmlns:a16="http://schemas.microsoft.com/office/drawing/2014/main" id="{7A1CD3F5-FA12-5E48-9AC5-0FFB79FB2A15}"/>
              </a:ext>
            </a:extLst>
          </p:cNvPr>
          <p:cNvGrpSpPr>
            <a:grpSpLocks/>
          </p:cNvGrpSpPr>
          <p:nvPr/>
        </p:nvGrpSpPr>
        <p:grpSpPr bwMode="auto">
          <a:xfrm>
            <a:off x="1675603" y="2474086"/>
            <a:ext cx="5151555" cy="890270"/>
            <a:chOff x="462" y="1603"/>
            <a:chExt cx="3550" cy="719"/>
          </a:xfrm>
        </p:grpSpPr>
        <p:sp>
          <p:nvSpPr>
            <p:cNvPr id="130" name="Line 9">
              <a:extLst>
                <a:ext uri="{FF2B5EF4-FFF2-40B4-BE49-F238E27FC236}">
                  <a16:creationId xmlns:a16="http://schemas.microsoft.com/office/drawing/2014/main" id="{34D0E0B7-0FCE-BB41-80D4-74036A27503A}"/>
                </a:ext>
              </a:extLst>
            </p:cNvPr>
            <p:cNvSpPr>
              <a:spLocks noChangeShapeType="1"/>
            </p:cNvSpPr>
            <p:nvPr/>
          </p:nvSpPr>
          <p:spPr bwMode="auto">
            <a:xfrm flipH="1">
              <a:off x="1404" y="1603"/>
              <a:ext cx="2608" cy="27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31" name="Text Box 11">
              <a:extLst>
                <a:ext uri="{FF2B5EF4-FFF2-40B4-BE49-F238E27FC236}">
                  <a16:creationId xmlns:a16="http://schemas.microsoft.com/office/drawing/2014/main" id="{C2A582BF-35AD-EC42-8C5E-BCF7C4420C15}"/>
                </a:ext>
              </a:extLst>
            </p:cNvPr>
            <p:cNvSpPr txBox="1">
              <a:spLocks noChangeArrowheads="1"/>
            </p:cNvSpPr>
            <p:nvPr/>
          </p:nvSpPr>
          <p:spPr bwMode="auto">
            <a:xfrm>
              <a:off x="1552" y="1650"/>
              <a:ext cx="1665" cy="518"/>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response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set-cookie: 1678 </a:t>
              </a:r>
            </a:p>
          </p:txBody>
        </p:sp>
        <p:grpSp>
          <p:nvGrpSpPr>
            <p:cNvPr id="132" name="Group 76">
              <a:extLst>
                <a:ext uri="{FF2B5EF4-FFF2-40B4-BE49-F238E27FC236}">
                  <a16:creationId xmlns:a16="http://schemas.microsoft.com/office/drawing/2014/main" id="{9B50E41F-6BE8-5B41-B57A-83E988A059B1}"/>
                </a:ext>
              </a:extLst>
            </p:cNvPr>
            <p:cNvGrpSpPr>
              <a:grpSpLocks/>
            </p:cNvGrpSpPr>
            <p:nvPr/>
          </p:nvGrpSpPr>
          <p:grpSpPr bwMode="auto">
            <a:xfrm>
              <a:off x="462" y="1836"/>
              <a:ext cx="1004" cy="486"/>
              <a:chOff x="687" y="1746"/>
              <a:chExt cx="1004" cy="486"/>
            </a:xfrm>
          </p:grpSpPr>
          <p:sp>
            <p:nvSpPr>
              <p:cNvPr id="133" name="AutoShape 74">
                <a:extLst>
                  <a:ext uri="{FF2B5EF4-FFF2-40B4-BE49-F238E27FC236}">
                    <a16:creationId xmlns:a16="http://schemas.microsoft.com/office/drawing/2014/main" id="{0B53BA64-2104-564F-AC68-42F70CD1847E}"/>
                  </a:ext>
                </a:extLst>
              </p:cNvPr>
              <p:cNvSpPr>
                <a:spLocks noChangeArrowheads="1"/>
              </p:cNvSpPr>
              <p:nvPr/>
            </p:nvSpPr>
            <p:spPr bwMode="auto">
              <a:xfrm>
                <a:off x="702" y="1746"/>
                <a:ext cx="73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34" name="Text Box 75">
                <a:extLst>
                  <a:ext uri="{FF2B5EF4-FFF2-40B4-BE49-F238E27FC236}">
                    <a16:creationId xmlns:a16="http://schemas.microsoft.com/office/drawing/2014/main" id="{40EF6721-60A7-E646-8306-ACE2C580AA17}"/>
                  </a:ext>
                </a:extLst>
              </p:cNvPr>
              <p:cNvSpPr txBox="1">
                <a:spLocks noChangeArrowheads="1"/>
              </p:cNvSpPr>
              <p:nvPr/>
            </p:nvSpPr>
            <p:spPr bwMode="auto">
              <a:xfrm>
                <a:off x="687" y="1836"/>
                <a:ext cx="100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ebay 8734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amazon 1678</a:t>
                </a:r>
              </a:p>
            </p:txBody>
          </p:sp>
        </p:grpSp>
      </p:grpSp>
      <p:grpSp>
        <p:nvGrpSpPr>
          <p:cNvPr id="135" name="Group 93">
            <a:extLst>
              <a:ext uri="{FF2B5EF4-FFF2-40B4-BE49-F238E27FC236}">
                <a16:creationId xmlns:a16="http://schemas.microsoft.com/office/drawing/2014/main" id="{3301D1A0-4332-D44D-9339-6985DCD61D45}"/>
              </a:ext>
            </a:extLst>
          </p:cNvPr>
          <p:cNvGrpSpPr>
            <a:grpSpLocks/>
          </p:cNvGrpSpPr>
          <p:nvPr/>
        </p:nvGrpSpPr>
        <p:grpSpPr bwMode="auto">
          <a:xfrm>
            <a:off x="2994226" y="4365354"/>
            <a:ext cx="6781125" cy="2001838"/>
            <a:chOff x="1406" y="2641"/>
            <a:chExt cx="3562" cy="1261"/>
          </a:xfrm>
        </p:grpSpPr>
        <p:sp>
          <p:nvSpPr>
            <p:cNvPr id="136" name="Line 20">
              <a:extLst>
                <a:ext uri="{FF2B5EF4-FFF2-40B4-BE49-F238E27FC236}">
                  <a16:creationId xmlns:a16="http://schemas.microsoft.com/office/drawing/2014/main" id="{27A08B61-84D4-974B-B631-032C83422CF0}"/>
                </a:ext>
              </a:extLst>
            </p:cNvPr>
            <p:cNvSpPr>
              <a:spLocks noChangeShapeType="1"/>
            </p:cNvSpPr>
            <p:nvPr/>
          </p:nvSpPr>
          <p:spPr bwMode="auto">
            <a:xfrm>
              <a:off x="1406" y="3293"/>
              <a:ext cx="2032" cy="24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37" name="Text Box 23">
              <a:extLst>
                <a:ext uri="{FF2B5EF4-FFF2-40B4-BE49-F238E27FC236}">
                  <a16:creationId xmlns:a16="http://schemas.microsoft.com/office/drawing/2014/main" id="{C0FE6E20-0831-D147-9963-B3CABC0FF1A0}"/>
                </a:ext>
              </a:extLst>
            </p:cNvPr>
            <p:cNvSpPr txBox="1">
              <a:spLocks noChangeArrowheads="1"/>
            </p:cNvSpPr>
            <p:nvPr/>
          </p:nvSpPr>
          <p:spPr bwMode="auto">
            <a:xfrm>
              <a:off x="1561" y="3171"/>
              <a:ext cx="1689" cy="404"/>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request msg</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cookie: 1678</a:t>
              </a:r>
            </a:p>
          </p:txBody>
        </p:sp>
        <p:sp>
          <p:nvSpPr>
            <p:cNvPr id="138" name="Text Box 29">
              <a:extLst>
                <a:ext uri="{FF2B5EF4-FFF2-40B4-BE49-F238E27FC236}">
                  <a16:creationId xmlns:a16="http://schemas.microsoft.com/office/drawing/2014/main" id="{8241B379-77A9-114B-8D91-05EAB5E6DC9B}"/>
                </a:ext>
              </a:extLst>
            </p:cNvPr>
            <p:cNvSpPr txBox="1">
              <a:spLocks noChangeArrowheads="1"/>
            </p:cNvSpPr>
            <p:nvPr/>
          </p:nvSpPr>
          <p:spPr bwMode="auto">
            <a:xfrm>
              <a:off x="3579" y="3262"/>
              <a:ext cx="607"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cookie-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specific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action</a:t>
              </a:r>
            </a:p>
          </p:txBody>
        </p:sp>
        <p:sp>
          <p:nvSpPr>
            <p:cNvPr id="139" name="Line 44">
              <a:extLst>
                <a:ext uri="{FF2B5EF4-FFF2-40B4-BE49-F238E27FC236}">
                  <a16:creationId xmlns:a16="http://schemas.microsoft.com/office/drawing/2014/main" id="{E200A986-F657-7343-BB4C-41C023FA5311}"/>
                </a:ext>
              </a:extLst>
            </p:cNvPr>
            <p:cNvSpPr>
              <a:spLocks noChangeShapeType="1"/>
            </p:cNvSpPr>
            <p:nvPr/>
          </p:nvSpPr>
          <p:spPr bwMode="auto">
            <a:xfrm flipV="1">
              <a:off x="4181" y="2641"/>
              <a:ext cx="787" cy="861"/>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40" name="Text Box 71">
              <a:extLst>
                <a:ext uri="{FF2B5EF4-FFF2-40B4-BE49-F238E27FC236}">
                  <a16:creationId xmlns:a16="http://schemas.microsoft.com/office/drawing/2014/main" id="{CCBDD99D-1C5A-2749-9C7B-9D0A6E0A3C92}"/>
                </a:ext>
              </a:extLst>
            </p:cNvPr>
            <p:cNvSpPr txBox="1">
              <a:spLocks noChangeArrowheads="1"/>
            </p:cNvSpPr>
            <p:nvPr/>
          </p:nvSpPr>
          <p:spPr bwMode="auto">
            <a:xfrm>
              <a:off x="4287" y="2939"/>
              <a:ext cx="539" cy="2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access</a:t>
              </a:r>
            </a:p>
          </p:txBody>
        </p:sp>
      </p:grpSp>
      <p:grpSp>
        <p:nvGrpSpPr>
          <p:cNvPr id="141" name="Group 77">
            <a:extLst>
              <a:ext uri="{FF2B5EF4-FFF2-40B4-BE49-F238E27FC236}">
                <a16:creationId xmlns:a16="http://schemas.microsoft.com/office/drawing/2014/main" id="{147D74CA-2DA8-1241-A8E8-3EF2E932E88E}"/>
              </a:ext>
            </a:extLst>
          </p:cNvPr>
          <p:cNvGrpSpPr>
            <a:grpSpLocks/>
          </p:cNvGrpSpPr>
          <p:nvPr/>
        </p:nvGrpSpPr>
        <p:grpSpPr bwMode="auto">
          <a:xfrm>
            <a:off x="1655687" y="5113066"/>
            <a:ext cx="1389062" cy="633978"/>
            <a:chOff x="702" y="1746"/>
            <a:chExt cx="1004" cy="486"/>
          </a:xfrm>
        </p:grpSpPr>
        <p:sp>
          <p:nvSpPr>
            <p:cNvPr id="142" name="AutoShape 78">
              <a:extLst>
                <a:ext uri="{FF2B5EF4-FFF2-40B4-BE49-F238E27FC236}">
                  <a16:creationId xmlns:a16="http://schemas.microsoft.com/office/drawing/2014/main" id="{19C72BA2-8506-044E-A290-911BA7AE5D6E}"/>
                </a:ext>
              </a:extLst>
            </p:cNvPr>
            <p:cNvSpPr>
              <a:spLocks noChangeArrowheads="1"/>
            </p:cNvSpPr>
            <p:nvPr/>
          </p:nvSpPr>
          <p:spPr bwMode="auto">
            <a:xfrm>
              <a:off x="735" y="1746"/>
              <a:ext cx="773"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43" name="Text Box 79">
              <a:extLst>
                <a:ext uri="{FF2B5EF4-FFF2-40B4-BE49-F238E27FC236}">
                  <a16:creationId xmlns:a16="http://schemas.microsoft.com/office/drawing/2014/main" id="{DF0A1B9A-EFCF-7042-A14D-D22FE4D35A09}"/>
                </a:ext>
              </a:extLst>
            </p:cNvPr>
            <p:cNvSpPr txBox="1">
              <a:spLocks noChangeArrowheads="1"/>
            </p:cNvSpPr>
            <p:nvPr/>
          </p:nvSpPr>
          <p:spPr bwMode="auto">
            <a:xfrm>
              <a:off x="702" y="1851"/>
              <a:ext cx="1004"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ebay 8734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amazon 1678</a:t>
              </a:r>
              <a:endParaRPr kumimoji="0" lang="en-US" altLang="en-US" sz="16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endParaRPr>
            </a:p>
          </p:txBody>
        </p:sp>
      </p:grpSp>
      <p:sp>
        <p:nvSpPr>
          <p:cNvPr id="144" name="Text Box 80">
            <a:extLst>
              <a:ext uri="{FF2B5EF4-FFF2-40B4-BE49-F238E27FC236}">
                <a16:creationId xmlns:a16="http://schemas.microsoft.com/office/drawing/2014/main" id="{EC583638-A99A-9144-B11A-E459DCDD4BA4}"/>
              </a:ext>
            </a:extLst>
          </p:cNvPr>
          <p:cNvSpPr txBox="1">
            <a:spLocks noChangeArrowheads="1"/>
          </p:cNvSpPr>
          <p:nvPr/>
        </p:nvSpPr>
        <p:spPr bwMode="auto">
          <a:xfrm>
            <a:off x="9834963" y="2582111"/>
            <a:ext cx="11400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backend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database</a:t>
            </a:r>
          </a:p>
        </p:txBody>
      </p:sp>
      <p:sp>
        <p:nvSpPr>
          <p:cNvPr id="145" name="AutoShape 327">
            <a:extLst>
              <a:ext uri="{FF2B5EF4-FFF2-40B4-BE49-F238E27FC236}">
                <a16:creationId xmlns:a16="http://schemas.microsoft.com/office/drawing/2014/main" id="{774E3BE6-BFC9-C849-B588-B56E574DA6BE}"/>
              </a:ext>
            </a:extLst>
          </p:cNvPr>
          <p:cNvSpPr>
            <a:spLocks noChangeArrowheads="1"/>
          </p:cNvSpPr>
          <p:nvPr/>
        </p:nvSpPr>
        <p:spPr bwMode="auto">
          <a:xfrm>
            <a:off x="10104838" y="3202824"/>
            <a:ext cx="592138" cy="908050"/>
          </a:xfrm>
          <a:prstGeom prst="can">
            <a:avLst>
              <a:gd name="adj" fmla="val 31004"/>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Arial" panose="020B0604020202020204" pitchFamily="34" charset="0"/>
            </a:endParaRPr>
          </a:p>
        </p:txBody>
      </p:sp>
      <p:grpSp>
        <p:nvGrpSpPr>
          <p:cNvPr id="146" name="Group 63">
            <a:extLst>
              <a:ext uri="{FF2B5EF4-FFF2-40B4-BE49-F238E27FC236}">
                <a16:creationId xmlns:a16="http://schemas.microsoft.com/office/drawing/2014/main" id="{1D650FE6-EFAF-DA42-B6C3-89E2D30D6710}"/>
              </a:ext>
            </a:extLst>
          </p:cNvPr>
          <p:cNvGrpSpPr>
            <a:grpSpLocks/>
          </p:cNvGrpSpPr>
          <p:nvPr/>
        </p:nvGrpSpPr>
        <p:grpSpPr bwMode="auto">
          <a:xfrm>
            <a:off x="6709231" y="1274501"/>
            <a:ext cx="351110" cy="610396"/>
            <a:chOff x="4140" y="429"/>
            <a:chExt cx="1425" cy="2396"/>
          </a:xfrm>
        </p:grpSpPr>
        <p:sp>
          <p:nvSpPr>
            <p:cNvPr id="147" name="Freeform 64">
              <a:extLst>
                <a:ext uri="{FF2B5EF4-FFF2-40B4-BE49-F238E27FC236}">
                  <a16:creationId xmlns:a16="http://schemas.microsoft.com/office/drawing/2014/main" id="{23F46B7A-88B4-C64E-A298-064AE8ED208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48" name="Rectangle 65">
              <a:extLst>
                <a:ext uri="{FF2B5EF4-FFF2-40B4-BE49-F238E27FC236}">
                  <a16:creationId xmlns:a16="http://schemas.microsoft.com/office/drawing/2014/main" id="{932E7E2F-358A-204B-ACA1-ECA34C748CE3}"/>
                </a:ext>
              </a:extLst>
            </p:cNvPr>
            <p:cNvSpPr>
              <a:spLocks noChangeArrowheads="1"/>
            </p:cNvSpPr>
            <p:nvPr/>
          </p:nvSpPr>
          <p:spPr bwMode="auto">
            <a:xfrm>
              <a:off x="4206" y="429"/>
              <a:ext cx="1045"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49" name="Freeform 66">
              <a:extLst>
                <a:ext uri="{FF2B5EF4-FFF2-40B4-BE49-F238E27FC236}">
                  <a16:creationId xmlns:a16="http://schemas.microsoft.com/office/drawing/2014/main" id="{5AD2CC4E-2BC1-3742-B273-CCF9557498A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50" name="Freeform 67">
              <a:extLst>
                <a:ext uri="{FF2B5EF4-FFF2-40B4-BE49-F238E27FC236}">
                  <a16:creationId xmlns:a16="http://schemas.microsoft.com/office/drawing/2014/main" id="{1DBFB074-4990-854E-B454-9FF52C6C403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51" name="Rectangle 68">
              <a:extLst>
                <a:ext uri="{FF2B5EF4-FFF2-40B4-BE49-F238E27FC236}">
                  <a16:creationId xmlns:a16="http://schemas.microsoft.com/office/drawing/2014/main" id="{BE0EBEA8-CD1D-5047-B6F1-2FAA1FF32D21}"/>
                </a:ext>
              </a:extLst>
            </p:cNvPr>
            <p:cNvSpPr>
              <a:spLocks noChangeArrowheads="1"/>
            </p:cNvSpPr>
            <p:nvPr/>
          </p:nvSpPr>
          <p:spPr bwMode="auto">
            <a:xfrm>
              <a:off x="4212" y="695"/>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52" name="Group 69">
              <a:extLst>
                <a:ext uri="{FF2B5EF4-FFF2-40B4-BE49-F238E27FC236}">
                  <a16:creationId xmlns:a16="http://schemas.microsoft.com/office/drawing/2014/main" id="{FB3D83DD-33C0-D64F-AEA3-0EDE4789704D}"/>
                </a:ext>
              </a:extLst>
            </p:cNvPr>
            <p:cNvGrpSpPr>
              <a:grpSpLocks/>
            </p:cNvGrpSpPr>
            <p:nvPr/>
          </p:nvGrpSpPr>
          <p:grpSpPr bwMode="auto">
            <a:xfrm>
              <a:off x="4749" y="668"/>
              <a:ext cx="581" cy="145"/>
              <a:chOff x="614" y="2568"/>
              <a:chExt cx="725" cy="139"/>
            </a:xfrm>
          </p:grpSpPr>
          <p:sp>
            <p:nvSpPr>
              <p:cNvPr id="177" name="AutoShape 70">
                <a:extLst>
                  <a:ext uri="{FF2B5EF4-FFF2-40B4-BE49-F238E27FC236}">
                    <a16:creationId xmlns:a16="http://schemas.microsoft.com/office/drawing/2014/main" id="{9F58D14A-E308-6E43-8765-29117CEB2DCF}"/>
                  </a:ext>
                </a:extLst>
              </p:cNvPr>
              <p:cNvSpPr>
                <a:spLocks noChangeArrowheads="1"/>
              </p:cNvSpPr>
              <p:nvPr/>
            </p:nvSpPr>
            <p:spPr bwMode="auto">
              <a:xfrm>
                <a:off x="616" y="2566"/>
                <a:ext cx="721"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8" name="AutoShape 71">
                <a:extLst>
                  <a:ext uri="{FF2B5EF4-FFF2-40B4-BE49-F238E27FC236}">
                    <a16:creationId xmlns:a16="http://schemas.microsoft.com/office/drawing/2014/main" id="{990E0E9A-D7D4-F540-994A-F5A32D42A3A6}"/>
                  </a:ext>
                </a:extLst>
              </p:cNvPr>
              <p:cNvSpPr>
                <a:spLocks noChangeArrowheads="1"/>
              </p:cNvSpPr>
              <p:nvPr/>
            </p:nvSpPr>
            <p:spPr bwMode="auto">
              <a:xfrm>
                <a:off x="630" y="2580"/>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53" name="Rectangle 72">
              <a:extLst>
                <a:ext uri="{FF2B5EF4-FFF2-40B4-BE49-F238E27FC236}">
                  <a16:creationId xmlns:a16="http://schemas.microsoft.com/office/drawing/2014/main" id="{914BF847-475C-7C47-96A4-CAFCCACEC2BC}"/>
                </a:ext>
              </a:extLst>
            </p:cNvPr>
            <p:cNvSpPr>
              <a:spLocks noChangeArrowheads="1"/>
            </p:cNvSpPr>
            <p:nvPr/>
          </p:nvSpPr>
          <p:spPr bwMode="auto">
            <a:xfrm>
              <a:off x="4223" y="1021"/>
              <a:ext cx="600"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54" name="Group 73">
              <a:extLst>
                <a:ext uri="{FF2B5EF4-FFF2-40B4-BE49-F238E27FC236}">
                  <a16:creationId xmlns:a16="http://schemas.microsoft.com/office/drawing/2014/main" id="{A276F146-AB6A-8C4E-BD8B-856A510CB009}"/>
                </a:ext>
              </a:extLst>
            </p:cNvPr>
            <p:cNvGrpSpPr>
              <a:grpSpLocks/>
            </p:cNvGrpSpPr>
            <p:nvPr/>
          </p:nvGrpSpPr>
          <p:grpSpPr bwMode="auto">
            <a:xfrm>
              <a:off x="4747" y="994"/>
              <a:ext cx="581" cy="134"/>
              <a:chOff x="614" y="2568"/>
              <a:chExt cx="725" cy="139"/>
            </a:xfrm>
          </p:grpSpPr>
          <p:sp>
            <p:nvSpPr>
              <p:cNvPr id="175" name="AutoShape 74">
                <a:extLst>
                  <a:ext uri="{FF2B5EF4-FFF2-40B4-BE49-F238E27FC236}">
                    <a16:creationId xmlns:a16="http://schemas.microsoft.com/office/drawing/2014/main" id="{FB783255-C8AF-CD4E-84DF-1573DF917DE7}"/>
                  </a:ext>
                </a:extLst>
              </p:cNvPr>
              <p:cNvSpPr>
                <a:spLocks noChangeArrowheads="1"/>
              </p:cNvSpPr>
              <p:nvPr/>
            </p:nvSpPr>
            <p:spPr bwMode="auto">
              <a:xfrm>
                <a:off x="612" y="2570"/>
                <a:ext cx="728"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6" name="AutoShape 75">
                <a:extLst>
                  <a:ext uri="{FF2B5EF4-FFF2-40B4-BE49-F238E27FC236}">
                    <a16:creationId xmlns:a16="http://schemas.microsoft.com/office/drawing/2014/main" id="{46E81119-BF44-D945-96D2-7A6A2F19ECA5}"/>
                  </a:ext>
                </a:extLst>
              </p:cNvPr>
              <p:cNvSpPr>
                <a:spLocks noChangeArrowheads="1"/>
              </p:cNvSpPr>
              <p:nvPr/>
            </p:nvSpPr>
            <p:spPr bwMode="auto">
              <a:xfrm>
                <a:off x="625" y="2585"/>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55" name="Rectangle 76">
              <a:extLst>
                <a:ext uri="{FF2B5EF4-FFF2-40B4-BE49-F238E27FC236}">
                  <a16:creationId xmlns:a16="http://schemas.microsoft.com/office/drawing/2014/main" id="{823BB60D-416A-0746-BBEF-9DC4528B9F68}"/>
                </a:ext>
              </a:extLst>
            </p:cNvPr>
            <p:cNvSpPr>
              <a:spLocks noChangeArrowheads="1"/>
            </p:cNvSpPr>
            <p:nvPr/>
          </p:nvSpPr>
          <p:spPr bwMode="auto">
            <a:xfrm>
              <a:off x="4217" y="1356"/>
              <a:ext cx="594"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56" name="Rectangle 77">
              <a:extLst>
                <a:ext uri="{FF2B5EF4-FFF2-40B4-BE49-F238E27FC236}">
                  <a16:creationId xmlns:a16="http://schemas.microsoft.com/office/drawing/2014/main" id="{500EA440-64F5-FE43-A9CD-EC38855A5BA4}"/>
                </a:ext>
              </a:extLst>
            </p:cNvPr>
            <p:cNvSpPr>
              <a:spLocks noChangeArrowheads="1"/>
            </p:cNvSpPr>
            <p:nvPr/>
          </p:nvSpPr>
          <p:spPr bwMode="auto">
            <a:xfrm>
              <a:off x="4228" y="1657"/>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57" name="Group 78">
              <a:extLst>
                <a:ext uri="{FF2B5EF4-FFF2-40B4-BE49-F238E27FC236}">
                  <a16:creationId xmlns:a16="http://schemas.microsoft.com/office/drawing/2014/main" id="{014CE493-B3CF-454F-97A3-BF80992E345C}"/>
                </a:ext>
              </a:extLst>
            </p:cNvPr>
            <p:cNvGrpSpPr>
              <a:grpSpLocks/>
            </p:cNvGrpSpPr>
            <p:nvPr/>
          </p:nvGrpSpPr>
          <p:grpSpPr bwMode="auto">
            <a:xfrm>
              <a:off x="4735" y="1627"/>
              <a:ext cx="582" cy="151"/>
              <a:chOff x="614" y="2568"/>
              <a:chExt cx="725" cy="139"/>
            </a:xfrm>
          </p:grpSpPr>
          <p:sp>
            <p:nvSpPr>
              <p:cNvPr id="173" name="AutoShape 79">
                <a:extLst>
                  <a:ext uri="{FF2B5EF4-FFF2-40B4-BE49-F238E27FC236}">
                    <a16:creationId xmlns:a16="http://schemas.microsoft.com/office/drawing/2014/main" id="{40259673-2628-3C41-9A32-A9512F4B2954}"/>
                  </a:ext>
                </a:extLst>
              </p:cNvPr>
              <p:cNvSpPr>
                <a:spLocks noChangeArrowheads="1"/>
              </p:cNvSpPr>
              <p:nvPr/>
            </p:nvSpPr>
            <p:spPr bwMode="auto">
              <a:xfrm>
                <a:off x="613" y="2568"/>
                <a:ext cx="727"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4" name="AutoShape 80">
                <a:extLst>
                  <a:ext uri="{FF2B5EF4-FFF2-40B4-BE49-F238E27FC236}">
                    <a16:creationId xmlns:a16="http://schemas.microsoft.com/office/drawing/2014/main" id="{F5B75204-14D3-4949-85E6-E03DC0637846}"/>
                  </a:ext>
                </a:extLst>
              </p:cNvPr>
              <p:cNvSpPr>
                <a:spLocks noChangeArrowheads="1"/>
              </p:cNvSpPr>
              <p:nvPr/>
            </p:nvSpPr>
            <p:spPr bwMode="auto">
              <a:xfrm>
                <a:off x="627" y="2586"/>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58" name="Freeform 81">
              <a:extLst>
                <a:ext uri="{FF2B5EF4-FFF2-40B4-BE49-F238E27FC236}">
                  <a16:creationId xmlns:a16="http://schemas.microsoft.com/office/drawing/2014/main" id="{C088528D-4021-6642-8A80-03351DCF25F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59" name="Group 82">
              <a:extLst>
                <a:ext uri="{FF2B5EF4-FFF2-40B4-BE49-F238E27FC236}">
                  <a16:creationId xmlns:a16="http://schemas.microsoft.com/office/drawing/2014/main" id="{1859255F-C0C6-124B-9F92-5E236F8BD3AF}"/>
                </a:ext>
              </a:extLst>
            </p:cNvPr>
            <p:cNvGrpSpPr>
              <a:grpSpLocks/>
            </p:cNvGrpSpPr>
            <p:nvPr/>
          </p:nvGrpSpPr>
          <p:grpSpPr bwMode="auto">
            <a:xfrm>
              <a:off x="4739" y="1327"/>
              <a:ext cx="582" cy="139"/>
              <a:chOff x="614" y="2568"/>
              <a:chExt cx="725" cy="139"/>
            </a:xfrm>
          </p:grpSpPr>
          <p:sp>
            <p:nvSpPr>
              <p:cNvPr id="171" name="AutoShape 83">
                <a:extLst>
                  <a:ext uri="{FF2B5EF4-FFF2-40B4-BE49-F238E27FC236}">
                    <a16:creationId xmlns:a16="http://schemas.microsoft.com/office/drawing/2014/main" id="{C035ED52-DDB2-C843-9FFF-5BC45A6C065A}"/>
                  </a:ext>
                </a:extLst>
              </p:cNvPr>
              <p:cNvSpPr>
                <a:spLocks noChangeArrowheads="1"/>
              </p:cNvSpPr>
              <p:nvPr/>
            </p:nvSpPr>
            <p:spPr bwMode="auto">
              <a:xfrm>
                <a:off x="615" y="2567"/>
                <a:ext cx="727"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2" name="AutoShape 84">
                <a:extLst>
                  <a:ext uri="{FF2B5EF4-FFF2-40B4-BE49-F238E27FC236}">
                    <a16:creationId xmlns:a16="http://schemas.microsoft.com/office/drawing/2014/main" id="{E3C20259-037C-3641-A789-24D0DCCDCAB3}"/>
                  </a:ext>
                </a:extLst>
              </p:cNvPr>
              <p:cNvSpPr>
                <a:spLocks noChangeArrowheads="1"/>
              </p:cNvSpPr>
              <p:nvPr/>
            </p:nvSpPr>
            <p:spPr bwMode="auto">
              <a:xfrm>
                <a:off x="629" y="2582"/>
                <a:ext cx="692"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60" name="Rectangle 85">
              <a:extLst>
                <a:ext uri="{FF2B5EF4-FFF2-40B4-BE49-F238E27FC236}">
                  <a16:creationId xmlns:a16="http://schemas.microsoft.com/office/drawing/2014/main" id="{AAA45EA2-DB28-264A-8894-70368F48D2E2}"/>
                </a:ext>
              </a:extLst>
            </p:cNvPr>
            <p:cNvSpPr>
              <a:spLocks noChangeArrowheads="1"/>
            </p:cNvSpPr>
            <p:nvPr/>
          </p:nvSpPr>
          <p:spPr bwMode="auto">
            <a:xfrm>
              <a:off x="5251"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1" name="Freeform 86">
              <a:extLst>
                <a:ext uri="{FF2B5EF4-FFF2-40B4-BE49-F238E27FC236}">
                  <a16:creationId xmlns:a16="http://schemas.microsoft.com/office/drawing/2014/main" id="{056A9634-8A28-174F-BB52-3C9B4E9694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2" name="Freeform 87">
              <a:extLst>
                <a:ext uri="{FF2B5EF4-FFF2-40B4-BE49-F238E27FC236}">
                  <a16:creationId xmlns:a16="http://schemas.microsoft.com/office/drawing/2014/main" id="{28B4EE70-3F36-D84A-BBF7-26FCDCAB2CA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3" name="Oval 88">
              <a:extLst>
                <a:ext uri="{FF2B5EF4-FFF2-40B4-BE49-F238E27FC236}">
                  <a16:creationId xmlns:a16="http://schemas.microsoft.com/office/drawing/2014/main" id="{AFA23CDD-2C19-364F-8CB6-E34A3A50AA96}"/>
                </a:ext>
              </a:extLst>
            </p:cNvPr>
            <p:cNvSpPr>
              <a:spLocks noChangeArrowheads="1"/>
            </p:cNvSpPr>
            <p:nvPr/>
          </p:nvSpPr>
          <p:spPr bwMode="auto">
            <a:xfrm>
              <a:off x="5515" y="2613"/>
              <a:ext cx="50"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4" name="Freeform 89">
              <a:extLst>
                <a:ext uri="{FF2B5EF4-FFF2-40B4-BE49-F238E27FC236}">
                  <a16:creationId xmlns:a16="http://schemas.microsoft.com/office/drawing/2014/main" id="{C80FF08C-B05A-5742-B82B-9D6BFBFA2EF0}"/>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5" name="AutoShape 90">
              <a:extLst>
                <a:ext uri="{FF2B5EF4-FFF2-40B4-BE49-F238E27FC236}">
                  <a16:creationId xmlns:a16="http://schemas.microsoft.com/office/drawing/2014/main" id="{D46EF758-7531-924C-8A33-5AC571E08EE6}"/>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6" name="AutoShape 91">
              <a:extLst>
                <a:ext uri="{FF2B5EF4-FFF2-40B4-BE49-F238E27FC236}">
                  <a16:creationId xmlns:a16="http://schemas.microsoft.com/office/drawing/2014/main" id="{E252E208-3522-884B-9DE7-7EB157685A2F}"/>
                </a:ext>
              </a:extLst>
            </p:cNvPr>
            <p:cNvSpPr>
              <a:spLocks noChangeArrowheads="1"/>
            </p:cNvSpPr>
            <p:nvPr/>
          </p:nvSpPr>
          <p:spPr bwMode="auto">
            <a:xfrm>
              <a:off x="4206" y="2712"/>
              <a:ext cx="1067" cy="84"/>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7" name="Oval 92">
              <a:extLst>
                <a:ext uri="{FF2B5EF4-FFF2-40B4-BE49-F238E27FC236}">
                  <a16:creationId xmlns:a16="http://schemas.microsoft.com/office/drawing/2014/main" id="{957DD520-6280-3E4E-BAD7-651F51413973}"/>
                </a:ext>
              </a:extLst>
            </p:cNvPr>
            <p:cNvSpPr>
              <a:spLocks noChangeArrowheads="1"/>
            </p:cNvSpPr>
            <p:nvPr/>
          </p:nvSpPr>
          <p:spPr bwMode="auto">
            <a:xfrm>
              <a:off x="4311" y="2381"/>
              <a:ext cx="154"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8" name="Oval 93">
              <a:extLst>
                <a:ext uri="{FF2B5EF4-FFF2-40B4-BE49-F238E27FC236}">
                  <a16:creationId xmlns:a16="http://schemas.microsoft.com/office/drawing/2014/main" id="{ECF80637-5F56-1F4E-A6A8-ED0FA8AC5356}"/>
                </a:ext>
              </a:extLst>
            </p:cNvPr>
            <p:cNvSpPr>
              <a:spLocks noChangeArrowheads="1"/>
            </p:cNvSpPr>
            <p:nvPr/>
          </p:nvSpPr>
          <p:spPr bwMode="auto">
            <a:xfrm>
              <a:off x="4487" y="2386"/>
              <a:ext cx="160"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169" name="Oval 94">
              <a:extLst>
                <a:ext uri="{FF2B5EF4-FFF2-40B4-BE49-F238E27FC236}">
                  <a16:creationId xmlns:a16="http://schemas.microsoft.com/office/drawing/2014/main" id="{FFEB5237-B81D-9B45-A444-21BB499020C9}"/>
                </a:ext>
              </a:extLst>
            </p:cNvPr>
            <p:cNvSpPr>
              <a:spLocks noChangeArrowheads="1"/>
            </p:cNvSpPr>
            <p:nvPr/>
          </p:nvSpPr>
          <p:spPr bwMode="auto">
            <a:xfrm>
              <a:off x="4663" y="2381"/>
              <a:ext cx="160"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0" name="Rectangle 95">
              <a:extLst>
                <a:ext uri="{FF2B5EF4-FFF2-40B4-BE49-F238E27FC236}">
                  <a16:creationId xmlns:a16="http://schemas.microsoft.com/office/drawing/2014/main" id="{8C2A523A-6ED6-094A-8260-B51956D795A7}"/>
                </a:ext>
              </a:extLst>
            </p:cNvPr>
            <p:cNvSpPr>
              <a:spLocks noChangeArrowheads="1"/>
            </p:cNvSpPr>
            <p:nvPr/>
          </p:nvSpPr>
          <p:spPr bwMode="auto">
            <a:xfrm>
              <a:off x="5064" y="1834"/>
              <a:ext cx="83"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grpSp>
        <p:nvGrpSpPr>
          <p:cNvPr id="179" name="Group 96">
            <a:extLst>
              <a:ext uri="{FF2B5EF4-FFF2-40B4-BE49-F238E27FC236}">
                <a16:creationId xmlns:a16="http://schemas.microsoft.com/office/drawing/2014/main" id="{079DFC6E-4E8A-7B4D-8113-190A0989D0FB}"/>
              </a:ext>
            </a:extLst>
          </p:cNvPr>
          <p:cNvGrpSpPr>
            <a:grpSpLocks/>
          </p:cNvGrpSpPr>
          <p:nvPr/>
        </p:nvGrpSpPr>
        <p:grpSpPr bwMode="auto">
          <a:xfrm>
            <a:off x="2734523" y="1369488"/>
            <a:ext cx="667783" cy="586047"/>
            <a:chOff x="-44" y="1473"/>
            <a:chExt cx="981" cy="1105"/>
          </a:xfrm>
        </p:grpSpPr>
        <p:pic>
          <p:nvPicPr>
            <p:cNvPr id="180" name="Picture 97" descr="desktop_computer_stylized_medium">
              <a:extLst>
                <a:ext uri="{FF2B5EF4-FFF2-40B4-BE49-F238E27FC236}">
                  <a16:creationId xmlns:a16="http://schemas.microsoft.com/office/drawing/2014/main" id="{FB14A9C2-A921-3747-8B81-81EE51820A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 name="Freeform 98">
              <a:extLst>
                <a:ext uri="{FF2B5EF4-FFF2-40B4-BE49-F238E27FC236}">
                  <a16:creationId xmlns:a16="http://schemas.microsoft.com/office/drawing/2014/main" id="{9C2960BD-B3C9-AE44-9E68-217EF326B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88" name="Line 15">
            <a:extLst>
              <a:ext uri="{FF2B5EF4-FFF2-40B4-BE49-F238E27FC236}">
                <a16:creationId xmlns:a16="http://schemas.microsoft.com/office/drawing/2014/main" id="{9030FA43-2615-A74C-949D-871EDD5258E9}"/>
              </a:ext>
            </a:extLst>
          </p:cNvPr>
          <p:cNvSpPr>
            <a:spLocks noChangeShapeType="1"/>
          </p:cNvSpPr>
          <p:nvPr/>
        </p:nvSpPr>
        <p:spPr bwMode="auto">
          <a:xfrm flipH="1">
            <a:off x="2999897" y="1993139"/>
            <a:ext cx="510" cy="446580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9" name="Text Box 37">
            <a:extLst>
              <a:ext uri="{FF2B5EF4-FFF2-40B4-BE49-F238E27FC236}">
                <a16:creationId xmlns:a16="http://schemas.microsoft.com/office/drawing/2014/main" id="{7717F97B-37DE-2442-8F9E-81FB9F33AB23}"/>
              </a:ext>
            </a:extLst>
          </p:cNvPr>
          <p:cNvSpPr txBox="1">
            <a:spLocks noChangeArrowheads="1"/>
          </p:cNvSpPr>
          <p:nvPr/>
        </p:nvSpPr>
        <p:spPr bwMode="auto">
          <a:xfrm>
            <a:off x="2746707" y="6459827"/>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90" name="Line 15">
            <a:extLst>
              <a:ext uri="{FF2B5EF4-FFF2-40B4-BE49-F238E27FC236}">
                <a16:creationId xmlns:a16="http://schemas.microsoft.com/office/drawing/2014/main" id="{6E5A588C-0539-7140-B8E3-80735DCD2D47}"/>
              </a:ext>
            </a:extLst>
          </p:cNvPr>
          <p:cNvSpPr>
            <a:spLocks noChangeShapeType="1"/>
          </p:cNvSpPr>
          <p:nvPr/>
        </p:nvSpPr>
        <p:spPr bwMode="auto">
          <a:xfrm flipH="1">
            <a:off x="6867352" y="2001551"/>
            <a:ext cx="510" cy="446580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91" name="Text Box 37">
            <a:extLst>
              <a:ext uri="{FF2B5EF4-FFF2-40B4-BE49-F238E27FC236}">
                <a16:creationId xmlns:a16="http://schemas.microsoft.com/office/drawing/2014/main" id="{716E4165-7532-204E-993F-D649CD87137C}"/>
              </a:ext>
            </a:extLst>
          </p:cNvPr>
          <p:cNvSpPr txBox="1">
            <a:spLocks noChangeArrowheads="1"/>
          </p:cNvSpPr>
          <p:nvPr/>
        </p:nvSpPr>
        <p:spPr bwMode="auto">
          <a:xfrm>
            <a:off x="6614162" y="6468239"/>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92" name="Slide Number Placeholder 2">
            <a:extLst>
              <a:ext uri="{FF2B5EF4-FFF2-40B4-BE49-F238E27FC236}">
                <a16:creationId xmlns:a16="http://schemas.microsoft.com/office/drawing/2014/main" id="{5F971824-E93B-A24D-9AB3-D5859F34EEA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680331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08"/>
                                        </p:tgtEl>
                                        <p:attrNameLst>
                                          <p:attrName>style.visibility</p:attrName>
                                        </p:attrNameLst>
                                      </p:cBhvr>
                                      <p:to>
                                        <p:strVal val="hidden"/>
                                      </p:to>
                                    </p:set>
                                  </p:childTnLst>
                                </p:cTn>
                              </p:par>
                              <p:par>
                                <p:cTn id="7" presetID="22" presetClass="entr" presetSubtype="8" fill="hold" nodeType="withEffect">
                                  <p:stCondLst>
                                    <p:cond delay="0"/>
                                  </p:stCondLst>
                                  <p:childTnLst>
                                    <p:set>
                                      <p:cBhvr>
                                        <p:cTn id="8" dur="1" fill="hold">
                                          <p:stCondLst>
                                            <p:cond delay="0"/>
                                          </p:stCondLst>
                                        </p:cTn>
                                        <p:tgtEl>
                                          <p:spTgt spid="121"/>
                                        </p:tgtEl>
                                        <p:attrNameLst>
                                          <p:attrName>style.visibility</p:attrName>
                                        </p:attrNameLst>
                                      </p:cBhvr>
                                      <p:to>
                                        <p:strVal val="visible"/>
                                      </p:to>
                                    </p:set>
                                    <p:animEffect transition="in" filter="wipe(left)">
                                      <p:cBhvr>
                                        <p:cTn id="9" dur="2000"/>
                                        <p:tgtEl>
                                          <p:spTgt spid="121"/>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129"/>
                                        </p:tgtEl>
                                        <p:attrNameLst>
                                          <p:attrName>style.visibility</p:attrName>
                                        </p:attrNameLst>
                                      </p:cBhvr>
                                      <p:to>
                                        <p:strVal val="visible"/>
                                      </p:to>
                                    </p:set>
                                    <p:animEffect transition="in" filter="wipe(right)">
                                      <p:cBhvr>
                                        <p:cTn id="14" dur="3000"/>
                                        <p:tgtEl>
                                          <p:spTgt spid="12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10"/>
                                        </p:tgtEl>
                                        <p:attrNameLst>
                                          <p:attrName>style.visibility</p:attrName>
                                        </p:attrNameLst>
                                      </p:cBhvr>
                                      <p:to>
                                        <p:strVal val="visible"/>
                                      </p:to>
                                    </p:set>
                                    <p:animEffect transition="in" filter="wipe(left)">
                                      <p:cBhvr>
                                        <p:cTn id="19" dur="2000"/>
                                        <p:tgtEl>
                                          <p:spTgt spid="110"/>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98"/>
                                        </p:tgtEl>
                                        <p:attrNameLst>
                                          <p:attrName>style.visibility</p:attrName>
                                        </p:attrNameLst>
                                      </p:cBhvr>
                                      <p:to>
                                        <p:strVal val="visible"/>
                                      </p:to>
                                    </p:set>
                                    <p:animEffect transition="in" filter="wipe(right)">
                                      <p:cBhvr>
                                        <p:cTn id="23" dur="1000"/>
                                        <p:tgtEl>
                                          <p:spTgt spid="98"/>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09"/>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141"/>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35"/>
                                        </p:tgtEl>
                                        <p:attrNameLst>
                                          <p:attrName>style.visibility</p:attrName>
                                        </p:attrNameLst>
                                      </p:cBhvr>
                                      <p:to>
                                        <p:strVal val="visible"/>
                                      </p:to>
                                    </p:set>
                                    <p:animEffect transition="in" filter="wipe(left)">
                                      <p:cBhvr>
                                        <p:cTn id="34" dur="2000"/>
                                        <p:tgtEl>
                                          <p:spTgt spid="135"/>
                                        </p:tgtEl>
                                      </p:cBhvr>
                                    </p:animEffect>
                                  </p:childTnLst>
                                </p:cTn>
                              </p:par>
                            </p:childTnLst>
                          </p:cTn>
                        </p:par>
                        <p:par>
                          <p:cTn id="35" fill="hold">
                            <p:stCondLst>
                              <p:cond delay="2000"/>
                            </p:stCondLst>
                            <p:childTnLst>
                              <p:par>
                                <p:cTn id="36" presetID="22" presetClass="entr" presetSubtype="2" fill="hold" nodeType="after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wipe(right)">
                                      <p:cBhvr>
                                        <p:cTn id="38" dur="20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09"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 cookies: comments</a:t>
            </a:r>
            <a:endParaRPr lang="en-US" sz="4400" dirty="0"/>
          </a:p>
        </p:txBody>
      </p:sp>
      <p:sp>
        <p:nvSpPr>
          <p:cNvPr id="88" name="Rectangle 3">
            <a:extLst>
              <a:ext uri="{FF2B5EF4-FFF2-40B4-BE49-F238E27FC236}">
                <a16:creationId xmlns:a16="http://schemas.microsoft.com/office/drawing/2014/main" id="{7CD5F1C3-47BC-1645-A288-078B99127C22}"/>
              </a:ext>
            </a:extLst>
          </p:cNvPr>
          <p:cNvSpPr txBox="1">
            <a:spLocks noChangeArrowheads="1"/>
          </p:cNvSpPr>
          <p:nvPr/>
        </p:nvSpPr>
        <p:spPr>
          <a:xfrm>
            <a:off x="648049" y="1556443"/>
            <a:ext cx="6034668" cy="2641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What cookies can be used for</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authorization</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shopping carts</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recommendations</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session state (Web e-mail)</a:t>
            </a:r>
          </a:p>
        </p:txBody>
      </p:sp>
      <p:sp>
        <p:nvSpPr>
          <p:cNvPr id="89" name="Rectangle 13">
            <a:extLst>
              <a:ext uri="{FF2B5EF4-FFF2-40B4-BE49-F238E27FC236}">
                <a16:creationId xmlns:a16="http://schemas.microsoft.com/office/drawing/2014/main" id="{BC2253F6-EA38-7C47-9CAD-4C2EC6BB22FB}"/>
              </a:ext>
            </a:extLst>
          </p:cNvPr>
          <p:cNvSpPr>
            <a:spLocks noChangeArrowheads="1"/>
          </p:cNvSpPr>
          <p:nvPr/>
        </p:nvSpPr>
        <p:spPr bwMode="auto">
          <a:xfrm>
            <a:off x="7504291" y="1568189"/>
            <a:ext cx="3810000" cy="3553646"/>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cookies and privacy:</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cookies permit sites to </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learn</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 lot about you on their site.</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third party persistent cookies (tracking cookies) allow common identity (cookie value) to be tracked across multiple web sites</a:t>
            </a:r>
          </a:p>
        </p:txBody>
      </p:sp>
      <p:sp>
        <p:nvSpPr>
          <p:cNvPr id="90" name="Text Box 14">
            <a:extLst>
              <a:ext uri="{FF2B5EF4-FFF2-40B4-BE49-F238E27FC236}">
                <a16:creationId xmlns:a16="http://schemas.microsoft.com/office/drawing/2014/main" id="{D023EC46-D7D8-D04C-9048-D7EFE18FF312}"/>
              </a:ext>
            </a:extLst>
          </p:cNvPr>
          <p:cNvSpPr txBox="1">
            <a:spLocks noChangeArrowheads="1"/>
          </p:cNvSpPr>
          <p:nvPr/>
        </p:nvSpPr>
        <p:spPr bwMode="auto">
          <a:xfrm>
            <a:off x="10149568" y="1325611"/>
            <a:ext cx="838691" cy="46166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aside</a:t>
            </a:r>
          </a:p>
        </p:txBody>
      </p:sp>
      <p:sp>
        <p:nvSpPr>
          <p:cNvPr id="91" name="Rectangle 15">
            <a:extLst>
              <a:ext uri="{FF2B5EF4-FFF2-40B4-BE49-F238E27FC236}">
                <a16:creationId xmlns:a16="http://schemas.microsoft.com/office/drawing/2014/main" id="{2C2FE22D-B17F-7C44-AE2F-82497658660C}"/>
              </a:ext>
            </a:extLst>
          </p:cNvPr>
          <p:cNvSpPr>
            <a:spLocks noChangeArrowheads="1"/>
          </p:cNvSpPr>
          <p:nvPr/>
        </p:nvSpPr>
        <p:spPr bwMode="auto">
          <a:xfrm>
            <a:off x="721562" y="3980757"/>
            <a:ext cx="6267067"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Challenge: How to keep </a:t>
            </a:r>
            <a:r>
              <a:rPr kumimoji="0" lang="en-US" altLang="ja-JP"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state?</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at protocol endpoints: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maintain state at sender/receiver over multiple transactions</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in messages: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cookies in HTTP messages carry state</a:t>
            </a:r>
          </a:p>
        </p:txBody>
      </p:sp>
      <p:sp>
        <p:nvSpPr>
          <p:cNvPr id="7" name="Slide Number Placeholder 2">
            <a:extLst>
              <a:ext uri="{FF2B5EF4-FFF2-40B4-BE49-F238E27FC236}">
                <a16:creationId xmlns:a16="http://schemas.microsoft.com/office/drawing/2014/main" id="{4CE1477A-D004-E440-8562-59DA6EAD8E6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696498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dissolve">
                                      <p:cBhvr>
                                        <p:cTn id="12" dur="500"/>
                                        <p:tgtEl>
                                          <p:spTgt spid="89"/>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90"/>
                                        </p:tgtEl>
                                        <p:attrNameLst>
                                          <p:attrName>style.visibility</p:attrName>
                                        </p:attrNameLst>
                                      </p:cBhvr>
                                      <p:to>
                                        <p:strVal val="visible"/>
                                      </p:to>
                                    </p:set>
                                    <p:animEffect transition="in" filter="dissolve">
                                      <p:cBhvr>
                                        <p:cTn id="15"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90" grpId="0" animBg="1"/>
      <p:bldP spid="91"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9806082"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Example:  displaying a NY Times web page</a:t>
            </a:r>
            <a:endPar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8186057" y="4524829"/>
            <a:ext cx="1783443" cy="24968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1798441"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pic>
        <p:nvPicPr>
          <p:cNvPr id="120" name="Picture 119">
            <a:extLst>
              <a:ext uri="{FF2B5EF4-FFF2-40B4-BE49-F238E27FC236}">
                <a16:creationId xmlns:a16="http://schemas.microsoft.com/office/drawing/2014/main" id="{34FE7BC9-B7EB-234C-A2F1-449565BB2E5C}"/>
              </a:ext>
            </a:extLst>
          </p:cNvPr>
          <p:cNvPicPr>
            <a:picLocks noChangeAspect="1"/>
          </p:cNvPicPr>
          <p:nvPr/>
        </p:nvPicPr>
        <p:blipFill>
          <a:blip r:embed="rId3"/>
          <a:stretch>
            <a:fillRect/>
          </a:stretch>
        </p:blipFill>
        <p:spPr>
          <a:xfrm>
            <a:off x="5009242" y="1223204"/>
            <a:ext cx="1797957" cy="1299560"/>
          </a:xfrm>
          <a:prstGeom prst="rect">
            <a:avLst/>
          </a:prstGeom>
        </p:spPr>
      </p:pic>
      <p:pic>
        <p:nvPicPr>
          <p:cNvPr id="121" name="Picture 120">
            <a:extLst>
              <a:ext uri="{FF2B5EF4-FFF2-40B4-BE49-F238E27FC236}">
                <a16:creationId xmlns:a16="http://schemas.microsoft.com/office/drawing/2014/main" id="{D87C6769-19C7-7542-8A41-E79CE4A6A711}"/>
              </a:ext>
            </a:extLst>
          </p:cNvPr>
          <p:cNvPicPr>
            <a:picLocks noChangeAspect="1"/>
          </p:cNvPicPr>
          <p:nvPr/>
        </p:nvPicPr>
        <p:blipFill>
          <a:blip r:embed="rId4"/>
          <a:stretch>
            <a:fillRect/>
          </a:stretch>
        </p:blipFill>
        <p:spPr>
          <a:xfrm>
            <a:off x="8211457" y="4524829"/>
            <a:ext cx="1788365" cy="250371"/>
          </a:xfrm>
          <a:prstGeom prst="rect">
            <a:avLst/>
          </a:prstGeom>
        </p:spPr>
      </p:pic>
      <p:grpSp>
        <p:nvGrpSpPr>
          <p:cNvPr id="137" name="Group 136">
            <a:extLst>
              <a:ext uri="{FF2B5EF4-FFF2-40B4-BE49-F238E27FC236}">
                <a16:creationId xmlns:a16="http://schemas.microsoft.com/office/drawing/2014/main" id="{E643CAC7-5EBE-E949-B25F-69531B9E3B7C}"/>
              </a:ext>
            </a:extLst>
          </p:cNvPr>
          <p:cNvGrpSpPr/>
          <p:nvPr/>
        </p:nvGrpSpPr>
        <p:grpSpPr>
          <a:xfrm>
            <a:off x="4051300" y="2946400"/>
            <a:ext cx="965200" cy="1308100"/>
            <a:chOff x="4051300" y="2946400"/>
            <a:chExt cx="965200" cy="1308100"/>
          </a:xfrm>
        </p:grpSpPr>
        <p:grpSp>
          <p:nvGrpSpPr>
            <p:cNvPr id="128" name="Group 127">
              <a:extLst>
                <a:ext uri="{FF2B5EF4-FFF2-40B4-BE49-F238E27FC236}">
                  <a16:creationId xmlns:a16="http://schemas.microsoft.com/office/drawing/2014/main" id="{3AA7140A-7962-EE49-94D6-B5A5ACAE10BF}"/>
                </a:ext>
              </a:extLst>
            </p:cNvPr>
            <p:cNvGrpSpPr/>
            <p:nvPr/>
          </p:nvGrpSpPr>
          <p:grpSpPr>
            <a:xfrm>
              <a:off x="4673600" y="2946400"/>
              <a:ext cx="342900" cy="1308100"/>
              <a:chOff x="4673600" y="2946400"/>
              <a:chExt cx="342900"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26" name="Oval 125">
                <a:extLst>
                  <a:ext uri="{FF2B5EF4-FFF2-40B4-BE49-F238E27FC236}">
                    <a16:creationId xmlns:a16="http://schemas.microsoft.com/office/drawing/2014/main" id="{8514DA96-3F9B-EC4E-AD35-91569360871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TextBox 126">
                <a:extLst>
                  <a:ext uri="{FF2B5EF4-FFF2-40B4-BE49-F238E27FC236}">
                    <a16:creationId xmlns:a16="http://schemas.microsoft.com/office/drawing/2014/main" id="{95FF0112-4C26-5140-866E-E14FB9815DFF}"/>
                  </a:ext>
                </a:extLst>
              </p:cNvPr>
              <p:cNvSpPr txBox="1"/>
              <p:nvPr/>
            </p:nvSpPr>
            <p:spPr>
              <a:xfrm>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sp>
          <p:nvSpPr>
            <p:cNvPr id="133" name="TextBox 132">
              <a:extLst>
                <a:ext uri="{FF2B5EF4-FFF2-40B4-BE49-F238E27FC236}">
                  <a16:creationId xmlns:a16="http://schemas.microsoft.com/office/drawing/2014/main" id="{D79D69ED-D400-0548-82FB-0F9E9B31A721}"/>
                </a:ext>
              </a:extLst>
            </p:cNvPr>
            <p:cNvSpPr txBox="1"/>
            <p:nvPr/>
          </p:nvSpPr>
          <p:spPr>
            <a:xfrm>
              <a:off x="4051300" y="33782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grpSp>
      <p:grpSp>
        <p:nvGrpSpPr>
          <p:cNvPr id="138" name="Group 137">
            <a:extLst>
              <a:ext uri="{FF2B5EF4-FFF2-40B4-BE49-F238E27FC236}">
                <a16:creationId xmlns:a16="http://schemas.microsoft.com/office/drawing/2014/main" id="{7227CDFD-02C6-A542-A68F-FF9F81C66103}"/>
              </a:ext>
            </a:extLst>
          </p:cNvPr>
          <p:cNvGrpSpPr/>
          <p:nvPr/>
        </p:nvGrpSpPr>
        <p:grpSpPr>
          <a:xfrm>
            <a:off x="5143500" y="2959100"/>
            <a:ext cx="990600" cy="1308100"/>
            <a:chOff x="5143500" y="2959100"/>
            <a:chExt cx="990600" cy="1308100"/>
          </a:xfrm>
        </p:grpSpPr>
        <p:grpSp>
          <p:nvGrpSpPr>
            <p:cNvPr id="129" name="Group 128">
              <a:extLst>
                <a:ext uri="{FF2B5EF4-FFF2-40B4-BE49-F238E27FC236}">
                  <a16:creationId xmlns:a16="http://schemas.microsoft.com/office/drawing/2014/main" id="{AFDCA678-F389-9146-BC39-44292D21247B}"/>
                </a:ext>
              </a:extLst>
            </p:cNvPr>
            <p:cNvGrpSpPr/>
            <p:nvPr/>
          </p:nvGrpSpPr>
          <p:grpSpPr>
            <a:xfrm>
              <a:off x="5143500" y="2959100"/>
              <a:ext cx="342900" cy="1308100"/>
              <a:chOff x="4673600" y="2946400"/>
              <a:chExt cx="342900"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31" name="Oval 130">
                <a:extLst>
                  <a:ext uri="{FF2B5EF4-FFF2-40B4-BE49-F238E27FC236}">
                    <a16:creationId xmlns:a16="http://schemas.microsoft.com/office/drawing/2014/main" id="{0254DDAE-1221-CF4A-8A44-FEBA056F68E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TextBox 131">
                <a:extLst>
                  <a:ext uri="{FF2B5EF4-FFF2-40B4-BE49-F238E27FC236}">
                    <a16:creationId xmlns:a16="http://schemas.microsoft.com/office/drawing/2014/main" id="{6449B0AA-1D8A-5A44-848E-EAA10CB19354}"/>
                  </a:ext>
                </a:extLst>
              </p:cNvPr>
              <p:cNvSpPr txBox="1"/>
              <p:nvPr/>
            </p:nvSpPr>
            <p:spPr>
              <a:xfrm>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sp>
          <p:nvSpPr>
            <p:cNvPr id="136" name="TextBox 135">
              <a:extLst>
                <a:ext uri="{FF2B5EF4-FFF2-40B4-BE49-F238E27FC236}">
                  <a16:creationId xmlns:a16="http://schemas.microsoft.com/office/drawing/2014/main" id="{37741EFF-00A6-6340-850A-7076A1D9EAD7}"/>
                </a:ext>
              </a:extLst>
            </p:cNvPr>
            <p:cNvSpPr txBox="1"/>
            <p:nvPr/>
          </p:nvSpPr>
          <p:spPr>
            <a:xfrm>
              <a:off x="5397500" y="34036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grpSp>
      <p:grpSp>
        <p:nvGrpSpPr>
          <p:cNvPr id="140" name="Group 139">
            <a:extLst>
              <a:ext uri="{FF2B5EF4-FFF2-40B4-BE49-F238E27FC236}">
                <a16:creationId xmlns:a16="http://schemas.microsoft.com/office/drawing/2014/main" id="{ADB30830-E833-BB4F-BE11-9C6A3248D779}"/>
              </a:ext>
            </a:extLst>
          </p:cNvPr>
          <p:cNvGrpSpPr/>
          <p:nvPr/>
        </p:nvGrpSpPr>
        <p:grpSpPr>
          <a:xfrm>
            <a:off x="6261100" y="4914900"/>
            <a:ext cx="1854200" cy="369332"/>
            <a:chOff x="3721100" y="3429000"/>
            <a:chExt cx="1854200" cy="369332"/>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157" name="Group 156">
            <a:extLst>
              <a:ext uri="{FF2B5EF4-FFF2-40B4-BE49-F238E27FC236}">
                <a16:creationId xmlns:a16="http://schemas.microsoft.com/office/drawing/2014/main" id="{17C0BEEA-E132-6049-AB80-86336EC7D5A7}"/>
              </a:ext>
            </a:extLst>
          </p:cNvPr>
          <p:cNvGrpSpPr/>
          <p:nvPr/>
        </p:nvGrpSpPr>
        <p:grpSpPr>
          <a:xfrm>
            <a:off x="4749800" y="4826000"/>
            <a:ext cx="342900" cy="369332"/>
            <a:chOff x="2857500" y="6540500"/>
            <a:chExt cx="342900" cy="369332"/>
          </a:xfrm>
        </p:grpSpPr>
        <p:sp>
          <p:nvSpPr>
            <p:cNvPr id="155" name="Oval 154">
              <a:extLst>
                <a:ext uri="{FF2B5EF4-FFF2-40B4-BE49-F238E27FC236}">
                  <a16:creationId xmlns:a16="http://schemas.microsoft.com/office/drawing/2014/main" id="{EFE78511-B68D-FB48-9212-A7FDBA45240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9EF5F58F-2D7E-3946-8159-8928CB5C3E5F}"/>
                </a:ext>
              </a:extLst>
            </p:cNvPr>
            <p:cNvSpPr txBox="1"/>
            <p:nvPr/>
          </p:nvSpPr>
          <p:spPr>
            <a:xfrm>
              <a:off x="2895600" y="6540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grpSp>
        <p:nvGrpSpPr>
          <p:cNvPr id="160" name="Group 159">
            <a:extLst>
              <a:ext uri="{FF2B5EF4-FFF2-40B4-BE49-F238E27FC236}">
                <a16:creationId xmlns:a16="http://schemas.microsoft.com/office/drawing/2014/main" id="{C8901295-62DF-6B47-BB6C-F82BA23E955E}"/>
              </a:ext>
            </a:extLst>
          </p:cNvPr>
          <p:cNvGrpSpPr/>
          <p:nvPr/>
        </p:nvGrpSpPr>
        <p:grpSpPr>
          <a:xfrm>
            <a:off x="6273800" y="5308600"/>
            <a:ext cx="1841500" cy="369332"/>
            <a:chOff x="3721100" y="3429000"/>
            <a:chExt cx="1841500" cy="369332"/>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164" name="Group 163">
            <a:extLst>
              <a:ext uri="{FF2B5EF4-FFF2-40B4-BE49-F238E27FC236}">
                <a16:creationId xmlns:a16="http://schemas.microsoft.com/office/drawing/2014/main" id="{E9CF8CDB-DC01-AA47-85F5-A29BE5D0DF9D}"/>
              </a:ext>
            </a:extLst>
          </p:cNvPr>
          <p:cNvGrpSpPr/>
          <p:nvPr/>
        </p:nvGrpSpPr>
        <p:grpSpPr>
          <a:xfrm>
            <a:off x="4775200" y="5207000"/>
            <a:ext cx="342900" cy="369332"/>
            <a:chOff x="2857500" y="6540500"/>
            <a:chExt cx="342900" cy="369332"/>
          </a:xfrm>
        </p:grpSpPr>
        <p:sp>
          <p:nvSpPr>
            <p:cNvPr id="165" name="Oval 164">
              <a:extLst>
                <a:ext uri="{FF2B5EF4-FFF2-40B4-BE49-F238E27FC236}">
                  <a16:creationId xmlns:a16="http://schemas.microsoft.com/office/drawing/2014/main" id="{3382ECF7-AB3B-8E4F-8B8F-444D8E64911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TextBox 165">
              <a:extLst>
                <a:ext uri="{FF2B5EF4-FFF2-40B4-BE49-F238E27FC236}">
                  <a16:creationId xmlns:a16="http://schemas.microsoft.com/office/drawing/2014/main" id="{5B6967AA-7479-CD4D-9D2D-E2D06F1CC22F}"/>
                </a:ext>
              </a:extLst>
            </p:cNvPr>
            <p:cNvSpPr txBox="1"/>
            <p:nvPr/>
          </p:nvSpPr>
          <p:spPr>
            <a:xfrm>
              <a:off x="2895600" y="6540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6</a:t>
              </a:r>
            </a:p>
          </p:txBody>
        </p:sp>
      </p:grpSp>
      <p:pic>
        <p:nvPicPr>
          <p:cNvPr id="167" name="Picture 166">
            <a:extLst>
              <a:ext uri="{FF2B5EF4-FFF2-40B4-BE49-F238E27FC236}">
                <a16:creationId xmlns:a16="http://schemas.microsoft.com/office/drawing/2014/main" id="{8C0658C3-4371-094D-A3A8-111CD786B250}"/>
              </a:ext>
            </a:extLst>
          </p:cNvPr>
          <p:cNvPicPr>
            <a:picLocks noChangeAspect="1"/>
          </p:cNvPicPr>
          <p:nvPr/>
        </p:nvPicPr>
        <p:blipFill>
          <a:blip r:embed="rId7"/>
          <a:stretch>
            <a:fillRect/>
          </a:stretch>
        </p:blipFill>
        <p:spPr>
          <a:xfrm>
            <a:off x="5016500" y="4394023"/>
            <a:ext cx="1790700" cy="1295576"/>
          </a:xfrm>
          <a:prstGeom prst="rect">
            <a:avLst/>
          </a:prstGeom>
        </p:spPr>
      </p:pic>
      <p:sp>
        <p:nvSpPr>
          <p:cNvPr id="168" name="TextBox 167">
            <a:extLst>
              <a:ext uri="{FF2B5EF4-FFF2-40B4-BE49-F238E27FC236}">
                <a16:creationId xmlns:a16="http://schemas.microsoft.com/office/drawing/2014/main" id="{74251AC0-F2E4-0045-A435-0B349688752E}"/>
              </a:ext>
            </a:extLst>
          </p:cNvPr>
          <p:cNvSpPr txBox="1"/>
          <p:nvPr/>
        </p:nvSpPr>
        <p:spPr>
          <a:xfrm>
            <a:off x="1917701" y="5803900"/>
            <a:ext cx="24257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NY times page with embedded ad displayed</a:t>
            </a:r>
          </a:p>
        </p:txBody>
      </p:sp>
      <p:grpSp>
        <p:nvGrpSpPr>
          <p:cNvPr id="193" name="Group 192">
            <a:extLst>
              <a:ext uri="{FF2B5EF4-FFF2-40B4-BE49-F238E27FC236}">
                <a16:creationId xmlns:a16="http://schemas.microsoft.com/office/drawing/2014/main" id="{7B258242-158D-CE45-B466-E1D5CD19A109}"/>
              </a:ext>
            </a:extLst>
          </p:cNvPr>
          <p:cNvGrpSpPr/>
          <p:nvPr/>
        </p:nvGrpSpPr>
        <p:grpSpPr>
          <a:xfrm>
            <a:off x="584200" y="1511300"/>
            <a:ext cx="3403600" cy="830997"/>
            <a:chOff x="584200" y="1511300"/>
            <a:chExt cx="3403600" cy="830997"/>
          </a:xfrm>
        </p:grpSpPr>
        <p:sp>
          <p:nvSpPr>
            <p:cNvPr id="174" name="TextBox 173">
              <a:extLst>
                <a:ext uri="{FF2B5EF4-FFF2-40B4-BE49-F238E27FC236}">
                  <a16:creationId xmlns:a16="http://schemas.microsoft.com/office/drawing/2014/main" id="{62B02ED5-379C-594B-BC28-471D84933F65}"/>
                </a:ext>
              </a:extLst>
            </p:cNvPr>
            <p:cNvSpPr txBox="1"/>
            <p:nvPr/>
          </p:nvSpPr>
          <p:spPr>
            <a:xfrm>
              <a:off x="1016000" y="1511300"/>
              <a:ext cx="2971800" cy="830997"/>
            </a:xfrm>
            <a:prstGeom prst="rect">
              <a:avLst/>
            </a:prstGeom>
            <a:noFill/>
          </p:spPr>
          <p:txBody>
            <a:bodyPr wrap="square" rtlCol="0">
              <a:spAutoFit/>
            </a:bodyPr>
            <a:lstStyle/>
            <a:p>
              <a:pPr marL="50800" marR="0" lvl="0" indent="-127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GET base html file from nytimes.com</a:t>
              </a:r>
            </a:p>
          </p:txBody>
        </p:sp>
        <p:grpSp>
          <p:nvGrpSpPr>
            <p:cNvPr id="179" name="Group 178">
              <a:extLst>
                <a:ext uri="{FF2B5EF4-FFF2-40B4-BE49-F238E27FC236}">
                  <a16:creationId xmlns:a16="http://schemas.microsoft.com/office/drawing/2014/main" id="{A5B4B18B-B400-C145-96F8-F232E539CFBE}"/>
                </a:ext>
              </a:extLst>
            </p:cNvPr>
            <p:cNvGrpSpPr/>
            <p:nvPr/>
          </p:nvGrpSpPr>
          <p:grpSpPr>
            <a:xfrm>
              <a:off x="584200" y="1574800"/>
              <a:ext cx="304800" cy="369332"/>
              <a:chOff x="8953500" y="1841500"/>
              <a:chExt cx="304800" cy="369332"/>
            </a:xfrm>
          </p:grpSpPr>
          <p:sp>
            <p:nvSpPr>
              <p:cNvPr id="177" name="Oval 176">
                <a:extLst>
                  <a:ext uri="{FF2B5EF4-FFF2-40B4-BE49-F238E27FC236}">
                    <a16:creationId xmlns:a16="http://schemas.microsoft.com/office/drawing/2014/main" id="{FB3CE166-4808-6745-BCA9-C4BEEA1218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8" name="TextBox 177">
                <a:extLst>
                  <a:ext uri="{FF2B5EF4-FFF2-40B4-BE49-F238E27FC236}">
                    <a16:creationId xmlns:a16="http://schemas.microsoft.com/office/drawing/2014/main" id="{2BBFAD08-585E-5240-9260-EE05AAF71ADC}"/>
                  </a:ext>
                </a:extLst>
              </p:cNvPr>
              <p:cNvSpPr txBox="1"/>
              <p:nvPr/>
            </p:nvSpPr>
            <p:spPr>
              <a:xfrm>
                <a:off x="89535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grpSp>
          <p:nvGrpSpPr>
            <p:cNvPr id="180" name="Group 179">
              <a:extLst>
                <a:ext uri="{FF2B5EF4-FFF2-40B4-BE49-F238E27FC236}">
                  <a16:creationId xmlns:a16="http://schemas.microsoft.com/office/drawing/2014/main" id="{ADE29A41-C1EE-5540-AF16-842A0469EC63}"/>
                </a:ext>
              </a:extLst>
            </p:cNvPr>
            <p:cNvGrpSpPr/>
            <p:nvPr/>
          </p:nvGrpSpPr>
          <p:grpSpPr>
            <a:xfrm>
              <a:off x="736600" y="1778000"/>
              <a:ext cx="314386" cy="369332"/>
              <a:chOff x="8953500" y="1841500"/>
              <a:chExt cx="314386" cy="369332"/>
            </a:xfrm>
          </p:grpSpPr>
          <p:sp>
            <p:nvSpPr>
              <p:cNvPr id="181" name="Oval 180">
                <a:extLst>
                  <a:ext uri="{FF2B5EF4-FFF2-40B4-BE49-F238E27FC236}">
                    <a16:creationId xmlns:a16="http://schemas.microsoft.com/office/drawing/2014/main" id="{B65E8865-B055-EF44-8C2B-640FA0F0A4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TextBox 181">
                <a:extLst>
                  <a:ext uri="{FF2B5EF4-FFF2-40B4-BE49-F238E27FC236}">
                    <a16:creationId xmlns:a16="http://schemas.microsoft.com/office/drawing/2014/main" id="{F5813BBC-13DC-5443-B040-D71A8262A6BB}"/>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grpSp>
      <p:grpSp>
        <p:nvGrpSpPr>
          <p:cNvPr id="194" name="Group 193">
            <a:extLst>
              <a:ext uri="{FF2B5EF4-FFF2-40B4-BE49-F238E27FC236}">
                <a16:creationId xmlns:a16="http://schemas.microsoft.com/office/drawing/2014/main" id="{C7715A16-8CAE-8B4E-A1FC-B57E478E27DD}"/>
              </a:ext>
            </a:extLst>
          </p:cNvPr>
          <p:cNvGrpSpPr/>
          <p:nvPr/>
        </p:nvGrpSpPr>
        <p:grpSpPr>
          <a:xfrm>
            <a:off x="546100" y="2527300"/>
            <a:ext cx="3162300" cy="830997"/>
            <a:chOff x="546100" y="2527300"/>
            <a:chExt cx="3162300" cy="830997"/>
          </a:xfrm>
        </p:grpSpPr>
        <p:sp>
          <p:nvSpPr>
            <p:cNvPr id="175" name="TextBox 174">
              <a:extLst>
                <a:ext uri="{FF2B5EF4-FFF2-40B4-BE49-F238E27FC236}">
                  <a16:creationId xmlns:a16="http://schemas.microsoft.com/office/drawing/2014/main" id="{02D93285-0615-7947-8708-3D8B9BB64404}"/>
                </a:ext>
              </a:extLst>
            </p:cNvPr>
            <p:cNvSpPr txBox="1"/>
            <p:nvPr/>
          </p:nvSpPr>
          <p:spPr>
            <a:xfrm>
              <a:off x="1041400" y="2527300"/>
              <a:ext cx="266700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fetch ad from AdX.com</a:t>
              </a:r>
            </a:p>
          </p:txBody>
        </p:sp>
        <p:grpSp>
          <p:nvGrpSpPr>
            <p:cNvPr id="184" name="Group 183">
              <a:extLst>
                <a:ext uri="{FF2B5EF4-FFF2-40B4-BE49-F238E27FC236}">
                  <a16:creationId xmlns:a16="http://schemas.microsoft.com/office/drawing/2014/main" id="{57AE4D44-F02C-2D4E-9145-D2F6EE3A1885}"/>
                </a:ext>
              </a:extLst>
            </p:cNvPr>
            <p:cNvGrpSpPr/>
            <p:nvPr/>
          </p:nvGrpSpPr>
          <p:grpSpPr>
            <a:xfrm>
              <a:off x="546100" y="2590800"/>
              <a:ext cx="304800" cy="369332"/>
              <a:chOff x="8953500" y="1841500"/>
              <a:chExt cx="304800" cy="369332"/>
            </a:xfrm>
          </p:grpSpPr>
          <p:sp>
            <p:nvSpPr>
              <p:cNvPr id="185" name="Oval 184">
                <a:extLst>
                  <a:ext uri="{FF2B5EF4-FFF2-40B4-BE49-F238E27FC236}">
                    <a16:creationId xmlns:a16="http://schemas.microsoft.com/office/drawing/2014/main" id="{249EEB0F-5470-0442-888E-F04587FF52B8}"/>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6" name="TextBox 185">
                <a:extLst>
                  <a:ext uri="{FF2B5EF4-FFF2-40B4-BE49-F238E27FC236}">
                    <a16:creationId xmlns:a16="http://schemas.microsoft.com/office/drawing/2014/main" id="{0726A5B0-8161-1949-BD7E-B8491563A898}"/>
                  </a:ext>
                </a:extLst>
              </p:cNvPr>
              <p:cNvSpPr txBox="1"/>
              <p:nvPr/>
            </p:nvSpPr>
            <p:spPr>
              <a:xfrm>
                <a:off x="89535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187" name="Group 186">
              <a:extLst>
                <a:ext uri="{FF2B5EF4-FFF2-40B4-BE49-F238E27FC236}">
                  <a16:creationId xmlns:a16="http://schemas.microsoft.com/office/drawing/2014/main" id="{DCF0D85B-559C-0043-BC0A-4B9CAAD1277C}"/>
                </a:ext>
              </a:extLst>
            </p:cNvPr>
            <p:cNvGrpSpPr/>
            <p:nvPr/>
          </p:nvGrpSpPr>
          <p:grpSpPr>
            <a:xfrm>
              <a:off x="698500" y="2794000"/>
              <a:ext cx="314386" cy="369332"/>
              <a:chOff x="8953500" y="1841500"/>
              <a:chExt cx="314386" cy="369332"/>
            </a:xfrm>
          </p:grpSpPr>
          <p:sp>
            <p:nvSpPr>
              <p:cNvPr id="188" name="Oval 187">
                <a:extLst>
                  <a:ext uri="{FF2B5EF4-FFF2-40B4-BE49-F238E27FC236}">
                    <a16:creationId xmlns:a16="http://schemas.microsoft.com/office/drawing/2014/main" id="{29F5351A-FFDA-9C41-B98D-BAEFD8893FAF}"/>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9" name="TextBox 188">
                <a:extLst>
                  <a:ext uri="{FF2B5EF4-FFF2-40B4-BE49-F238E27FC236}">
                    <a16:creationId xmlns:a16="http://schemas.microsoft.com/office/drawing/2014/main" id="{99AA70F9-EC45-1640-B9B3-7A5389667E0F}"/>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grpSp>
        <p:nvGrpSpPr>
          <p:cNvPr id="195" name="Group 194">
            <a:extLst>
              <a:ext uri="{FF2B5EF4-FFF2-40B4-BE49-F238E27FC236}">
                <a16:creationId xmlns:a16="http://schemas.microsoft.com/office/drawing/2014/main" id="{A17A1A69-E5FB-634A-980A-BA06E2B4760D}"/>
              </a:ext>
            </a:extLst>
          </p:cNvPr>
          <p:cNvGrpSpPr/>
          <p:nvPr/>
        </p:nvGrpSpPr>
        <p:grpSpPr>
          <a:xfrm>
            <a:off x="635000" y="3556000"/>
            <a:ext cx="3060700" cy="830997"/>
            <a:chOff x="635000" y="3556000"/>
            <a:chExt cx="3060700" cy="830997"/>
          </a:xfrm>
        </p:grpSpPr>
        <p:sp>
          <p:nvSpPr>
            <p:cNvPr id="183" name="TextBox 182">
              <a:extLst>
                <a:ext uri="{FF2B5EF4-FFF2-40B4-BE49-F238E27FC236}">
                  <a16:creationId xmlns:a16="http://schemas.microsoft.com/office/drawing/2014/main" id="{BFA112D4-542F-074B-A5A3-B5D63B615FB7}"/>
                </a:ext>
              </a:extLst>
            </p:cNvPr>
            <p:cNvSpPr txBox="1"/>
            <p:nvPr/>
          </p:nvSpPr>
          <p:spPr>
            <a:xfrm>
              <a:off x="1028700" y="3556000"/>
              <a:ext cx="266700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display composed page</a:t>
              </a:r>
            </a:p>
          </p:txBody>
        </p:sp>
        <p:grpSp>
          <p:nvGrpSpPr>
            <p:cNvPr id="190" name="Group 189">
              <a:extLst>
                <a:ext uri="{FF2B5EF4-FFF2-40B4-BE49-F238E27FC236}">
                  <a16:creationId xmlns:a16="http://schemas.microsoft.com/office/drawing/2014/main" id="{77071AEA-F77B-F647-A058-71FC7F56BC9C}"/>
                </a:ext>
              </a:extLst>
            </p:cNvPr>
            <p:cNvGrpSpPr/>
            <p:nvPr/>
          </p:nvGrpSpPr>
          <p:grpSpPr>
            <a:xfrm>
              <a:off x="635000" y="3619500"/>
              <a:ext cx="314386" cy="369332"/>
              <a:chOff x="8953500" y="1841500"/>
              <a:chExt cx="314386" cy="369332"/>
            </a:xfrm>
          </p:grpSpPr>
          <p:sp>
            <p:nvSpPr>
              <p:cNvPr id="191" name="Oval 190">
                <a:extLst>
                  <a:ext uri="{FF2B5EF4-FFF2-40B4-BE49-F238E27FC236}">
                    <a16:creationId xmlns:a16="http://schemas.microsoft.com/office/drawing/2014/main" id="{DB3F81B8-82F8-EB45-A850-DEA61F4BA53B}"/>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TextBox 191">
                <a:extLst>
                  <a:ext uri="{FF2B5EF4-FFF2-40B4-BE49-F238E27FC236}">
                    <a16:creationId xmlns:a16="http://schemas.microsoft.com/office/drawing/2014/main" id="{1791ABF8-1237-F049-99EC-B939206A2685}"/>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7</a:t>
                </a:r>
              </a:p>
            </p:txBody>
          </p:sp>
        </p:grpSp>
      </p:grpSp>
    </p:spTree>
    <p:extLst>
      <p:ext uri="{BB962C8B-B14F-4D97-AF65-F5344CB8AC3E}">
        <p14:creationId xmlns:p14="http://schemas.microsoft.com/office/powerpoint/2010/main" val="8149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down)">
                                      <p:cBhvr>
                                        <p:cTn id="7" dur="1000"/>
                                        <p:tgtEl>
                                          <p:spTgt spid="137"/>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wipe(up)">
                                      <p:cBhvr>
                                        <p:cTn id="11" dur="1000"/>
                                        <p:tgtEl>
                                          <p:spTgt spid="138"/>
                                        </p:tgtEl>
                                      </p:cBhvr>
                                    </p:animEffect>
                                  </p:childTnLst>
                                </p:cTn>
                              </p:par>
                              <p:par>
                                <p:cTn id="12" presetID="9" presetClass="entr" presetSubtype="0" fill="hold" nodeType="withEffect">
                                  <p:stCondLst>
                                    <p:cond delay="0"/>
                                  </p:stCondLst>
                                  <p:childTnLst>
                                    <p:set>
                                      <p:cBhvr>
                                        <p:cTn id="13" dur="1" fill="hold">
                                          <p:stCondLst>
                                            <p:cond delay="0"/>
                                          </p:stCondLst>
                                        </p:cTn>
                                        <p:tgtEl>
                                          <p:spTgt spid="193"/>
                                        </p:tgtEl>
                                        <p:attrNameLst>
                                          <p:attrName>style.visibility</p:attrName>
                                        </p:attrNameLst>
                                      </p:cBhvr>
                                      <p:to>
                                        <p:strVal val="visible"/>
                                      </p:to>
                                    </p:set>
                                    <p:animEffect transition="in" filter="dissolve">
                                      <p:cBhvr>
                                        <p:cTn id="14" dur="500"/>
                                        <p:tgtEl>
                                          <p:spTgt spid="193"/>
                                        </p:tgtEl>
                                      </p:cBhvr>
                                    </p:animEffect>
                                  </p:childTnLst>
                                </p:cTn>
                              </p:par>
                            </p:childTnLst>
                          </p:cTn>
                        </p:par>
                        <p:par>
                          <p:cTn id="15" fill="hold">
                            <p:stCondLst>
                              <p:cond delay="2000"/>
                            </p:stCondLst>
                            <p:childTnLst>
                              <p:par>
                                <p:cTn id="16" presetID="0" presetClass="path" presetSubtype="0" accel="50000" decel="50000" fill="hold" nodeType="afterEffect">
                                  <p:stCondLst>
                                    <p:cond delay="0"/>
                                  </p:stCondLst>
                                  <p:childTnLst>
                                    <p:animMotion origin="layout" path="M -0.00222 -0.01019 L -0.00013 0.46018 " pathEditMode="relative" rAng="0" ptsTypes="AA">
                                      <p:cBhvr>
                                        <p:cTn id="17" dur="2000" fill="hold"/>
                                        <p:tgtEl>
                                          <p:spTgt spid="120"/>
                                        </p:tgtEl>
                                        <p:attrNameLst>
                                          <p:attrName>ppt_x</p:attrName>
                                          <p:attrName>ppt_y</p:attrName>
                                        </p:attrNameLst>
                                      </p:cBhvr>
                                      <p:rCtr x="104" y="23519"/>
                                    </p:animMotion>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57"/>
                                        </p:tgtEl>
                                        <p:attrNameLst>
                                          <p:attrName>style.visibility</p:attrName>
                                        </p:attrNameLst>
                                      </p:cBhvr>
                                      <p:to>
                                        <p:strVal val="visible"/>
                                      </p:to>
                                    </p:set>
                                    <p:animEffect transition="in" filter="dissolve">
                                      <p:cBhvr>
                                        <p:cTn id="22" dur="500"/>
                                        <p:tgtEl>
                                          <p:spTgt spid="15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40"/>
                                        </p:tgtEl>
                                        <p:attrNameLst>
                                          <p:attrName>style.visibility</p:attrName>
                                        </p:attrNameLst>
                                      </p:cBhvr>
                                      <p:to>
                                        <p:strVal val="visible"/>
                                      </p:to>
                                    </p:set>
                                    <p:animEffect transition="in" filter="wipe(left)">
                                      <p:cBhvr>
                                        <p:cTn id="27" dur="500"/>
                                        <p:tgtEl>
                                          <p:spTgt spid="140"/>
                                        </p:tgtEl>
                                      </p:cBhvr>
                                    </p:animEffect>
                                  </p:childTnLst>
                                </p:cTn>
                              </p:par>
                            </p:childTnLst>
                          </p:cTn>
                        </p:par>
                        <p:par>
                          <p:cTn id="28" fill="hold">
                            <p:stCondLst>
                              <p:cond delay="500"/>
                            </p:stCondLst>
                            <p:childTnLst>
                              <p:par>
                                <p:cTn id="29" presetID="22" presetClass="entr" presetSubtype="2" fill="hold" nodeType="afterEffect">
                                  <p:stCondLst>
                                    <p:cond delay="0"/>
                                  </p:stCondLst>
                                  <p:childTnLst>
                                    <p:set>
                                      <p:cBhvr>
                                        <p:cTn id="30" dur="1" fill="hold">
                                          <p:stCondLst>
                                            <p:cond delay="0"/>
                                          </p:stCondLst>
                                        </p:cTn>
                                        <p:tgtEl>
                                          <p:spTgt spid="160"/>
                                        </p:tgtEl>
                                        <p:attrNameLst>
                                          <p:attrName>style.visibility</p:attrName>
                                        </p:attrNameLst>
                                      </p:cBhvr>
                                      <p:to>
                                        <p:strVal val="visible"/>
                                      </p:to>
                                    </p:set>
                                    <p:animEffect transition="in" filter="wipe(right)">
                                      <p:cBhvr>
                                        <p:cTn id="31" dur="500"/>
                                        <p:tgtEl>
                                          <p:spTgt spid="160"/>
                                        </p:tgtEl>
                                      </p:cBhvr>
                                    </p:animEffect>
                                  </p:childTnLst>
                                </p:cTn>
                              </p:par>
                              <p:par>
                                <p:cTn id="32" presetID="9" presetClass="entr" presetSubtype="0" fill="hold" nodeType="withEffect">
                                  <p:stCondLst>
                                    <p:cond delay="0"/>
                                  </p:stCondLst>
                                  <p:childTnLst>
                                    <p:set>
                                      <p:cBhvr>
                                        <p:cTn id="33" dur="1" fill="hold">
                                          <p:stCondLst>
                                            <p:cond delay="0"/>
                                          </p:stCondLst>
                                        </p:cTn>
                                        <p:tgtEl>
                                          <p:spTgt spid="194"/>
                                        </p:tgtEl>
                                        <p:attrNameLst>
                                          <p:attrName>style.visibility</p:attrName>
                                        </p:attrNameLst>
                                      </p:cBhvr>
                                      <p:to>
                                        <p:strVal val="visible"/>
                                      </p:to>
                                    </p:set>
                                    <p:animEffect transition="in" filter="dissolve">
                                      <p:cBhvr>
                                        <p:cTn id="34" dur="500"/>
                                        <p:tgtEl>
                                          <p:spTgt spid="194"/>
                                        </p:tgtEl>
                                      </p:cBhvr>
                                    </p:animEffect>
                                  </p:childTnLst>
                                </p:cTn>
                              </p:par>
                            </p:childTnLst>
                          </p:cTn>
                        </p:par>
                        <p:par>
                          <p:cTn id="35" fill="hold">
                            <p:stCondLst>
                              <p:cond delay="1000"/>
                            </p:stCondLst>
                            <p:childTnLst>
                              <p:par>
                                <p:cTn id="36" presetID="0" presetClass="path" presetSubtype="0" accel="50000" decel="50000" fill="hold" nodeType="afterEffect">
                                  <p:stCondLst>
                                    <p:cond delay="0"/>
                                  </p:stCondLst>
                                  <p:childTnLst>
                                    <p:animMotion origin="layout" path="M 0.00235 -0.00093 L -0.26146 0.00532 " pathEditMode="relative" rAng="0" ptsTypes="AA">
                                      <p:cBhvr>
                                        <p:cTn id="37" dur="2000" fill="hold"/>
                                        <p:tgtEl>
                                          <p:spTgt spid="121"/>
                                        </p:tgtEl>
                                        <p:attrNameLst>
                                          <p:attrName>ppt_x</p:attrName>
                                          <p:attrName>ppt_y</p:attrName>
                                        </p:attrNameLst>
                                      </p:cBhvr>
                                      <p:rCtr x="-13190" y="301"/>
                                    </p:animMotion>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64"/>
                                        </p:tgtEl>
                                        <p:attrNameLst>
                                          <p:attrName>style.visibility</p:attrName>
                                        </p:attrNameLst>
                                      </p:cBhvr>
                                      <p:to>
                                        <p:strVal val="visible"/>
                                      </p:to>
                                    </p:set>
                                    <p:animEffect transition="in" filter="dissolve">
                                      <p:cBhvr>
                                        <p:cTn id="42" dur="500"/>
                                        <p:tgtEl>
                                          <p:spTgt spid="164"/>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dissolve">
                                      <p:cBhvr>
                                        <p:cTn id="47" dur="500"/>
                                        <p:tgtEl>
                                          <p:spTgt spid="167"/>
                                        </p:tgtEl>
                                      </p:cBhvr>
                                    </p:animEffect>
                                  </p:childTnLst>
                                </p:cTn>
                              </p:par>
                            </p:childTnLst>
                          </p:cTn>
                        </p:par>
                        <p:par>
                          <p:cTn id="48" fill="hold">
                            <p:stCondLst>
                              <p:cond delay="500"/>
                            </p:stCondLst>
                            <p:childTnLst>
                              <p:par>
                                <p:cTn id="49" presetID="0" presetClass="path" presetSubtype="0" accel="50000" decel="50000" fill="hold" nodeType="afterEffect">
                                  <p:stCondLst>
                                    <p:cond delay="0"/>
                                  </p:stCondLst>
                                  <p:childTnLst>
                                    <p:animMotion origin="layout" path="M -0.00052 -0.00371 L -0.22657 0.00185 " pathEditMode="relative" rAng="0" ptsTypes="AA">
                                      <p:cBhvr>
                                        <p:cTn id="50" dur="2000" fill="hold"/>
                                        <p:tgtEl>
                                          <p:spTgt spid="167"/>
                                        </p:tgtEl>
                                        <p:attrNameLst>
                                          <p:attrName>ppt_x</p:attrName>
                                          <p:attrName>ppt_y</p:attrName>
                                        </p:attrNameLst>
                                      </p:cBhvr>
                                      <p:rCtr x="-11302" y="278"/>
                                    </p:animMotion>
                                  </p:childTnLst>
                                </p:cTn>
                              </p:par>
                              <p:par>
                                <p:cTn id="51" presetID="9" presetClass="exit" presetSubtype="0" fill="hold" nodeType="withEffect">
                                  <p:stCondLst>
                                    <p:cond delay="0"/>
                                  </p:stCondLst>
                                  <p:childTnLst>
                                    <p:animEffect transition="out" filter="dissolve">
                                      <p:cBhvr>
                                        <p:cTn id="52" dur="500"/>
                                        <p:tgtEl>
                                          <p:spTgt spid="120"/>
                                        </p:tgtEl>
                                      </p:cBhvr>
                                    </p:animEffect>
                                    <p:set>
                                      <p:cBhvr>
                                        <p:cTn id="53" dur="1" fill="hold">
                                          <p:stCondLst>
                                            <p:cond delay="499"/>
                                          </p:stCondLst>
                                        </p:cTn>
                                        <p:tgtEl>
                                          <p:spTgt spid="120"/>
                                        </p:tgtEl>
                                        <p:attrNameLst>
                                          <p:attrName>style.visibility</p:attrName>
                                        </p:attrNameLst>
                                      </p:cBhvr>
                                      <p:to>
                                        <p:strVal val="hidden"/>
                                      </p:to>
                                    </p:set>
                                  </p:childTnLst>
                                </p:cTn>
                              </p:par>
                              <p:par>
                                <p:cTn id="54" presetID="9" presetClass="exit" presetSubtype="0" fill="hold" nodeType="withEffect">
                                  <p:stCondLst>
                                    <p:cond delay="0"/>
                                  </p:stCondLst>
                                  <p:childTnLst>
                                    <p:animEffect transition="out" filter="dissolve">
                                      <p:cBhvr>
                                        <p:cTn id="55" dur="500"/>
                                        <p:tgtEl>
                                          <p:spTgt spid="121"/>
                                        </p:tgtEl>
                                      </p:cBhvr>
                                    </p:animEffect>
                                    <p:set>
                                      <p:cBhvr>
                                        <p:cTn id="56" dur="1" fill="hold">
                                          <p:stCondLst>
                                            <p:cond delay="499"/>
                                          </p:stCondLst>
                                        </p:cTn>
                                        <p:tgtEl>
                                          <p:spTgt spid="121"/>
                                        </p:tgtEl>
                                        <p:attrNameLst>
                                          <p:attrName>style.visibility</p:attrName>
                                        </p:attrNameLst>
                                      </p:cBhvr>
                                      <p:to>
                                        <p:strVal val="hidden"/>
                                      </p:to>
                                    </p:set>
                                  </p:childTnLst>
                                </p:cTn>
                              </p:par>
                            </p:childTnLst>
                          </p:cTn>
                        </p:par>
                        <p:par>
                          <p:cTn id="57" fill="hold">
                            <p:stCondLst>
                              <p:cond delay="2500"/>
                            </p:stCondLst>
                            <p:childTnLst>
                              <p:par>
                                <p:cTn id="58" presetID="9" presetClass="entr" presetSubtype="0" fill="hold" grpId="0" nodeType="afterEffect">
                                  <p:stCondLst>
                                    <p:cond delay="0"/>
                                  </p:stCondLst>
                                  <p:childTnLst>
                                    <p:set>
                                      <p:cBhvr>
                                        <p:cTn id="59" dur="1" fill="hold">
                                          <p:stCondLst>
                                            <p:cond delay="0"/>
                                          </p:stCondLst>
                                        </p:cTn>
                                        <p:tgtEl>
                                          <p:spTgt spid="168"/>
                                        </p:tgtEl>
                                        <p:attrNameLst>
                                          <p:attrName>style.visibility</p:attrName>
                                        </p:attrNameLst>
                                      </p:cBhvr>
                                      <p:to>
                                        <p:strVal val="visible"/>
                                      </p:to>
                                    </p:set>
                                    <p:animEffect transition="in" filter="dissolve">
                                      <p:cBhvr>
                                        <p:cTn id="60" dur="500"/>
                                        <p:tgtEl>
                                          <p:spTgt spid="168"/>
                                        </p:tgtEl>
                                      </p:cBhvr>
                                    </p:animEffect>
                                  </p:childTnLst>
                                </p:cTn>
                              </p:par>
                              <p:par>
                                <p:cTn id="61" presetID="9" presetClass="entr" presetSubtype="0" fill="hold" nodeType="withEffect">
                                  <p:stCondLst>
                                    <p:cond delay="0"/>
                                  </p:stCondLst>
                                  <p:childTnLst>
                                    <p:set>
                                      <p:cBhvr>
                                        <p:cTn id="62" dur="1" fill="hold">
                                          <p:stCondLst>
                                            <p:cond delay="0"/>
                                          </p:stCondLst>
                                        </p:cTn>
                                        <p:tgtEl>
                                          <p:spTgt spid="195"/>
                                        </p:tgtEl>
                                        <p:attrNameLst>
                                          <p:attrName>style.visibility</p:attrName>
                                        </p:attrNameLst>
                                      </p:cBhvr>
                                      <p:to>
                                        <p:strVal val="visible"/>
                                      </p:to>
                                    </p:set>
                                    <p:animEffect transition="in" filter="dissolve">
                                      <p:cBhvr>
                                        <p:cTn id="63" dur="500"/>
                                        <p:tgtEl>
                                          <p:spTgt spid="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8186057" y="4524829"/>
            <a:ext cx="1783443" cy="24968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257269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 (sports)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5247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endPar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 2/15/22</a:t>
            </a:r>
          </a:p>
        </p:txBody>
      </p:sp>
      <p:grpSp>
        <p:nvGrpSpPr>
          <p:cNvPr id="12" name="Group 11">
            <a:extLst>
              <a:ext uri="{FF2B5EF4-FFF2-40B4-BE49-F238E27FC236}">
                <a16:creationId xmlns:a16="http://schemas.microsoft.com/office/drawing/2014/main" id="{4B7804DB-C2BE-234C-BAF8-001A3C11A353}"/>
              </a:ext>
            </a:extLst>
          </p:cNvPr>
          <p:cNvGrpSpPr/>
          <p:nvPr/>
        </p:nvGrpSpPr>
        <p:grpSpPr>
          <a:xfrm>
            <a:off x="5029200" y="2971800"/>
            <a:ext cx="1866900" cy="1308100"/>
            <a:chOff x="5232400" y="2959100"/>
            <a:chExt cx="1866900"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5321300" y="29591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57C61A80-CE02-B448-B5E3-EBFF6D673BFC}"/>
                </a:ext>
              </a:extLst>
            </p:cNvPr>
            <p:cNvGrpSpPr/>
            <p:nvPr/>
          </p:nvGrpSpPr>
          <p:grpSpPr>
            <a:xfrm>
              <a:off x="5232400" y="3289300"/>
              <a:ext cx="1866900" cy="763946"/>
              <a:chOff x="6464300" y="3225800"/>
              <a:chExt cx="1866900" cy="763946"/>
            </a:xfrm>
          </p:grpSpPr>
          <p:sp>
            <p:nvSpPr>
              <p:cNvPr id="136" name="TextBox 135">
                <a:extLst>
                  <a:ext uri="{FF2B5EF4-FFF2-40B4-BE49-F238E27FC236}">
                    <a16:creationId xmlns:a16="http://schemas.microsoft.com/office/drawing/2014/main" id="{37741EFF-00A6-6340-850A-7076A1D9EAD7}"/>
                  </a:ext>
                </a:extLst>
              </p:cNvPr>
              <p:cNvSpPr txBox="1"/>
              <p:nvPr/>
            </p:nvSpPr>
            <p:spPr>
              <a:xfrm>
                <a:off x="6540500" y="32258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152" name="TextBox 151">
                <a:extLst>
                  <a:ext uri="{FF2B5EF4-FFF2-40B4-BE49-F238E27FC236}">
                    <a16:creationId xmlns:a16="http://schemas.microsoft.com/office/drawing/2014/main" id="{920ECA3E-DA6F-244F-AC0C-FD318708283A}"/>
                  </a:ext>
                </a:extLst>
              </p:cNvPr>
              <p:cNvSpPr txBox="1"/>
              <p:nvPr/>
            </p:nvSpPr>
            <p:spPr>
              <a:xfrm>
                <a:off x="6464300" y="3670300"/>
                <a:ext cx="18669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grpSp>
      </p:grpSp>
      <p:grpSp>
        <p:nvGrpSpPr>
          <p:cNvPr id="20" name="Group 19">
            <a:extLst>
              <a:ext uri="{FF2B5EF4-FFF2-40B4-BE49-F238E27FC236}">
                <a16:creationId xmlns:a16="http://schemas.microsoft.com/office/drawing/2014/main" id="{800BBD88-33EF-3947-884A-6B491783249E}"/>
              </a:ext>
            </a:extLst>
          </p:cNvPr>
          <p:cNvGrpSpPr/>
          <p:nvPr/>
        </p:nvGrpSpPr>
        <p:grpSpPr>
          <a:xfrm>
            <a:off x="5829300" y="4457700"/>
            <a:ext cx="2565400" cy="826532"/>
            <a:chOff x="5829300" y="4457700"/>
            <a:chExt cx="2565400" cy="826532"/>
          </a:xfrm>
        </p:grpSpPr>
        <p:grpSp>
          <p:nvGrpSpPr>
            <p:cNvPr id="140" name="Group 139">
              <a:extLst>
                <a:ext uri="{FF2B5EF4-FFF2-40B4-BE49-F238E27FC236}">
                  <a16:creationId xmlns:a16="http://schemas.microsoft.com/office/drawing/2014/main" id="{ADB30830-E833-BB4F-BE11-9C6A3248D779}"/>
                </a:ext>
              </a:extLst>
            </p:cNvPr>
            <p:cNvGrpSpPr/>
            <p:nvPr/>
          </p:nvGrpSpPr>
          <p:grpSpPr>
            <a:xfrm>
              <a:off x="6261100" y="4914900"/>
              <a:ext cx="1854200" cy="369332"/>
              <a:chOff x="3721100" y="3429000"/>
              <a:chExt cx="1854200" cy="369332"/>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153" name="Group 152">
              <a:extLst>
                <a:ext uri="{FF2B5EF4-FFF2-40B4-BE49-F238E27FC236}">
                  <a16:creationId xmlns:a16="http://schemas.microsoft.com/office/drawing/2014/main" id="{8CA521F4-EC55-8C40-BE52-D9669FC5CF74}"/>
                </a:ext>
              </a:extLst>
            </p:cNvPr>
            <p:cNvGrpSpPr/>
            <p:nvPr/>
          </p:nvGrpSpPr>
          <p:grpSpPr>
            <a:xfrm>
              <a:off x="5829300" y="4457700"/>
              <a:ext cx="2565400" cy="522848"/>
              <a:chOff x="6667500" y="3098800"/>
              <a:chExt cx="2565400" cy="522848"/>
            </a:xfrm>
          </p:grpSpPr>
          <p:sp>
            <p:nvSpPr>
              <p:cNvPr id="154" name="TextBox 153">
                <a:extLst>
                  <a:ext uri="{FF2B5EF4-FFF2-40B4-BE49-F238E27FC236}">
                    <a16:creationId xmlns:a16="http://schemas.microsoft.com/office/drawing/2014/main" id="{77BC8A21-6CB2-204F-A591-9C029E2F841E}"/>
                  </a:ext>
                </a:extLst>
              </p:cNvPr>
              <p:cNvSpPr txBox="1"/>
              <p:nvPr/>
            </p:nvSpPr>
            <p:spPr>
              <a:xfrm>
                <a:off x="6667500" y="30988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sp>
            <p:nvSpPr>
              <p:cNvPr id="158" name="TextBox 157">
                <a:extLst>
                  <a:ext uri="{FF2B5EF4-FFF2-40B4-BE49-F238E27FC236}">
                    <a16:creationId xmlns:a16="http://schemas.microsoft.com/office/drawing/2014/main" id="{3AD5EFFE-CDD2-424B-B7F3-2CE29BF214C0}"/>
                  </a:ext>
                </a:extLst>
              </p:cNvPr>
              <p:cNvSpPr txBox="1"/>
              <p:nvPr/>
            </p:nvSpPr>
            <p:spPr>
              <a:xfrm>
                <a:off x="6718300" y="3327400"/>
                <a:ext cx="2514600" cy="294248"/>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Referrer: NY Times Sports</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0" name="Group 49">
            <a:extLst>
              <a:ext uri="{FF2B5EF4-FFF2-40B4-BE49-F238E27FC236}">
                <a16:creationId xmlns:a16="http://schemas.microsoft.com/office/drawing/2014/main" id="{B98A3665-4E7C-D848-BE58-FE2952708C34}"/>
              </a:ext>
            </a:extLst>
          </p:cNvPr>
          <p:cNvGrpSpPr/>
          <p:nvPr/>
        </p:nvGrpSpPr>
        <p:grpSpPr>
          <a:xfrm>
            <a:off x="6032500" y="5308600"/>
            <a:ext cx="2641600" cy="840348"/>
            <a:chOff x="6032500" y="5308600"/>
            <a:chExt cx="2641600" cy="840348"/>
          </a:xfrm>
        </p:grpSpPr>
        <p:grpSp>
          <p:nvGrpSpPr>
            <p:cNvPr id="160" name="Group 159">
              <a:extLst>
                <a:ext uri="{FF2B5EF4-FFF2-40B4-BE49-F238E27FC236}">
                  <a16:creationId xmlns:a16="http://schemas.microsoft.com/office/drawing/2014/main" id="{C8901295-62DF-6B47-BB6C-F82BA23E955E}"/>
                </a:ext>
              </a:extLst>
            </p:cNvPr>
            <p:cNvGrpSpPr/>
            <p:nvPr/>
          </p:nvGrpSpPr>
          <p:grpSpPr>
            <a:xfrm>
              <a:off x="6273800" y="5308600"/>
              <a:ext cx="1841500" cy="369332"/>
              <a:chOff x="3721100" y="3429000"/>
              <a:chExt cx="1841500" cy="369332"/>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159" name="Group 158">
              <a:extLst>
                <a:ext uri="{FF2B5EF4-FFF2-40B4-BE49-F238E27FC236}">
                  <a16:creationId xmlns:a16="http://schemas.microsoft.com/office/drawing/2014/main" id="{22DEA1DD-5EEE-1C4E-A637-02C9F65CF6D5}"/>
                </a:ext>
              </a:extLst>
            </p:cNvPr>
            <p:cNvGrpSpPr/>
            <p:nvPr/>
          </p:nvGrpSpPr>
          <p:grpSpPr>
            <a:xfrm>
              <a:off x="6032500" y="5600700"/>
              <a:ext cx="2641600" cy="548248"/>
              <a:chOff x="6680200" y="3187700"/>
              <a:chExt cx="2641600" cy="548248"/>
            </a:xfrm>
          </p:grpSpPr>
          <p:sp>
            <p:nvSpPr>
              <p:cNvPr id="172" name="TextBox 171">
                <a:extLst>
                  <a:ext uri="{FF2B5EF4-FFF2-40B4-BE49-F238E27FC236}">
                    <a16:creationId xmlns:a16="http://schemas.microsoft.com/office/drawing/2014/main" id="{FE94D7BC-7D81-274A-9509-DEE4B740FB74}"/>
                  </a:ext>
                </a:extLst>
              </p:cNvPr>
              <p:cNvSpPr txBox="1"/>
              <p:nvPr/>
            </p:nvSpPr>
            <p:spPr>
              <a:xfrm>
                <a:off x="66802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173" name="TextBox 172">
                <a:extLst>
                  <a:ext uri="{FF2B5EF4-FFF2-40B4-BE49-F238E27FC236}">
                    <a16:creationId xmlns:a16="http://schemas.microsoft.com/office/drawing/2014/main" id="{1EAA195E-8C8C-1845-9D1B-8381449D13DE}"/>
                  </a:ext>
                </a:extLst>
              </p:cNvPr>
              <p:cNvSpPr txBox="1"/>
              <p:nvPr/>
            </p:nvSpPr>
            <p:spPr>
              <a:xfrm>
                <a:off x="6807200" y="3441700"/>
                <a:ext cx="2514600" cy="294248"/>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grpSp>
      <p:grpSp>
        <p:nvGrpSpPr>
          <p:cNvPr id="51" name="Group 50">
            <a:extLst>
              <a:ext uri="{FF2B5EF4-FFF2-40B4-BE49-F238E27FC236}">
                <a16:creationId xmlns:a16="http://schemas.microsoft.com/office/drawing/2014/main" id="{04308279-3BAC-D944-AE86-6E42E65336C0}"/>
              </a:ext>
            </a:extLst>
          </p:cNvPr>
          <p:cNvGrpSpPr/>
          <p:nvPr/>
        </p:nvGrpSpPr>
        <p:grpSpPr>
          <a:xfrm>
            <a:off x="3771900" y="2946400"/>
            <a:ext cx="1473200" cy="1308100"/>
            <a:chOff x="3771900" y="2946400"/>
            <a:chExt cx="1473200"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68CF91E3-8CC2-014A-9E16-B2CE362C31BA}"/>
                </a:ext>
              </a:extLst>
            </p:cNvPr>
            <p:cNvSpPr txBox="1"/>
            <p:nvPr/>
          </p:nvSpPr>
          <p:spPr>
            <a:xfrm>
              <a:off x="3771900" y="3276600"/>
              <a:ext cx="14732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GET</a:t>
              </a:r>
            </a:p>
          </p:txBody>
        </p:sp>
      </p:gr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AdX: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sp>
        <p:nvSpPr>
          <p:cNvPr id="120" name="TextBox 119">
            <a:extLst>
              <a:ext uri="{FF2B5EF4-FFF2-40B4-BE49-F238E27FC236}">
                <a16:creationId xmlns:a16="http://schemas.microsoft.com/office/drawing/2014/main" id="{4F53035E-3334-0D4F-B133-C4B1561EA164}"/>
              </a:ext>
            </a:extLst>
          </p:cNvPr>
          <p:cNvSpPr txBox="1"/>
          <p:nvPr/>
        </p:nvSpPr>
        <p:spPr>
          <a:xfrm>
            <a:off x="360491" y="261258"/>
            <a:ext cx="885300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a:t>
            </a:r>
          </a:p>
        </p:txBody>
      </p:sp>
      <p:grpSp>
        <p:nvGrpSpPr>
          <p:cNvPr id="52" name="Group 51">
            <a:extLst>
              <a:ext uri="{FF2B5EF4-FFF2-40B4-BE49-F238E27FC236}">
                <a16:creationId xmlns:a16="http://schemas.microsoft.com/office/drawing/2014/main" id="{0B59CE8A-0F27-A146-A4D1-2760DF031A50}"/>
              </a:ext>
            </a:extLst>
          </p:cNvPr>
          <p:cNvGrpSpPr/>
          <p:nvPr/>
        </p:nvGrpSpPr>
        <p:grpSpPr>
          <a:xfrm>
            <a:off x="5670332" y="2112579"/>
            <a:ext cx="5759667" cy="3920359"/>
            <a:chOff x="5670332" y="2112579"/>
            <a:chExt cx="5759667" cy="3920359"/>
          </a:xfrm>
        </p:grpSpPr>
        <p:sp>
          <p:nvSpPr>
            <p:cNvPr id="2" name="TextBox 1">
              <a:extLst>
                <a:ext uri="{FF2B5EF4-FFF2-40B4-BE49-F238E27FC236}">
                  <a16:creationId xmlns:a16="http://schemas.microsoft.com/office/drawing/2014/main" id="{9F9DB321-5A1F-8649-9D26-BF0186CA01CF}"/>
                </a:ext>
              </a:extLst>
            </p:cNvPr>
            <p:cNvSpPr txBox="1"/>
            <p:nvPr/>
          </p:nvSpPr>
          <p:spPr>
            <a:xfrm>
              <a:off x="8623738" y="2427890"/>
              <a:ext cx="2806261"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srgbClr val="C00000"/>
                  </a:solidFill>
                  <a:effectLst/>
                  <a:uLnTx/>
                  <a:uFillTx/>
                  <a:latin typeface="Calibri" panose="020F0502020204030204"/>
                  <a:ea typeface="+mn-ea"/>
                  <a:cs typeface="+mn-cs"/>
                </a:rPr>
                <a:t>“first party” cookie </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from website you chose to visit (provides base html file)</a:t>
              </a:r>
            </a:p>
          </p:txBody>
        </p:sp>
        <p:cxnSp>
          <p:nvCxnSpPr>
            <p:cNvPr id="11" name="Straight Connector 10">
              <a:extLst>
                <a:ext uri="{FF2B5EF4-FFF2-40B4-BE49-F238E27FC236}">
                  <a16:creationId xmlns:a16="http://schemas.microsoft.com/office/drawing/2014/main" id="{28F40397-9A27-6B43-8B1F-E2230399C658}"/>
                </a:ext>
              </a:extLst>
            </p:cNvPr>
            <p:cNvCxnSpPr/>
            <p:nvPr/>
          </p:nvCxnSpPr>
          <p:spPr>
            <a:xfrm flipH="1" flipV="1">
              <a:off x="7425559" y="2112579"/>
              <a:ext cx="1213944" cy="457200"/>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45E86D2A-2489-6B42-BA9F-B2D8B99656A4}"/>
                </a:ext>
              </a:extLst>
            </p:cNvPr>
            <p:cNvCxnSpPr>
              <a:cxnSpLocks/>
            </p:cNvCxnSpPr>
            <p:nvPr/>
          </p:nvCxnSpPr>
          <p:spPr>
            <a:xfrm flipH="1">
              <a:off x="5670332" y="2585545"/>
              <a:ext cx="2969171" cy="3447393"/>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5" name="Group 124">
            <a:extLst>
              <a:ext uri="{FF2B5EF4-FFF2-40B4-BE49-F238E27FC236}">
                <a16:creationId xmlns:a16="http://schemas.microsoft.com/office/drawing/2014/main" id="{5C3FE298-29AC-B44F-87D3-1F8763BA5D0F}"/>
              </a:ext>
            </a:extLst>
          </p:cNvPr>
          <p:cNvGrpSpPr/>
          <p:nvPr/>
        </p:nvGrpSpPr>
        <p:grpSpPr>
          <a:xfrm>
            <a:off x="814558" y="5481147"/>
            <a:ext cx="3877874" cy="1015663"/>
            <a:chOff x="9112474" y="3373822"/>
            <a:chExt cx="3877874" cy="1015663"/>
          </a:xfrm>
        </p:grpSpPr>
        <p:sp>
          <p:nvSpPr>
            <p:cNvPr id="126" name="TextBox 125">
              <a:extLst>
                <a:ext uri="{FF2B5EF4-FFF2-40B4-BE49-F238E27FC236}">
                  <a16:creationId xmlns:a16="http://schemas.microsoft.com/office/drawing/2014/main" id="{EE0A76CD-2A30-FB4B-86F4-85E1E4848582}"/>
                </a:ext>
              </a:extLst>
            </p:cNvPr>
            <p:cNvSpPr txBox="1"/>
            <p:nvPr/>
          </p:nvSpPr>
          <p:spPr>
            <a:xfrm>
              <a:off x="9112474" y="3373822"/>
              <a:ext cx="2806261"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srgbClr val="C00000"/>
                  </a:solidFill>
                  <a:effectLst/>
                  <a:uLnTx/>
                  <a:uFillTx/>
                  <a:latin typeface="Calibri" panose="020F0502020204030204"/>
                  <a:ea typeface="+mn-ea"/>
                  <a:cs typeface="+mn-cs"/>
                </a:rPr>
                <a:t>“third party” cookie </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from website you did </a:t>
              </a:r>
              <a:r>
                <a:rPr kumimoji="0" lang="en-US" sz="2000" b="0" i="1" u="sng"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choose to visit</a:t>
              </a:r>
            </a:p>
          </p:txBody>
        </p:sp>
        <p:cxnSp>
          <p:nvCxnSpPr>
            <p:cNvPr id="127" name="Straight Connector 126">
              <a:extLst>
                <a:ext uri="{FF2B5EF4-FFF2-40B4-BE49-F238E27FC236}">
                  <a16:creationId xmlns:a16="http://schemas.microsoft.com/office/drawing/2014/main" id="{D41F550D-F42E-F949-B025-A8099E69051A}"/>
                </a:ext>
              </a:extLst>
            </p:cNvPr>
            <p:cNvCxnSpPr>
              <a:cxnSpLocks/>
            </p:cNvCxnSpPr>
            <p:nvPr/>
          </p:nvCxnSpPr>
          <p:spPr>
            <a:xfrm flipH="1">
              <a:off x="10804635" y="4198741"/>
              <a:ext cx="2185713" cy="10651"/>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9111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down)">
                                      <p:cBhvr>
                                        <p:cTn id="7" dur="500"/>
                                        <p:tgtEl>
                                          <p:spTgt spid="5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up)">
                                      <p:cBhvr>
                                        <p:cTn id="17" dur="500"/>
                                        <p:tgtEl>
                                          <p:spTgt spid="12"/>
                                        </p:tgtEl>
                                      </p:cBhvr>
                                    </p:animEffect>
                                  </p:childTnLst>
                                </p:cTn>
                              </p:par>
                              <p:par>
                                <p:cTn id="18" presetID="9" presetClass="exit" presetSubtype="0" fill="hold" nodeType="withEffect">
                                  <p:stCondLst>
                                    <p:cond delay="0"/>
                                  </p:stCondLst>
                                  <p:childTnLst>
                                    <p:animEffect transition="out" filter="dissolve">
                                      <p:cBhvr>
                                        <p:cTn id="19" dur="500"/>
                                        <p:tgtEl>
                                          <p:spTgt spid="51"/>
                                        </p:tgtEl>
                                      </p:cBhvr>
                                    </p:animEffect>
                                    <p:set>
                                      <p:cBhvr>
                                        <p:cTn id="20" dur="1" fill="hold">
                                          <p:stCondLst>
                                            <p:cond delay="499"/>
                                          </p:stCondLst>
                                        </p:cTn>
                                        <p:tgtEl>
                                          <p:spTgt spid="51"/>
                                        </p:tgtEl>
                                        <p:attrNameLst>
                                          <p:attrName>style.visibility</p:attrName>
                                        </p:attrNameLst>
                                      </p:cBhvr>
                                      <p:to>
                                        <p:strVal val="hidden"/>
                                      </p:to>
                                    </p:set>
                                  </p:childTnLst>
                                </p:cTn>
                              </p:par>
                            </p:childTnLst>
                          </p:cTn>
                        </p:par>
                        <p:par>
                          <p:cTn id="21" fill="hold">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34"/>
                                        </p:tgtEl>
                                        <p:attrNameLst>
                                          <p:attrName>style.visibility</p:attrName>
                                        </p:attrNameLst>
                                      </p:cBhvr>
                                      <p:to>
                                        <p:strVal val="visible"/>
                                      </p:to>
                                    </p:set>
                                    <p:animEffect transition="in" filter="dissolve">
                                      <p:cBhvr>
                                        <p:cTn id="24" dur="500"/>
                                        <p:tgtEl>
                                          <p:spTgt spid="13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dissolve">
                                      <p:cBhvr>
                                        <p:cTn id="29" dur="500"/>
                                        <p:tgtEl>
                                          <p:spTgt spid="5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nodeType="clickEffect">
                                  <p:stCondLst>
                                    <p:cond delay="0"/>
                                  </p:stCondLst>
                                  <p:childTnLst>
                                    <p:animEffect transition="out" filter="dissolve">
                                      <p:cBhvr>
                                        <p:cTn id="33" dur="500"/>
                                        <p:tgtEl>
                                          <p:spTgt spid="52"/>
                                        </p:tgtEl>
                                      </p:cBhvr>
                                    </p:animEffect>
                                    <p:set>
                                      <p:cBhvr>
                                        <p:cTn id="34" dur="1" fill="hold">
                                          <p:stCondLst>
                                            <p:cond delay="499"/>
                                          </p:stCondLst>
                                        </p:cTn>
                                        <p:tgtEl>
                                          <p:spTgt spid="52"/>
                                        </p:tgtEl>
                                        <p:attrNameLst>
                                          <p:attrName>style.visibility</p:attrName>
                                        </p:attrNameLst>
                                      </p:cBhvr>
                                      <p:to>
                                        <p:strVal val="hidden"/>
                                      </p:to>
                                    </p:set>
                                  </p:childTnLst>
                                </p:cTn>
                              </p:par>
                              <p:par>
                                <p:cTn id="35" presetID="22" presetClass="entr" presetSubtype="8" fill="hold" nodeType="with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wipe(left)">
                                      <p:cBhvr>
                                        <p:cTn id="37" dur="500"/>
                                        <p:tgtEl>
                                          <p:spTgt spid="20"/>
                                        </p:tgtEl>
                                      </p:cBhvr>
                                    </p:animEffect>
                                  </p:childTnLst>
                                </p:cTn>
                              </p:par>
                              <p:par>
                                <p:cTn id="38" presetID="9" presetClass="exit" presetSubtype="0" fill="hold" nodeType="withEffect">
                                  <p:stCondLst>
                                    <p:cond delay="0"/>
                                  </p:stCondLst>
                                  <p:childTnLst>
                                    <p:animEffect transition="out" filter="dissolve">
                                      <p:cBhvr>
                                        <p:cTn id="39" dur="500"/>
                                        <p:tgtEl>
                                          <p:spTgt spid="12"/>
                                        </p:tgtEl>
                                      </p:cBhvr>
                                    </p:animEffect>
                                    <p:set>
                                      <p:cBhvr>
                                        <p:cTn id="40" dur="1" fill="hold">
                                          <p:stCondLst>
                                            <p:cond delay="499"/>
                                          </p:stCondLst>
                                        </p:cTn>
                                        <p:tgtEl>
                                          <p:spTgt spid="12"/>
                                        </p:tgtEl>
                                        <p:attrNameLst>
                                          <p:attrName>style.visibility</p:attrName>
                                        </p:attrNameLst>
                                      </p:cBhvr>
                                      <p:to>
                                        <p:strVal val="hidden"/>
                                      </p:to>
                                    </p:set>
                                  </p:childTnLst>
                                </p:cTn>
                              </p:par>
                            </p:childTnLst>
                          </p:cTn>
                        </p:par>
                        <p:par>
                          <p:cTn id="41" fill="hold">
                            <p:stCondLst>
                              <p:cond delay="500"/>
                            </p:stCondLst>
                            <p:childTnLst>
                              <p:par>
                                <p:cTn id="42" presetID="9" presetClass="entr" presetSubtype="0" fill="hold" grpId="0" nodeType="afterEffect">
                                  <p:stCondLst>
                                    <p:cond delay="0"/>
                                  </p:stCondLst>
                                  <p:childTnLst>
                                    <p:set>
                                      <p:cBhvr>
                                        <p:cTn id="43" dur="1" fill="hold">
                                          <p:stCondLst>
                                            <p:cond delay="0"/>
                                          </p:stCondLst>
                                        </p:cTn>
                                        <p:tgtEl>
                                          <p:spTgt spid="122"/>
                                        </p:tgtEl>
                                        <p:attrNameLst>
                                          <p:attrName>style.visibility</p:attrName>
                                        </p:attrNameLst>
                                      </p:cBhvr>
                                      <p:to>
                                        <p:strVal val="visible"/>
                                      </p:to>
                                    </p:set>
                                    <p:animEffect transition="in" filter="dissolve">
                                      <p:cBhvr>
                                        <p:cTn id="44" dur="500"/>
                                        <p:tgtEl>
                                          <p:spTgt spid="122"/>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nodeType="clickEffect">
                                  <p:stCondLst>
                                    <p:cond delay="0"/>
                                  </p:stCondLst>
                                  <p:childTnLst>
                                    <p:set>
                                      <p:cBhvr>
                                        <p:cTn id="48" dur="1" fill="hold">
                                          <p:stCondLst>
                                            <p:cond delay="0"/>
                                          </p:stCondLst>
                                        </p:cTn>
                                        <p:tgtEl>
                                          <p:spTgt spid="50"/>
                                        </p:tgtEl>
                                        <p:attrNameLst>
                                          <p:attrName>style.visibility</p:attrName>
                                        </p:attrNameLst>
                                      </p:cBhvr>
                                      <p:to>
                                        <p:strVal val="visible"/>
                                      </p:to>
                                    </p:set>
                                    <p:animEffect transition="in" filter="wipe(right)">
                                      <p:cBhvr>
                                        <p:cTn id="49" dur="500"/>
                                        <p:tgtEl>
                                          <p:spTgt spid="50"/>
                                        </p:tgtEl>
                                      </p:cBhvr>
                                    </p:animEffect>
                                  </p:childTnLst>
                                </p:cTn>
                              </p:par>
                              <p:par>
                                <p:cTn id="50" presetID="9" presetClass="exit" presetSubtype="0" fill="hold" nodeType="withEffect">
                                  <p:stCondLst>
                                    <p:cond delay="0"/>
                                  </p:stCondLst>
                                  <p:childTnLst>
                                    <p:animEffect transition="out" filter="dissolve">
                                      <p:cBhvr>
                                        <p:cTn id="51" dur="500"/>
                                        <p:tgtEl>
                                          <p:spTgt spid="20"/>
                                        </p:tgtEl>
                                      </p:cBhvr>
                                    </p:animEffect>
                                    <p:set>
                                      <p:cBhvr>
                                        <p:cTn id="52" dur="1" fill="hold">
                                          <p:stCondLst>
                                            <p:cond delay="499"/>
                                          </p:stCondLst>
                                        </p:cTn>
                                        <p:tgtEl>
                                          <p:spTgt spid="20"/>
                                        </p:tgtEl>
                                        <p:attrNameLst>
                                          <p:attrName>style.visibility</p:attrName>
                                        </p:attrNameLst>
                                      </p:cBhvr>
                                      <p:to>
                                        <p:strVal val="hidden"/>
                                      </p:to>
                                    </p:set>
                                  </p:childTnLst>
                                </p:cTn>
                              </p:par>
                            </p:childTnLst>
                          </p:cTn>
                        </p:par>
                        <p:par>
                          <p:cTn id="53" fill="hold">
                            <p:stCondLst>
                              <p:cond delay="500"/>
                            </p:stCondLst>
                            <p:childTnLst>
                              <p:par>
                                <p:cTn id="54" presetID="9" presetClass="entr" presetSubtype="0" fill="hold" grpId="0" nodeType="afterEffect">
                                  <p:stCondLst>
                                    <p:cond delay="0"/>
                                  </p:stCondLst>
                                  <p:childTnLst>
                                    <p:set>
                                      <p:cBhvr>
                                        <p:cTn id="55" dur="1" fill="hold">
                                          <p:stCondLst>
                                            <p:cond delay="0"/>
                                          </p:stCondLst>
                                        </p:cTn>
                                        <p:tgtEl>
                                          <p:spTgt spid="177"/>
                                        </p:tgtEl>
                                        <p:attrNameLst>
                                          <p:attrName>style.visibility</p:attrName>
                                        </p:attrNameLst>
                                      </p:cBhvr>
                                      <p:to>
                                        <p:strVal val="visible"/>
                                      </p:to>
                                    </p:set>
                                    <p:animEffect transition="in" filter="dissolve">
                                      <p:cBhvr>
                                        <p:cTn id="56" dur="500"/>
                                        <p:tgtEl>
                                          <p:spTgt spid="17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125"/>
                                        </p:tgtEl>
                                        <p:attrNameLst>
                                          <p:attrName>style.visibility</p:attrName>
                                        </p:attrNameLst>
                                      </p:cBhvr>
                                      <p:to>
                                        <p:strVal val="visible"/>
                                      </p:to>
                                    </p:set>
                                    <p:animEffect transition="in" filter="dissolve">
                                      <p:cBhvr>
                                        <p:cTn id="61"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4" grpId="0"/>
      <p:bldP spid="122" grpId="0"/>
      <p:bldP spid="177"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360491" y="261258"/>
            <a:ext cx="885300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a:t>
            </a: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1798441"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5247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endPar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AdX: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2478314" y="1935843"/>
            <a:ext cx="519313" cy="1096646"/>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482271" y="2995386"/>
            <a:ext cx="142814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socks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241300" y="1492250"/>
            <a:ext cx="2197100" cy="1572924"/>
          </a:xfrm>
          <a:prstGeom prst="rect">
            <a:avLst/>
          </a:prstGeom>
        </p:spPr>
      </p:pic>
      <p:grpSp>
        <p:nvGrpSpPr>
          <p:cNvPr id="4" name="Group 3">
            <a:extLst>
              <a:ext uri="{FF2B5EF4-FFF2-40B4-BE49-F238E27FC236}">
                <a16:creationId xmlns:a16="http://schemas.microsoft.com/office/drawing/2014/main" id="{A79FB72C-0CE6-6F4A-8318-7BBCBAF80D45}"/>
              </a:ext>
            </a:extLst>
          </p:cNvPr>
          <p:cNvGrpSpPr/>
          <p:nvPr/>
        </p:nvGrpSpPr>
        <p:grpSpPr>
          <a:xfrm>
            <a:off x="2655782" y="3088525"/>
            <a:ext cx="1853925" cy="1453555"/>
            <a:chOff x="2655782" y="3088525"/>
            <a:chExt cx="1853925" cy="1453555"/>
          </a:xfrm>
        </p:grpSpPr>
        <p:grpSp>
          <p:nvGrpSpPr>
            <p:cNvPr id="193" name="Group 192">
              <a:extLst>
                <a:ext uri="{FF2B5EF4-FFF2-40B4-BE49-F238E27FC236}">
                  <a16:creationId xmlns:a16="http://schemas.microsoft.com/office/drawing/2014/main" id="{F0737EF3-88DE-B24C-8B06-2EC1A067E461}"/>
                </a:ext>
              </a:extLst>
            </p:cNvPr>
            <p:cNvGrpSpPr/>
            <p:nvPr/>
          </p:nvGrpSpPr>
          <p:grpSpPr>
            <a:xfrm rot="18353253">
              <a:off x="2896693" y="3474816"/>
              <a:ext cx="826353" cy="1308176"/>
              <a:chOff x="4220856" y="2946324"/>
              <a:chExt cx="826353" cy="1308176"/>
            </a:xfrm>
          </p:grpSpPr>
          <p:grpSp>
            <p:nvGrpSpPr>
              <p:cNvPr id="194" name="Group 193">
                <a:extLst>
                  <a:ext uri="{FF2B5EF4-FFF2-40B4-BE49-F238E27FC236}">
                    <a16:creationId xmlns:a16="http://schemas.microsoft.com/office/drawing/2014/main" id="{FA1C25C4-6393-2D45-A39C-53270B6CDDB6}"/>
                  </a:ext>
                </a:extLst>
              </p:cNvPr>
              <p:cNvGrpSpPr/>
              <p:nvPr/>
            </p:nvGrpSpPr>
            <p:grpSpPr>
              <a:xfrm>
                <a:off x="4673600" y="2946400"/>
                <a:ext cx="373609" cy="1308100"/>
                <a:chOff x="4673600" y="2946400"/>
                <a:chExt cx="373609" cy="1308100"/>
              </a:xfrm>
            </p:grpSpPr>
            <p:cxnSp>
              <p:nvCxnSpPr>
                <p:cNvPr id="196" name="Straight Arrow Connector 195">
                  <a:extLst>
                    <a:ext uri="{FF2B5EF4-FFF2-40B4-BE49-F238E27FC236}">
                      <a16:creationId xmlns:a16="http://schemas.microsoft.com/office/drawing/2014/main" id="{12DCD062-8181-A647-955D-683D45502F6E}"/>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97" name="Oval 196">
                  <a:extLst>
                    <a:ext uri="{FF2B5EF4-FFF2-40B4-BE49-F238E27FC236}">
                      <a16:creationId xmlns:a16="http://schemas.microsoft.com/office/drawing/2014/main" id="{3E4A219F-A0E7-8645-8484-086EBA3A6E59}"/>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TextBox 197">
                  <a:extLst>
                    <a:ext uri="{FF2B5EF4-FFF2-40B4-BE49-F238E27FC236}">
                      <a16:creationId xmlns:a16="http://schemas.microsoft.com/office/drawing/2014/main" id="{8E738B55-E22B-3A43-A564-F6EA3FC17C98}"/>
                    </a:ext>
                  </a:extLst>
                </p:cNvPr>
                <p:cNvSpPr txBox="1"/>
                <p:nvPr/>
              </p:nvSpPr>
              <p:spPr>
                <a:xfrm rot="3246747">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sp>
            <p:nvSpPr>
              <p:cNvPr id="195" name="TextBox 194">
                <a:extLst>
                  <a:ext uri="{FF2B5EF4-FFF2-40B4-BE49-F238E27FC236}">
                    <a16:creationId xmlns:a16="http://schemas.microsoft.com/office/drawing/2014/main" id="{1E9006DF-11BD-C547-A32C-1F00EC824547}"/>
                  </a:ext>
                </a:extLst>
              </p:cNvPr>
              <p:cNvSpPr txBox="1"/>
              <p:nvPr/>
            </p:nvSpPr>
            <p:spPr>
              <a:xfrm rot="3246747">
                <a:off x="4123079" y="3044101"/>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grpSp>
        <p:grpSp>
          <p:nvGrpSpPr>
            <p:cNvPr id="199" name="Group 198">
              <a:extLst>
                <a:ext uri="{FF2B5EF4-FFF2-40B4-BE49-F238E27FC236}">
                  <a16:creationId xmlns:a16="http://schemas.microsoft.com/office/drawing/2014/main" id="{407DB6C2-0CEA-3648-B1B6-77CE57048243}"/>
                </a:ext>
              </a:extLst>
            </p:cNvPr>
            <p:cNvGrpSpPr/>
            <p:nvPr/>
          </p:nvGrpSpPr>
          <p:grpSpPr>
            <a:xfrm rot="18353253">
              <a:off x="3477459" y="2812673"/>
              <a:ext cx="756395" cy="1308100"/>
              <a:chOff x="5143500" y="2959100"/>
              <a:chExt cx="756395" cy="1308100"/>
            </a:xfrm>
          </p:grpSpPr>
          <p:grpSp>
            <p:nvGrpSpPr>
              <p:cNvPr id="200" name="Group 199">
                <a:extLst>
                  <a:ext uri="{FF2B5EF4-FFF2-40B4-BE49-F238E27FC236}">
                    <a16:creationId xmlns:a16="http://schemas.microsoft.com/office/drawing/2014/main" id="{54115DA7-DE3B-4447-845E-235ACC3FAAAA}"/>
                  </a:ext>
                </a:extLst>
              </p:cNvPr>
              <p:cNvGrpSpPr/>
              <p:nvPr/>
            </p:nvGrpSpPr>
            <p:grpSpPr>
              <a:xfrm>
                <a:off x="5143500" y="2959100"/>
                <a:ext cx="373609" cy="1308100"/>
                <a:chOff x="4673600" y="2946400"/>
                <a:chExt cx="373609" cy="1308100"/>
              </a:xfrm>
            </p:grpSpPr>
            <p:cxnSp>
              <p:nvCxnSpPr>
                <p:cNvPr id="202" name="Straight Arrow Connector 201">
                  <a:extLst>
                    <a:ext uri="{FF2B5EF4-FFF2-40B4-BE49-F238E27FC236}">
                      <a16:creationId xmlns:a16="http://schemas.microsoft.com/office/drawing/2014/main" id="{F9E6592C-CDC7-B141-8823-F0A2C3118C37}"/>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03" name="Oval 202">
                  <a:extLst>
                    <a:ext uri="{FF2B5EF4-FFF2-40B4-BE49-F238E27FC236}">
                      <a16:creationId xmlns:a16="http://schemas.microsoft.com/office/drawing/2014/main" id="{0DE26BA7-BAE1-8A4D-B468-465A4FCB9C9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TextBox 203">
                  <a:extLst>
                    <a:ext uri="{FF2B5EF4-FFF2-40B4-BE49-F238E27FC236}">
                      <a16:creationId xmlns:a16="http://schemas.microsoft.com/office/drawing/2014/main" id="{D694AEC2-DCB9-F84B-AD91-BF0427B65907}"/>
                    </a:ext>
                  </a:extLst>
                </p:cNvPr>
                <p:cNvSpPr txBox="1"/>
                <p:nvPr/>
              </p:nvSpPr>
              <p:spPr>
                <a:xfrm rot="3246747">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sp>
            <p:nvSpPr>
              <p:cNvPr id="201" name="TextBox 200">
                <a:extLst>
                  <a:ext uri="{FF2B5EF4-FFF2-40B4-BE49-F238E27FC236}">
                    <a16:creationId xmlns:a16="http://schemas.microsoft.com/office/drawing/2014/main" id="{0DED2786-F044-3447-B63A-D53A273462BC}"/>
                  </a:ext>
                </a:extLst>
              </p:cNvPr>
              <p:cNvSpPr txBox="1"/>
              <p:nvPr/>
            </p:nvSpPr>
            <p:spPr>
              <a:xfrm rot="3077103">
                <a:off x="5261072" y="3063392"/>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grpSp>
      </p:grpSp>
      <p:grpSp>
        <p:nvGrpSpPr>
          <p:cNvPr id="205" name="Group 204">
            <a:extLst>
              <a:ext uri="{FF2B5EF4-FFF2-40B4-BE49-F238E27FC236}">
                <a16:creationId xmlns:a16="http://schemas.microsoft.com/office/drawing/2014/main" id="{154A1081-6C53-E145-BDD1-3FA5A22FACF9}"/>
              </a:ext>
            </a:extLst>
          </p:cNvPr>
          <p:cNvGrpSpPr/>
          <p:nvPr/>
        </p:nvGrpSpPr>
        <p:grpSpPr>
          <a:xfrm>
            <a:off x="5130800" y="4368800"/>
            <a:ext cx="3136900" cy="890032"/>
            <a:chOff x="5461000" y="4394200"/>
            <a:chExt cx="3136900" cy="890032"/>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369332"/>
              <a:chOff x="3721100" y="3429000"/>
              <a:chExt cx="1854200" cy="369332"/>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461000" y="4394200"/>
              <a:ext cx="3136900" cy="535548"/>
              <a:chOff x="6299200" y="3035300"/>
              <a:chExt cx="3136900" cy="535548"/>
            </a:xfrm>
          </p:grpSpPr>
          <p:sp>
            <p:nvSpPr>
              <p:cNvPr id="208" name="TextBox 207">
                <a:extLst>
                  <a:ext uri="{FF2B5EF4-FFF2-40B4-BE49-F238E27FC236}">
                    <a16:creationId xmlns:a16="http://schemas.microsoft.com/office/drawing/2014/main" id="{6D133E31-40C7-874C-B037-5CF94EEA15C1}"/>
                  </a:ext>
                </a:extLst>
              </p:cNvPr>
              <p:cNvSpPr txBox="1"/>
              <p:nvPr/>
            </p:nvSpPr>
            <p:spPr>
              <a:xfrm>
                <a:off x="6299200" y="30353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413500" y="3276600"/>
                <a:ext cx="3022600" cy="294248"/>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Referrer: socks.com, cookie: 7493</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5651500" y="5346700"/>
            <a:ext cx="2641600" cy="840348"/>
            <a:chOff x="6032500" y="5308600"/>
            <a:chExt cx="2641600" cy="840348"/>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369332"/>
              <a:chOff x="3721100" y="3429000"/>
              <a:chExt cx="1841500" cy="369332"/>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32500" y="5600700"/>
              <a:ext cx="2641600" cy="548248"/>
              <a:chOff x="6680200" y="3187700"/>
              <a:chExt cx="2641600" cy="548248"/>
            </a:xfrm>
          </p:grpSpPr>
          <p:sp>
            <p:nvSpPr>
              <p:cNvPr id="216" name="TextBox 215">
                <a:extLst>
                  <a:ext uri="{FF2B5EF4-FFF2-40B4-BE49-F238E27FC236}">
                    <a16:creationId xmlns:a16="http://schemas.microsoft.com/office/drawing/2014/main" id="{D4ADF513-A7C3-0143-9B0C-2D1C1BD238A3}"/>
                  </a:ext>
                </a:extLst>
              </p:cNvPr>
              <p:cNvSpPr txBox="1"/>
              <p:nvPr/>
            </p:nvSpPr>
            <p:spPr>
              <a:xfrm>
                <a:off x="66802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807200" y="3441700"/>
                <a:ext cx="2514600" cy="294248"/>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9238709" y="5397500"/>
            <a:ext cx="238514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socks.com,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4216838" y="1104901"/>
            <a:ext cx="4737100" cy="1828800"/>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D406CAEE-15FB-EE40-8BF7-814EA1DACBFC}"/>
              </a:ext>
            </a:extLst>
          </p:cNvPr>
          <p:cNvSpPr txBox="1"/>
          <p:nvPr/>
        </p:nvSpPr>
        <p:spPr>
          <a:xfrm>
            <a:off x="7973060" y="2425700"/>
            <a:ext cx="3886201" cy="20005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p>
          <a:p>
            <a:pPr marL="285750" marR="0" lvl="0" indent="-234950" algn="l" defTabSz="914400" rtl="0" eaLnBrk="1" fontAlgn="auto" latinLnBrk="0" hangingPunct="1">
              <a:lnSpc>
                <a:spcPct val="100000"/>
              </a:lnSpc>
              <a:spcBef>
                <a:spcPts val="0"/>
              </a:spcBef>
              <a:spcAft>
                <a:spcPts val="0"/>
              </a:spcAft>
              <a:buClr>
                <a:srgbClr val="0E01A0"/>
              </a:buClr>
              <a:buSzTx/>
              <a:buFont typeface="Wingdings" pitchFamily="2" charset="2"/>
              <a:buChar char="§"/>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tracks my web browsing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over sites with AdX ads</a:t>
            </a:r>
          </a:p>
          <a:p>
            <a:pPr marL="285750" marR="0" lvl="0" indent="-234950" algn="l" defTabSz="914400" rtl="0" eaLnBrk="1" fontAlgn="auto" latinLnBrk="0" hangingPunct="1">
              <a:lnSpc>
                <a:spcPct val="100000"/>
              </a:lnSpc>
              <a:spcBef>
                <a:spcPts val="0"/>
              </a:spcBef>
              <a:spcAft>
                <a:spcPts val="0"/>
              </a:spcAft>
              <a:buClr>
                <a:srgbClr val="0E01A0"/>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can return targeted ads based on browsing history</a:t>
            </a:r>
          </a:p>
        </p:txBody>
      </p:sp>
    </p:spTree>
    <p:extLst>
      <p:ext uri="{BB962C8B-B14F-4D97-AF65-F5344CB8AC3E}">
        <p14:creationId xmlns:p14="http://schemas.microsoft.com/office/powerpoint/2010/main" val="438849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05"/>
                                        </p:tgtEl>
                                        <p:attrNameLst>
                                          <p:attrName>style.visibility</p:attrName>
                                        </p:attrNameLst>
                                      </p:cBhvr>
                                      <p:to>
                                        <p:strVal val="visible"/>
                                      </p:to>
                                    </p:set>
                                    <p:animEffect transition="in" filter="wipe(left)">
                                      <p:cBhvr>
                                        <p:cTn id="12" dur="500"/>
                                        <p:tgtEl>
                                          <p:spTgt spid="205"/>
                                        </p:tgtEl>
                                      </p:cBhvr>
                                    </p:animEffect>
                                  </p:childTnLst>
                                </p:cTn>
                              </p:par>
                              <p:par>
                                <p:cTn id="13" presetID="9" presetClass="exit" presetSubtype="0" fill="hold"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dissolve">
                                      <p:cBhvr>
                                        <p:cTn id="19" dur="500"/>
                                        <p:tgtEl>
                                          <p:spTgt spid="22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nodeType="clickEffect">
                                  <p:stCondLst>
                                    <p:cond delay="0"/>
                                  </p:stCondLst>
                                  <p:childTnLst>
                                    <p:set>
                                      <p:cBhvr>
                                        <p:cTn id="23" dur="1" fill="hold">
                                          <p:stCondLst>
                                            <p:cond delay="0"/>
                                          </p:stCondLst>
                                        </p:cTn>
                                        <p:tgtEl>
                                          <p:spTgt spid="213"/>
                                        </p:tgtEl>
                                        <p:attrNameLst>
                                          <p:attrName>style.visibility</p:attrName>
                                        </p:attrNameLst>
                                      </p:cBhvr>
                                      <p:to>
                                        <p:strVal val="visible"/>
                                      </p:to>
                                    </p:set>
                                    <p:animEffect transition="in" filter="wipe(right)">
                                      <p:cBhvr>
                                        <p:cTn id="24" dur="500"/>
                                        <p:tgtEl>
                                          <p:spTgt spid="213"/>
                                        </p:tgtEl>
                                      </p:cBhvr>
                                    </p:animEffect>
                                  </p:childTnLst>
                                </p:cTn>
                              </p:par>
                              <p:par>
                                <p:cTn id="25" presetID="9" presetClass="exit" presetSubtype="0" fill="hold" nodeType="withEffect">
                                  <p:stCondLst>
                                    <p:cond delay="0"/>
                                  </p:stCondLst>
                                  <p:childTnLst>
                                    <p:animEffect transition="out" filter="dissolve">
                                      <p:cBhvr>
                                        <p:cTn id="26" dur="500"/>
                                        <p:tgtEl>
                                          <p:spTgt spid="205"/>
                                        </p:tgtEl>
                                      </p:cBhvr>
                                    </p:animEffect>
                                    <p:set>
                                      <p:cBhvr>
                                        <p:cTn id="27" dur="1" fill="hold">
                                          <p:stCondLst>
                                            <p:cond delay="499"/>
                                          </p:stCondLst>
                                        </p:cTn>
                                        <p:tgtEl>
                                          <p:spTgt spid="205"/>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dissolv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xit" presetSubtype="0" fill="hold" nodeType="clickEffect">
                                  <p:stCondLst>
                                    <p:cond delay="0"/>
                                  </p:stCondLst>
                                  <p:childTnLst>
                                    <p:animEffect transition="out" filter="dissolve">
                                      <p:cBhvr>
                                        <p:cTn id="36" dur="500"/>
                                        <p:tgtEl>
                                          <p:spTgt spid="213"/>
                                        </p:tgtEl>
                                      </p:cBhvr>
                                    </p:animEffect>
                                    <p:set>
                                      <p:cBhvr>
                                        <p:cTn id="37" dur="1" fill="hold">
                                          <p:stCondLst>
                                            <p:cond delay="499"/>
                                          </p:stCondLst>
                                        </p:cTn>
                                        <p:tgtEl>
                                          <p:spTgt spid="2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p:bldP spid="11"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1068415"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 </a:t>
            </a:r>
            <a:r>
              <a:rPr kumimoji="0" lang="en-US" sz="2400" b="0" i="0" u="none" strike="noStrike" kern="1200" cap="none" spc="0" normalizeH="0" baseline="0" noProof="0" dirty="0">
                <a:ln>
                  <a:noFill/>
                </a:ln>
                <a:solidFill>
                  <a:srgbClr val="0E01A0"/>
                </a:solidFill>
                <a:effectLst/>
                <a:uLnTx/>
                <a:uFillTx/>
                <a:latin typeface="Calibri" panose="020F0502020204030204"/>
                <a:ea typeface="+mn-ea"/>
                <a:cs typeface="+mn-cs"/>
              </a:rPr>
              <a:t>(one day later)</a:t>
            </a:r>
            <a:endPar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234987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 (arts)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6369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AdX: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2478314" y="1935843"/>
            <a:ext cx="519313" cy="1096646"/>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482271" y="2995386"/>
            <a:ext cx="142814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socks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241300" y="1492250"/>
            <a:ext cx="2197100" cy="1572924"/>
          </a:xfrm>
          <a:prstGeom prst="rect">
            <a:avLst/>
          </a:prstGeom>
        </p:spPr>
      </p:pic>
      <p:grpSp>
        <p:nvGrpSpPr>
          <p:cNvPr id="205" name="Group 204">
            <a:extLst>
              <a:ext uri="{FF2B5EF4-FFF2-40B4-BE49-F238E27FC236}">
                <a16:creationId xmlns:a16="http://schemas.microsoft.com/office/drawing/2014/main" id="{154A1081-6C53-E145-BDD1-3FA5A22FACF9}"/>
              </a:ext>
            </a:extLst>
          </p:cNvPr>
          <p:cNvGrpSpPr/>
          <p:nvPr/>
        </p:nvGrpSpPr>
        <p:grpSpPr>
          <a:xfrm>
            <a:off x="4978400" y="4381500"/>
            <a:ext cx="3536404" cy="877332"/>
            <a:chOff x="5308600" y="4406900"/>
            <a:chExt cx="3536404" cy="877332"/>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369332"/>
              <a:chOff x="3721100" y="3429000"/>
              <a:chExt cx="1854200" cy="369332"/>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308600" y="4406900"/>
              <a:ext cx="3536404" cy="548045"/>
              <a:chOff x="6146800" y="3048000"/>
              <a:chExt cx="3536404" cy="548045"/>
            </a:xfrm>
          </p:grpSpPr>
          <p:sp>
            <p:nvSpPr>
              <p:cNvPr id="208" name="TextBox 207">
                <a:extLst>
                  <a:ext uri="{FF2B5EF4-FFF2-40B4-BE49-F238E27FC236}">
                    <a16:creationId xmlns:a16="http://schemas.microsoft.com/office/drawing/2014/main" id="{6D133E31-40C7-874C-B037-5CF94EEA15C1}"/>
                  </a:ext>
                </a:extLst>
              </p:cNvPr>
              <p:cNvSpPr txBox="1"/>
              <p:nvPr/>
            </p:nvSpPr>
            <p:spPr>
              <a:xfrm>
                <a:off x="6146800" y="30480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273800" y="3276599"/>
                <a:ext cx="3409404"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Referrer: nytimes.com, cookie: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5626100" y="5346700"/>
            <a:ext cx="2641600" cy="865546"/>
            <a:chOff x="6007100" y="5308600"/>
            <a:chExt cx="2641600" cy="865546"/>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369332"/>
              <a:chOff x="3721100" y="3429000"/>
              <a:chExt cx="1841500" cy="369332"/>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07100" y="5600700"/>
              <a:ext cx="2641600" cy="573446"/>
              <a:chOff x="6654800" y="3187700"/>
              <a:chExt cx="2641600" cy="573446"/>
            </a:xfrm>
          </p:grpSpPr>
          <p:sp>
            <p:nvSpPr>
              <p:cNvPr id="216" name="TextBox 215">
                <a:extLst>
                  <a:ext uri="{FF2B5EF4-FFF2-40B4-BE49-F238E27FC236}">
                    <a16:creationId xmlns:a16="http://schemas.microsoft.com/office/drawing/2014/main" id="{D4ADF513-A7C3-0143-9B0C-2D1C1BD238A3}"/>
                  </a:ext>
                </a:extLst>
              </p:cNvPr>
              <p:cNvSpPr txBox="1"/>
              <p:nvPr/>
            </p:nvSpPr>
            <p:spPr>
              <a:xfrm>
                <a:off x="66548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781800" y="3441700"/>
                <a:ext cx="2514600" cy="319446"/>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9238709" y="5397500"/>
            <a:ext cx="238514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socks.com,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152400" y="1257300"/>
            <a:ext cx="3035300" cy="2273300"/>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2273E8AE-1256-8543-903F-14016A3284D0}"/>
              </a:ext>
            </a:extLst>
          </p:cNvPr>
          <p:cNvSpPr/>
          <p:nvPr/>
        </p:nvSpPr>
        <p:spPr>
          <a:xfrm>
            <a:off x="5041900" y="1663700"/>
            <a:ext cx="1676400" cy="825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9" name="Picture 8">
            <a:extLst>
              <a:ext uri="{FF2B5EF4-FFF2-40B4-BE49-F238E27FC236}">
                <a16:creationId xmlns:a16="http://schemas.microsoft.com/office/drawing/2014/main" id="{CCC1C141-45F3-B748-A65C-DC6615D1E4E2}"/>
              </a:ext>
            </a:extLst>
          </p:cNvPr>
          <p:cNvPicPr>
            <a:picLocks noChangeAspect="1"/>
          </p:cNvPicPr>
          <p:nvPr/>
        </p:nvPicPr>
        <p:blipFill>
          <a:blip r:embed="rId7"/>
          <a:stretch>
            <a:fillRect/>
          </a:stretch>
        </p:blipFill>
        <p:spPr>
          <a:xfrm>
            <a:off x="5168900" y="1705046"/>
            <a:ext cx="1447800" cy="777076"/>
          </a:xfrm>
          <a:prstGeom prst="rect">
            <a:avLst/>
          </a:prstGeom>
        </p:spPr>
      </p:pic>
      <p:grpSp>
        <p:nvGrpSpPr>
          <p:cNvPr id="50" name="Group 49">
            <a:extLst>
              <a:ext uri="{FF2B5EF4-FFF2-40B4-BE49-F238E27FC236}">
                <a16:creationId xmlns:a16="http://schemas.microsoft.com/office/drawing/2014/main" id="{4EFDBB5A-1D49-7740-BFA3-76D3B419C8FA}"/>
              </a:ext>
            </a:extLst>
          </p:cNvPr>
          <p:cNvGrpSpPr/>
          <p:nvPr/>
        </p:nvGrpSpPr>
        <p:grpSpPr>
          <a:xfrm>
            <a:off x="2946400" y="2946400"/>
            <a:ext cx="3797300" cy="1333500"/>
            <a:chOff x="2946400" y="2946400"/>
            <a:chExt cx="3797300" cy="1333500"/>
          </a:xfrm>
        </p:grpSpPr>
        <p:sp>
          <p:nvSpPr>
            <p:cNvPr id="186" name="TextBox 185">
              <a:extLst>
                <a:ext uri="{FF2B5EF4-FFF2-40B4-BE49-F238E27FC236}">
                  <a16:creationId xmlns:a16="http://schemas.microsoft.com/office/drawing/2014/main" id="{EA8EEB57-D796-A44F-AABC-98D2692E45FA}"/>
                </a:ext>
              </a:extLst>
            </p:cNvPr>
            <p:cNvSpPr txBox="1"/>
            <p:nvPr/>
          </p:nvSpPr>
          <p:spPr>
            <a:xfrm>
              <a:off x="2946400" y="3733800"/>
              <a:ext cx="1866900" cy="319446"/>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cookie: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grpSp>
          <p:nvGrpSpPr>
            <p:cNvPr id="12" name="Group 11">
              <a:extLst>
                <a:ext uri="{FF2B5EF4-FFF2-40B4-BE49-F238E27FC236}">
                  <a16:creationId xmlns:a16="http://schemas.microsoft.com/office/drawing/2014/main" id="{67F4D187-FD30-4243-9DC3-FEED945AA79A}"/>
                </a:ext>
              </a:extLst>
            </p:cNvPr>
            <p:cNvGrpSpPr/>
            <p:nvPr/>
          </p:nvGrpSpPr>
          <p:grpSpPr>
            <a:xfrm>
              <a:off x="3771900" y="2946400"/>
              <a:ext cx="2971800" cy="1333500"/>
              <a:chOff x="3771900" y="2946400"/>
              <a:chExt cx="2971800" cy="1333500"/>
            </a:xfrm>
          </p:grpSpPr>
          <p:cxnSp>
            <p:nvCxnSpPr>
              <p:cNvPr id="172" name="Straight Arrow Connector 171">
                <a:extLst>
                  <a:ext uri="{FF2B5EF4-FFF2-40B4-BE49-F238E27FC236}">
                    <a16:creationId xmlns:a16="http://schemas.microsoft.com/office/drawing/2014/main" id="{B1744345-32CD-D945-8799-A1B7A26C0FC5}"/>
                  </a:ext>
                </a:extLst>
              </p:cNvPr>
              <p:cNvCxnSpPr>
                <a:cxnSpLocks/>
              </p:cNvCxnSpPr>
              <p:nvPr/>
            </p:nvCxnSpPr>
            <p:spPr>
              <a:xfrm flipV="1">
                <a:off x="5118100" y="29718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555889BE-7365-4243-803E-53D3F804C2DC}"/>
                  </a:ext>
                </a:extLst>
              </p:cNvPr>
              <p:cNvSpPr txBox="1"/>
              <p:nvPr/>
            </p:nvSpPr>
            <p:spPr>
              <a:xfrm>
                <a:off x="5105400" y="33020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grpSp>
            <p:nvGrpSpPr>
              <p:cNvPr id="187" name="Group 186">
                <a:extLst>
                  <a:ext uri="{FF2B5EF4-FFF2-40B4-BE49-F238E27FC236}">
                    <a16:creationId xmlns:a16="http://schemas.microsoft.com/office/drawing/2014/main" id="{CEF64886-9C2F-0540-8430-13E580BAFE5B}"/>
                  </a:ext>
                </a:extLst>
              </p:cNvPr>
              <p:cNvGrpSpPr/>
              <p:nvPr/>
            </p:nvGrpSpPr>
            <p:grpSpPr>
              <a:xfrm>
                <a:off x="3771900" y="2946400"/>
                <a:ext cx="1473200" cy="1308100"/>
                <a:chOff x="3771900" y="2946400"/>
                <a:chExt cx="1473200" cy="1308100"/>
              </a:xfrm>
            </p:grpSpPr>
            <p:cxnSp>
              <p:nvCxnSpPr>
                <p:cNvPr id="188" name="Straight Arrow Connector 187">
                  <a:extLst>
                    <a:ext uri="{FF2B5EF4-FFF2-40B4-BE49-F238E27FC236}">
                      <a16:creationId xmlns:a16="http://schemas.microsoft.com/office/drawing/2014/main" id="{1584FBF9-445E-9940-944C-DEF9B15F5A92}"/>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A200226F-2290-A54B-916F-CB43D1EF79D6}"/>
                    </a:ext>
                  </a:extLst>
                </p:cNvPr>
                <p:cNvSpPr txBox="1"/>
                <p:nvPr/>
              </p:nvSpPr>
              <p:spPr>
                <a:xfrm>
                  <a:off x="3771900" y="3276600"/>
                  <a:ext cx="14732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GET</a:t>
                  </a:r>
                </a:p>
              </p:txBody>
            </p:sp>
          </p:grpSp>
          <p:sp>
            <p:nvSpPr>
              <p:cNvPr id="190" name="TextBox 189">
                <a:extLst>
                  <a:ext uri="{FF2B5EF4-FFF2-40B4-BE49-F238E27FC236}">
                    <a16:creationId xmlns:a16="http://schemas.microsoft.com/office/drawing/2014/main" id="{953EEF58-8AF1-E74B-834B-1AE029DD3520}"/>
                  </a:ext>
                </a:extLst>
              </p:cNvPr>
              <p:cNvSpPr txBox="1"/>
              <p:nvPr/>
            </p:nvSpPr>
            <p:spPr>
              <a:xfrm>
                <a:off x="4876800" y="3746500"/>
                <a:ext cx="1866900" cy="319446"/>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grpSp>
      </p:grpSp>
      <p:sp>
        <p:nvSpPr>
          <p:cNvPr id="191" name="TextBox 190">
            <a:extLst>
              <a:ext uri="{FF2B5EF4-FFF2-40B4-BE49-F238E27FC236}">
                <a16:creationId xmlns:a16="http://schemas.microsoft.com/office/drawing/2014/main" id="{2DA4981F-F39B-3A49-A46E-25D2EC80F748}"/>
              </a:ext>
            </a:extLst>
          </p:cNvPr>
          <p:cNvSpPr txBox="1"/>
          <p:nvPr/>
        </p:nvSpPr>
        <p:spPr>
          <a:xfrm>
            <a:off x="7010400" y="2019300"/>
            <a:ext cx="184858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arts, 2/17/22</a:t>
            </a:r>
          </a:p>
        </p:txBody>
      </p:sp>
      <p:sp>
        <p:nvSpPr>
          <p:cNvPr id="222" name="TextBox 221">
            <a:extLst>
              <a:ext uri="{FF2B5EF4-FFF2-40B4-BE49-F238E27FC236}">
                <a16:creationId xmlns:a16="http://schemas.microsoft.com/office/drawing/2014/main" id="{3E2282F4-4356-234C-94F2-286B1CE1E2A1}"/>
              </a:ext>
            </a:extLst>
          </p:cNvPr>
          <p:cNvSpPr txBox="1"/>
          <p:nvPr/>
        </p:nvSpPr>
        <p:spPr>
          <a:xfrm>
            <a:off x="9251409" y="5626100"/>
            <a:ext cx="26661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arts, 2/15/22</a:t>
            </a:r>
          </a:p>
        </p:txBody>
      </p:sp>
      <p:sp>
        <p:nvSpPr>
          <p:cNvPr id="20" name="TextBox 19">
            <a:extLst>
              <a:ext uri="{FF2B5EF4-FFF2-40B4-BE49-F238E27FC236}">
                <a16:creationId xmlns:a16="http://schemas.microsoft.com/office/drawing/2014/main" id="{13AC850B-40A2-CC4E-92FB-CE11DA696EF3}"/>
              </a:ext>
            </a:extLst>
          </p:cNvPr>
          <p:cNvSpPr txBox="1"/>
          <p:nvPr/>
        </p:nvSpPr>
        <p:spPr>
          <a:xfrm>
            <a:off x="5753100" y="6108700"/>
            <a:ext cx="22695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C00000"/>
                </a:solidFill>
                <a:effectLst/>
                <a:uLnTx/>
                <a:uFillTx/>
                <a:latin typeface="Calibri" panose="020F0502020204030204"/>
                <a:ea typeface="+mn-ea"/>
                <a:cs typeface="+mn-cs"/>
              </a:rPr>
              <a:t>Returned ad for socks!</a:t>
            </a:r>
          </a:p>
        </p:txBody>
      </p:sp>
    </p:spTree>
    <p:extLst>
      <p:ext uri="{BB962C8B-B14F-4D97-AF65-F5344CB8AC3E}">
        <p14:creationId xmlns:p14="http://schemas.microsoft.com/office/powerpoint/2010/main" val="3951012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91"/>
                                        </p:tgtEl>
                                        <p:attrNameLst>
                                          <p:attrName>style.visibility</p:attrName>
                                        </p:attrNameLst>
                                      </p:cBhvr>
                                      <p:to>
                                        <p:strVal val="visible"/>
                                      </p:to>
                                    </p:set>
                                    <p:animEffect transition="in" filter="dissolve">
                                      <p:cBhvr>
                                        <p:cTn id="11" dur="500"/>
                                        <p:tgtEl>
                                          <p:spTgt spid="191"/>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05"/>
                                        </p:tgtEl>
                                        <p:attrNameLst>
                                          <p:attrName>style.visibility</p:attrName>
                                        </p:attrNameLst>
                                      </p:cBhvr>
                                      <p:to>
                                        <p:strVal val="visible"/>
                                      </p:to>
                                    </p:set>
                                    <p:animEffect transition="in" filter="wipe(left)">
                                      <p:cBhvr>
                                        <p:cTn id="16" dur="500"/>
                                        <p:tgtEl>
                                          <p:spTgt spid="205"/>
                                        </p:tgtEl>
                                      </p:cBhvr>
                                    </p:animEffect>
                                  </p:childTnLst>
                                </p:cTn>
                              </p:par>
                              <p:par>
                                <p:cTn id="17" presetID="9" presetClass="exit" presetSubtype="0" fill="hold" nodeType="withEffect">
                                  <p:stCondLst>
                                    <p:cond delay="0"/>
                                  </p:stCondLst>
                                  <p:childTnLst>
                                    <p:animEffect transition="out" filter="dissolve">
                                      <p:cBhvr>
                                        <p:cTn id="18" dur="500"/>
                                        <p:tgtEl>
                                          <p:spTgt spid="50"/>
                                        </p:tgtEl>
                                      </p:cBhvr>
                                    </p:animEffect>
                                    <p:set>
                                      <p:cBhvr>
                                        <p:cTn id="19" dur="1" fill="hold">
                                          <p:stCondLst>
                                            <p:cond delay="499"/>
                                          </p:stCondLst>
                                        </p:cTn>
                                        <p:tgtEl>
                                          <p:spTgt spid="50"/>
                                        </p:tgtEl>
                                        <p:attrNameLst>
                                          <p:attrName>style.visibility</p:attrName>
                                        </p:attrNameLst>
                                      </p:cBhvr>
                                      <p:to>
                                        <p:strVal val="hidden"/>
                                      </p:to>
                                    </p:se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222"/>
                                        </p:tgtEl>
                                        <p:attrNameLst>
                                          <p:attrName>style.visibility</p:attrName>
                                        </p:attrNameLst>
                                      </p:cBhvr>
                                      <p:to>
                                        <p:strVal val="visible"/>
                                      </p:to>
                                    </p:set>
                                    <p:animEffect transition="in" filter="dissolve">
                                      <p:cBhvr>
                                        <p:cTn id="23" dur="500"/>
                                        <p:tgtEl>
                                          <p:spTgt spid="22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2" fill="hold" nodeType="clickEffect">
                                  <p:stCondLst>
                                    <p:cond delay="0"/>
                                  </p:stCondLst>
                                  <p:childTnLst>
                                    <p:set>
                                      <p:cBhvr>
                                        <p:cTn id="27" dur="1" fill="hold">
                                          <p:stCondLst>
                                            <p:cond delay="0"/>
                                          </p:stCondLst>
                                        </p:cTn>
                                        <p:tgtEl>
                                          <p:spTgt spid="213"/>
                                        </p:tgtEl>
                                        <p:attrNameLst>
                                          <p:attrName>style.visibility</p:attrName>
                                        </p:attrNameLst>
                                      </p:cBhvr>
                                      <p:to>
                                        <p:strVal val="visible"/>
                                      </p:to>
                                    </p:set>
                                    <p:animEffect transition="in" filter="wipe(right)">
                                      <p:cBhvr>
                                        <p:cTn id="28" dur="500"/>
                                        <p:tgtEl>
                                          <p:spTgt spid="213"/>
                                        </p:tgtEl>
                                      </p:cBhvr>
                                    </p:animEffect>
                                  </p:childTnLst>
                                </p:cTn>
                              </p:par>
                              <p:par>
                                <p:cTn id="29" presetID="9" presetClass="exit" presetSubtype="0" fill="hold" nodeType="withEffect">
                                  <p:stCondLst>
                                    <p:cond delay="0"/>
                                  </p:stCondLst>
                                  <p:childTnLst>
                                    <p:animEffect transition="out" filter="dissolve">
                                      <p:cBhvr>
                                        <p:cTn id="30" dur="500"/>
                                        <p:tgtEl>
                                          <p:spTgt spid="205"/>
                                        </p:tgtEl>
                                      </p:cBhvr>
                                    </p:animEffect>
                                    <p:set>
                                      <p:cBhvr>
                                        <p:cTn id="31" dur="1" fill="hold">
                                          <p:stCondLst>
                                            <p:cond delay="499"/>
                                          </p:stCondLst>
                                        </p:cTn>
                                        <p:tgtEl>
                                          <p:spTgt spid="205"/>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dissolve">
                                      <p:cBhvr>
                                        <p:cTn id="36"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P spid="222" grpId="0"/>
      <p:bldP spid="2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Some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 apps</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914400" y="1456928"/>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social networking</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Web</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text messaging</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e-mail</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multi-user network games</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streaming stored video (YouTube, Hulu, Netflix) </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P2P file sharing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Content Placeholder 3">
            <a:extLst>
              <a:ext uri="{FF2B5EF4-FFF2-40B4-BE49-F238E27FC236}">
                <a16:creationId xmlns:a16="http://schemas.microsoft.com/office/drawing/2014/main" id="{8EDF5219-071B-3D4F-9DD6-1CD36C0FFD4F}"/>
              </a:ext>
            </a:extLst>
          </p:cNvPr>
          <p:cNvSpPr txBox="1">
            <a:spLocks/>
          </p:cNvSpPr>
          <p:nvPr/>
        </p:nvSpPr>
        <p:spPr>
          <a:xfrm>
            <a:off x="6468101" y="1456928"/>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voice over IP (e.g., Skype)</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real-time video conferencing (e.g., Zoom)</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search</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remote login</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9E044202-9730-3D4B-B0F0-0F87E127D55E}"/>
              </a:ext>
            </a:extLst>
          </p:cNvPr>
          <p:cNvSpPr txBox="1"/>
          <p:nvPr/>
        </p:nvSpPr>
        <p:spPr>
          <a:xfrm>
            <a:off x="6946490" y="5161935"/>
            <a:ext cx="3598742"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1"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3600" b="0" i="1" u="none" strike="noStrike" kern="1200" cap="none" spc="0" normalizeH="0" baseline="0" noProof="0" dirty="0">
                <a:ln>
                  <a:noFill/>
                </a:ln>
                <a:solidFill>
                  <a:prstClr val="black"/>
                </a:solidFill>
                <a:effectLst/>
                <a:uLnTx/>
                <a:uFillTx/>
                <a:latin typeface="Calibri" panose="020F0502020204030204"/>
                <a:ea typeface="+mn-ea"/>
                <a:cs typeface="+mn-cs"/>
              </a:rPr>
              <a:t> your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 favorites?</a:t>
            </a:r>
          </a:p>
        </p:txBody>
      </p:sp>
      <p:sp>
        <p:nvSpPr>
          <p:cNvPr id="7" name="Slide Number Placeholder 2">
            <a:extLst>
              <a:ext uri="{FF2B5EF4-FFF2-40B4-BE49-F238E27FC236}">
                <a16:creationId xmlns:a16="http://schemas.microsoft.com/office/drawing/2014/main" id="{ADE588D6-94A2-B04E-8537-8635EBD4C9E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81174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0">
                                            <p:txEl>
                                              <p:pRg st="3" end="3"/>
                                            </p:txEl>
                                          </p:spTgt>
                                        </p:tgtEl>
                                        <p:attrNameLst>
                                          <p:attrName>style.visibility</p:attrName>
                                        </p:attrNameLst>
                                      </p:cBhvr>
                                      <p:to>
                                        <p:strVal val="visible"/>
                                      </p:to>
                                    </p:set>
                                    <p:animEffect transition="in" filter="dissolve">
                                      <p:cBhvr>
                                        <p:cTn id="16" dur="500"/>
                                        <p:tgtEl>
                                          <p:spTgt spid="10">
                                            <p:txEl>
                                              <p:pRg st="3" end="3"/>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0">
                                            <p:txEl>
                                              <p:pRg st="4" end="4"/>
                                            </p:txEl>
                                          </p:spTgt>
                                        </p:tgtEl>
                                        <p:attrNameLst>
                                          <p:attrName>style.visibility</p:attrName>
                                        </p:attrNameLst>
                                      </p:cBhvr>
                                      <p:to>
                                        <p:strVal val="visible"/>
                                      </p:to>
                                    </p:set>
                                    <p:animEffect transition="in" filter="dissolve">
                                      <p:cBhvr>
                                        <p:cTn id="19" dur="500"/>
                                        <p:tgtEl>
                                          <p:spTgt spid="10">
                                            <p:txEl>
                                              <p:pRg st="4" end="4"/>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10">
                                            <p:txEl>
                                              <p:pRg st="5" end="5"/>
                                            </p:txEl>
                                          </p:spTgt>
                                        </p:tgtEl>
                                        <p:attrNameLst>
                                          <p:attrName>style.visibility</p:attrName>
                                        </p:attrNameLst>
                                      </p:cBhvr>
                                      <p:to>
                                        <p:strVal val="visible"/>
                                      </p:to>
                                    </p:set>
                                    <p:animEffect transition="in" filter="dissolve">
                                      <p:cBhvr>
                                        <p:cTn id="22" dur="500"/>
                                        <p:tgtEl>
                                          <p:spTgt spid="10">
                                            <p:txEl>
                                              <p:pRg st="5" end="5"/>
                                            </p:txEl>
                                          </p:spTgt>
                                        </p:tgtEl>
                                      </p:cBhvr>
                                    </p:animEffect>
                                  </p:childTnLst>
                                </p:cTn>
                              </p:par>
                              <p:par>
                                <p:cTn id="23" presetID="9" presetClass="entr" presetSubtype="0" fill="hold" nodeType="withEffect">
                                  <p:stCondLst>
                                    <p:cond delay="0"/>
                                  </p:stCondLst>
                                  <p:childTnLst>
                                    <p:set>
                                      <p:cBhvr>
                                        <p:cTn id="24" dur="1" fill="hold">
                                          <p:stCondLst>
                                            <p:cond delay="0"/>
                                          </p:stCondLst>
                                        </p:cTn>
                                        <p:tgtEl>
                                          <p:spTgt spid="10">
                                            <p:txEl>
                                              <p:pRg st="6" end="6"/>
                                            </p:txEl>
                                          </p:spTgt>
                                        </p:tgtEl>
                                        <p:attrNameLst>
                                          <p:attrName>style.visibility</p:attrName>
                                        </p:attrNameLst>
                                      </p:cBhvr>
                                      <p:to>
                                        <p:strVal val="visible"/>
                                      </p:to>
                                    </p:set>
                                    <p:animEffect transition="in" filter="dissolve">
                                      <p:cBhvr>
                                        <p:cTn id="25" dur="500"/>
                                        <p:tgtEl>
                                          <p:spTgt spid="10">
                                            <p:txEl>
                                              <p:pRg st="6" end="6"/>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xEl>
                                              <p:pRg st="0" end="0"/>
                                            </p:txEl>
                                          </p:spTgt>
                                        </p:tgtEl>
                                        <p:attrNameLst>
                                          <p:attrName>style.visibility</p:attrName>
                                        </p:attrNameLst>
                                      </p:cBhvr>
                                      <p:to>
                                        <p:strVal val="visible"/>
                                      </p:to>
                                    </p:set>
                                    <p:animEffect transition="in" filter="dissolve">
                                      <p:cBhvr>
                                        <p:cTn id="30" dur="500"/>
                                        <p:tgtEl>
                                          <p:spTgt spid="6">
                                            <p:txEl>
                                              <p:pRg st="0" end="0"/>
                                            </p:txEl>
                                          </p:spTgt>
                                        </p:tgtEl>
                                      </p:cBhvr>
                                    </p:animEffect>
                                  </p:childTnLst>
                                </p:cTn>
                              </p:par>
                              <p:par>
                                <p:cTn id="31" presetID="9" presetClass="entr" presetSubtype="0" fill="hold" nodeType="withEffect">
                                  <p:stCondLst>
                                    <p:cond delay="0"/>
                                  </p:stCondLst>
                                  <p:childTnLst>
                                    <p:set>
                                      <p:cBhvr>
                                        <p:cTn id="32" dur="1" fill="hold">
                                          <p:stCondLst>
                                            <p:cond delay="0"/>
                                          </p:stCondLst>
                                        </p:cTn>
                                        <p:tgtEl>
                                          <p:spTgt spid="6">
                                            <p:txEl>
                                              <p:pRg st="1" end="1"/>
                                            </p:txEl>
                                          </p:spTgt>
                                        </p:tgtEl>
                                        <p:attrNameLst>
                                          <p:attrName>style.visibility</p:attrName>
                                        </p:attrNameLst>
                                      </p:cBhvr>
                                      <p:to>
                                        <p:strVal val="visible"/>
                                      </p:to>
                                    </p:set>
                                    <p:animEffect transition="in" filter="dissolve">
                                      <p:cBhvr>
                                        <p:cTn id="33" dur="500"/>
                                        <p:tgtEl>
                                          <p:spTgt spid="6">
                                            <p:txEl>
                                              <p:pRg st="1" end="1"/>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6">
                                            <p:txEl>
                                              <p:pRg st="2" end="2"/>
                                            </p:txEl>
                                          </p:spTgt>
                                        </p:tgtEl>
                                        <p:attrNameLst>
                                          <p:attrName>style.visibility</p:attrName>
                                        </p:attrNameLst>
                                      </p:cBhvr>
                                      <p:to>
                                        <p:strVal val="visible"/>
                                      </p:to>
                                    </p:set>
                                    <p:animEffect transition="in" filter="dissolve">
                                      <p:cBhvr>
                                        <p:cTn id="36" dur="500"/>
                                        <p:tgtEl>
                                          <p:spTgt spid="6">
                                            <p:txEl>
                                              <p:pRg st="2" end="2"/>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6">
                                            <p:txEl>
                                              <p:pRg st="3" end="3"/>
                                            </p:txEl>
                                          </p:spTgt>
                                        </p:tgtEl>
                                        <p:attrNameLst>
                                          <p:attrName>style.visibility</p:attrName>
                                        </p:attrNameLst>
                                      </p:cBhvr>
                                      <p:to>
                                        <p:strVal val="visible"/>
                                      </p:to>
                                    </p:set>
                                    <p:animEffect transition="in" filter="dissolve">
                                      <p:cBhvr>
                                        <p:cTn id="39" dur="500"/>
                                        <p:tgtEl>
                                          <p:spTgt spid="6">
                                            <p:txEl>
                                              <p:pRg st="3" end="3"/>
                                            </p:txEl>
                                          </p:spTgt>
                                        </p:tgtEl>
                                      </p:cBhvr>
                                    </p:animEffect>
                                  </p:childTnLst>
                                </p:cTn>
                              </p:par>
                              <p:par>
                                <p:cTn id="40" presetID="9" presetClass="entr" presetSubtype="0" fill="hold" nodeType="withEffect">
                                  <p:stCondLst>
                                    <p:cond delay="0"/>
                                  </p:stCondLst>
                                  <p:childTnLst>
                                    <p:set>
                                      <p:cBhvr>
                                        <p:cTn id="41" dur="1" fill="hold">
                                          <p:stCondLst>
                                            <p:cond delay="0"/>
                                          </p:stCondLst>
                                        </p:cTn>
                                        <p:tgtEl>
                                          <p:spTgt spid="6">
                                            <p:txEl>
                                              <p:pRg st="4" end="4"/>
                                            </p:txEl>
                                          </p:spTgt>
                                        </p:tgtEl>
                                        <p:attrNameLst>
                                          <p:attrName>style.visibility</p:attrName>
                                        </p:attrNameLst>
                                      </p:cBhvr>
                                      <p:to>
                                        <p:strVal val="visible"/>
                                      </p:to>
                                    </p:set>
                                    <p:animEffect transition="in" filter="dissolve">
                                      <p:cBhvr>
                                        <p:cTn id="42" dur="500"/>
                                        <p:tgtEl>
                                          <p:spTgt spid="6">
                                            <p:txEl>
                                              <p:pRg st="4" end="4"/>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dissolve">
                                      <p:cBhvr>
                                        <p:cTn id="4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0790133"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a:t>
            </a: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613541" y="1386556"/>
            <a:ext cx="10515600" cy="5071394"/>
          </a:xfrm>
        </p:spPr>
        <p:txBody>
          <a:bodyPr>
            <a:normAutofit lnSpcReduction="10000"/>
          </a:bodyPr>
          <a:lstStyle/>
          <a:p>
            <a:pPr marL="0" indent="0">
              <a:buNone/>
            </a:pPr>
            <a:r>
              <a:rPr lang="en-US" sz="3200" dirty="0"/>
              <a:t>Cookies can be used to: </a:t>
            </a:r>
          </a:p>
          <a:p>
            <a:pPr marL="463550" indent="-227013">
              <a:buClr>
                <a:srgbClr val="0A14A3"/>
              </a:buClr>
              <a:buFont typeface="Wingdings" pitchFamily="2" charset="2"/>
              <a:buChar char="§"/>
            </a:pPr>
            <a:r>
              <a:rPr lang="en-US" dirty="0"/>
              <a:t>track user behavior on a given website (</a:t>
            </a:r>
            <a:r>
              <a:rPr lang="en-US" dirty="0">
                <a:solidFill>
                  <a:srgbClr val="C00000"/>
                </a:solidFill>
              </a:rPr>
              <a:t>first party cookies</a:t>
            </a:r>
            <a:r>
              <a:rPr lang="en-US" dirty="0"/>
              <a:t>)</a:t>
            </a:r>
          </a:p>
          <a:p>
            <a:pPr marL="463550" indent="-227013">
              <a:buClr>
                <a:srgbClr val="0A14A3"/>
              </a:buClr>
              <a:buFont typeface="Wingdings" pitchFamily="2" charset="2"/>
              <a:buChar char="§"/>
            </a:pPr>
            <a:r>
              <a:rPr lang="en-US" dirty="0"/>
              <a:t>track user behavior across multiple websites (</a:t>
            </a:r>
            <a:r>
              <a:rPr lang="en-US" dirty="0">
                <a:solidFill>
                  <a:srgbClr val="C00000"/>
                </a:solidFill>
              </a:rPr>
              <a:t>third party cookies</a:t>
            </a:r>
            <a:r>
              <a:rPr lang="en-US" dirty="0"/>
              <a:t>) without user ever choosing to visit tracker site (!)</a:t>
            </a:r>
          </a:p>
          <a:p>
            <a:pPr marL="463550" indent="-227013">
              <a:buClr>
                <a:srgbClr val="0A14A3"/>
              </a:buClr>
              <a:buFont typeface="Wingdings" pitchFamily="2" charset="2"/>
              <a:buChar char="§"/>
            </a:pPr>
            <a:r>
              <a:rPr lang="en-US" dirty="0"/>
              <a:t>tracking may be </a:t>
            </a:r>
            <a:r>
              <a:rPr lang="en-US" i="1" dirty="0"/>
              <a:t>invisible</a:t>
            </a:r>
            <a:r>
              <a:rPr lang="en-US" dirty="0"/>
              <a:t> to user:</a:t>
            </a:r>
          </a:p>
          <a:p>
            <a:pPr marL="860425" lvl="1" indent="-168275">
              <a:buClr>
                <a:srgbClr val="0A14A3"/>
              </a:buClr>
            </a:pPr>
            <a:r>
              <a:rPr lang="en-US" dirty="0"/>
              <a:t>rather than displayed ad triggering HTTP GET to tracker, could be an invisible link</a:t>
            </a:r>
          </a:p>
          <a:p>
            <a:pPr marL="920750" lvl="1" indent="-227013">
              <a:buClr>
                <a:srgbClr val="0A14A3"/>
              </a:buClr>
              <a:buFont typeface="Wingdings" pitchFamily="2" charset="2"/>
              <a:buChar char="§"/>
            </a:pPr>
            <a:endParaRPr lang="en-US" dirty="0"/>
          </a:p>
          <a:p>
            <a:pPr marL="236537" indent="0">
              <a:buClr>
                <a:srgbClr val="0A14A3"/>
              </a:buClr>
              <a:buNone/>
            </a:pPr>
            <a:r>
              <a:rPr lang="en-US" dirty="0"/>
              <a:t>third party tracking via cookies:</a:t>
            </a:r>
          </a:p>
          <a:p>
            <a:pPr marL="692150" indent="-341313">
              <a:buClr>
                <a:srgbClr val="0A14A3"/>
              </a:buClr>
              <a:buFont typeface="Wingdings" pitchFamily="2" charset="2"/>
              <a:buChar char="§"/>
            </a:pPr>
            <a:r>
              <a:rPr lang="en-US" dirty="0"/>
              <a:t>disabled by default in Firefox, Safari browsers</a:t>
            </a:r>
          </a:p>
          <a:p>
            <a:pPr marL="692150" indent="-341313">
              <a:buClr>
                <a:srgbClr val="0A14A3"/>
              </a:buClr>
              <a:buFont typeface="Wingdings" pitchFamily="2" charset="2"/>
              <a:buChar char="§"/>
            </a:pPr>
            <a:r>
              <a:rPr lang="en-US" dirty="0"/>
              <a:t>to be disabled in Chrome browser in 2023</a:t>
            </a:r>
          </a:p>
        </p:txBody>
      </p:sp>
    </p:spTree>
    <p:extLst>
      <p:ext uri="{BB962C8B-B14F-4D97-AF65-F5344CB8AC3E}">
        <p14:creationId xmlns:p14="http://schemas.microsoft.com/office/powerpoint/2010/main" val="4115819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6" end="6"/>
                                            </p:txEl>
                                          </p:spTgt>
                                        </p:tgtEl>
                                        <p:attrNameLst>
                                          <p:attrName>style.visibility</p:attrName>
                                        </p:attrNameLst>
                                      </p:cBhvr>
                                      <p:to>
                                        <p:strVal val="visible"/>
                                      </p:to>
                                    </p:set>
                                    <p:animEffect transition="in" filter="dissolve">
                                      <p:cBhvr>
                                        <p:cTn id="7" dur="500"/>
                                        <p:tgtEl>
                                          <p:spTgt spid="11">
                                            <p:txEl>
                                              <p:pRg st="6" end="6"/>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7" end="7"/>
                                            </p:txEl>
                                          </p:spTgt>
                                        </p:tgtEl>
                                        <p:attrNameLst>
                                          <p:attrName>style.visibility</p:attrName>
                                        </p:attrNameLst>
                                      </p:cBhvr>
                                      <p:to>
                                        <p:strVal val="visible"/>
                                      </p:to>
                                    </p:set>
                                    <p:animEffect transition="in" filter="dissolve">
                                      <p:cBhvr>
                                        <p:cTn id="10" dur="500"/>
                                        <p:tgtEl>
                                          <p:spTgt spid="11">
                                            <p:txEl>
                                              <p:pRg st="7" end="7"/>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8" end="8"/>
                                            </p:txEl>
                                          </p:spTgt>
                                        </p:tgtEl>
                                        <p:attrNameLst>
                                          <p:attrName>style.visibility</p:attrName>
                                        </p:attrNameLst>
                                      </p:cBhvr>
                                      <p:to>
                                        <p:strVal val="visible"/>
                                      </p:to>
                                    </p:set>
                                    <p:animEffect transition="in" filter="dissolve">
                                      <p:cBhvr>
                                        <p:cTn id="13" dur="500"/>
                                        <p:tgtEl>
                                          <p:spTgt spid="11">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028307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 GDPR </a:t>
            </a:r>
            <a:r>
              <a:rPr kumimoji="0" lang="en-US" sz="2800" b="0" i="0" u="none" strike="noStrike" kern="1200" cap="none" spc="0" normalizeH="0" baseline="0" noProof="0" dirty="0">
                <a:ln>
                  <a:noFill/>
                </a:ln>
                <a:solidFill>
                  <a:srgbClr val="0E01A0"/>
                </a:solidFill>
                <a:effectLst/>
                <a:uLnTx/>
                <a:uFillTx/>
                <a:latin typeface="Calibri" panose="020F0502020204030204"/>
                <a:ea typeface="+mn-ea"/>
                <a:cs typeface="+mn-cs"/>
              </a:rPr>
              <a:t>(EU General Data Protection Regulation) </a:t>
            </a: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and cookies</a:t>
            </a:r>
            <a:endPar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endParaRP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802727" y="1632893"/>
            <a:ext cx="5736021" cy="2911124"/>
          </a:xfrm>
        </p:spPr>
        <p:txBody>
          <a:bodyPr>
            <a:normAutofit/>
          </a:bodyPr>
          <a:lstStyle/>
          <a:p>
            <a:pPr marL="0" indent="0">
              <a:buNone/>
            </a:pPr>
            <a:r>
              <a:rPr lang="en-US" sz="2000" dirty="0"/>
              <a:t>“Natural persons may be associated with online identifiers […] such as internet protocol addresses, cookie identifiers or other identifiers […].</a:t>
            </a:r>
          </a:p>
          <a:p>
            <a:pPr marL="0" indent="0">
              <a:buNone/>
            </a:pPr>
            <a:r>
              <a:rPr lang="en-US" sz="2000" dirty="0"/>
              <a:t>This may leave traces which, in particular when combined with unique identifiers and other information received by the servers, may be used to create profiles of the natural persons and identify them.”</a:t>
            </a:r>
          </a:p>
          <a:p>
            <a:pPr marL="0" indent="0">
              <a:buNone/>
            </a:pPr>
            <a:endParaRPr lang="en-US" dirty="0"/>
          </a:p>
        </p:txBody>
      </p:sp>
      <p:sp>
        <p:nvSpPr>
          <p:cNvPr id="53" name="Rectangle 52">
            <a:extLst>
              <a:ext uri="{FF2B5EF4-FFF2-40B4-BE49-F238E27FC236}">
                <a16:creationId xmlns:a16="http://schemas.microsoft.com/office/drawing/2014/main" id="{BFBE1986-1770-D04F-A610-BF1A6514BB48}"/>
              </a:ext>
            </a:extLst>
          </p:cNvPr>
          <p:cNvSpPr/>
          <p:nvPr/>
        </p:nvSpPr>
        <p:spPr>
          <a:xfrm>
            <a:off x="547457" y="1418109"/>
            <a:ext cx="6229350" cy="2903220"/>
          </a:xfrm>
          <a:prstGeom prst="rect">
            <a:avLst/>
          </a:pr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 name="TextBox 54">
            <a:extLst>
              <a:ext uri="{FF2B5EF4-FFF2-40B4-BE49-F238E27FC236}">
                <a16:creationId xmlns:a16="http://schemas.microsoft.com/office/drawing/2014/main" id="{4074E854-33C2-FC45-A070-05AF1EC24A62}"/>
              </a:ext>
            </a:extLst>
          </p:cNvPr>
          <p:cNvSpPr txBox="1"/>
          <p:nvPr/>
        </p:nvSpPr>
        <p:spPr>
          <a:xfrm>
            <a:off x="3578771" y="4114800"/>
            <a:ext cx="2817887"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GDPR, recital 30 (May 2018)</a:t>
            </a:r>
          </a:p>
        </p:txBody>
      </p:sp>
      <p:grpSp>
        <p:nvGrpSpPr>
          <p:cNvPr id="58" name="Group 57">
            <a:extLst>
              <a:ext uri="{FF2B5EF4-FFF2-40B4-BE49-F238E27FC236}">
                <a16:creationId xmlns:a16="http://schemas.microsoft.com/office/drawing/2014/main" id="{B52903E8-B701-5148-93B6-EC1E4331F5FB}"/>
              </a:ext>
            </a:extLst>
          </p:cNvPr>
          <p:cNvGrpSpPr/>
          <p:nvPr/>
        </p:nvGrpSpPr>
        <p:grpSpPr>
          <a:xfrm>
            <a:off x="7162802" y="1198179"/>
            <a:ext cx="5029198" cy="4840014"/>
            <a:chOff x="6810703" y="931954"/>
            <a:chExt cx="5675585" cy="5736860"/>
          </a:xfrm>
        </p:grpSpPr>
        <p:pic>
          <p:nvPicPr>
            <p:cNvPr id="173" name="Picture 2" descr="17 19 21.5 23.6&amp;#39;&amp;#39; Inch 60HZ IPS lcd Monitor display for desktop computer  pc|LCD Monitors| - AliExpress">
              <a:extLst>
                <a:ext uri="{FF2B5EF4-FFF2-40B4-BE49-F238E27FC236}">
                  <a16:creationId xmlns:a16="http://schemas.microsoft.com/office/drawing/2014/main" id="{E2A13C1C-98B5-DC49-B1BB-DBCFA4C0DF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10703" y="931954"/>
              <a:ext cx="5675585" cy="5736860"/>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50">
              <a:extLst>
                <a:ext uri="{FF2B5EF4-FFF2-40B4-BE49-F238E27FC236}">
                  <a16:creationId xmlns:a16="http://schemas.microsoft.com/office/drawing/2014/main" id="{30D92692-1901-A141-88C9-0A095B294528}"/>
                </a:ext>
              </a:extLst>
            </p:cNvPr>
            <p:cNvPicPr>
              <a:picLocks noChangeAspect="1"/>
            </p:cNvPicPr>
            <p:nvPr/>
          </p:nvPicPr>
          <p:blipFill>
            <a:blip r:embed="rId4"/>
            <a:stretch>
              <a:fillRect/>
            </a:stretch>
          </p:blipFill>
          <p:spPr>
            <a:xfrm>
              <a:off x="7772399" y="1697511"/>
              <a:ext cx="3859905" cy="3315923"/>
            </a:xfrm>
            <a:prstGeom prst="rect">
              <a:avLst/>
            </a:prstGeom>
            <a:ln w="31750">
              <a:solidFill>
                <a:schemeClr val="bg1">
                  <a:lumMod val="75000"/>
                </a:schemeClr>
              </a:solidFill>
            </a:ln>
            <a:effectLst>
              <a:outerShdw blurRad="50800" dist="38100" dir="2700000" algn="tl" rotWithShape="0">
                <a:prstClr val="black">
                  <a:alpha val="40000"/>
                </a:prstClr>
              </a:outerShdw>
            </a:effectLst>
          </p:spPr>
        </p:pic>
        <p:sp>
          <p:nvSpPr>
            <p:cNvPr id="56" name="Rectangle 55">
              <a:extLst>
                <a:ext uri="{FF2B5EF4-FFF2-40B4-BE49-F238E27FC236}">
                  <a16:creationId xmlns:a16="http://schemas.microsoft.com/office/drawing/2014/main" id="{2E1F02BC-6660-6941-B402-887A3D821B18}"/>
                </a:ext>
              </a:extLst>
            </p:cNvPr>
            <p:cNvSpPr/>
            <p:nvPr/>
          </p:nvSpPr>
          <p:spPr>
            <a:xfrm>
              <a:off x="7993117" y="3957145"/>
              <a:ext cx="3484180" cy="930165"/>
            </a:xfrm>
            <a:prstGeom prst="rect">
              <a:avLst/>
            </a:prstGeom>
            <a:noFill/>
            <a:ln w="603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 name="TextBox 56">
              <a:extLst>
                <a:ext uri="{FF2B5EF4-FFF2-40B4-BE49-F238E27FC236}">
                  <a16:creationId xmlns:a16="http://schemas.microsoft.com/office/drawing/2014/main" id="{A76BEBCE-C465-314E-86E0-F0EBEB0CE0D0}"/>
                </a:ext>
              </a:extLst>
            </p:cNvPr>
            <p:cNvSpPr txBox="1"/>
            <p:nvPr/>
          </p:nvSpPr>
          <p:spPr>
            <a:xfrm>
              <a:off x="8071944" y="5580992"/>
              <a:ext cx="3263462" cy="923330"/>
            </a:xfrm>
            <a:prstGeom prst="rect">
              <a:avLst/>
            </a:prstGeom>
            <a:solidFill>
              <a:schemeClr val="bg1">
                <a:alpha val="67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C00000"/>
                  </a:solidFill>
                  <a:effectLst/>
                  <a:uLnTx/>
                  <a:uFillTx/>
                  <a:latin typeface="Calibri" panose="020F0502020204030204"/>
                  <a:ea typeface="+mn-ea"/>
                  <a:cs typeface="+mn-cs"/>
                </a:rPr>
                <a:t>User has explicit control over whether or not cookies are allowed</a:t>
              </a:r>
            </a:p>
          </p:txBody>
        </p:sp>
      </p:grpSp>
      <p:grpSp>
        <p:nvGrpSpPr>
          <p:cNvPr id="60" name="Group 59">
            <a:extLst>
              <a:ext uri="{FF2B5EF4-FFF2-40B4-BE49-F238E27FC236}">
                <a16:creationId xmlns:a16="http://schemas.microsoft.com/office/drawing/2014/main" id="{B8831A28-D235-DF45-926A-DE576497C8EE}"/>
              </a:ext>
            </a:extLst>
          </p:cNvPr>
          <p:cNvGrpSpPr/>
          <p:nvPr/>
        </p:nvGrpSpPr>
        <p:grpSpPr>
          <a:xfrm>
            <a:off x="504498" y="4461641"/>
            <a:ext cx="6274676" cy="1988605"/>
            <a:chOff x="504498" y="4461641"/>
            <a:chExt cx="6274676" cy="1988605"/>
          </a:xfrm>
        </p:grpSpPr>
        <p:sp>
          <p:nvSpPr>
            <p:cNvPr id="54" name="TextBox 53">
              <a:extLst>
                <a:ext uri="{FF2B5EF4-FFF2-40B4-BE49-F238E27FC236}">
                  <a16:creationId xmlns:a16="http://schemas.microsoft.com/office/drawing/2014/main" id="{BC9FA0C1-0C19-8F42-9B02-DABB110E178D}"/>
                </a:ext>
              </a:extLst>
            </p:cNvPr>
            <p:cNvSpPr txBox="1"/>
            <p:nvPr/>
          </p:nvSpPr>
          <p:spPr>
            <a:xfrm>
              <a:off x="504498" y="5249917"/>
              <a:ext cx="6274676"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when cookies can identify an individual, cookies are considered personal data, subject to GDPR personal data regulations</a:t>
              </a:r>
            </a:p>
          </p:txBody>
        </p:sp>
        <p:sp>
          <p:nvSpPr>
            <p:cNvPr id="59" name="Down Arrow 58">
              <a:extLst>
                <a:ext uri="{FF2B5EF4-FFF2-40B4-BE49-F238E27FC236}">
                  <a16:creationId xmlns:a16="http://schemas.microsoft.com/office/drawing/2014/main" id="{BD67E037-04D0-5242-9C92-6158A1ED1E53}"/>
                </a:ext>
              </a:extLst>
            </p:cNvPr>
            <p:cNvSpPr/>
            <p:nvPr/>
          </p:nvSpPr>
          <p:spPr>
            <a:xfrm>
              <a:off x="3058509" y="4461641"/>
              <a:ext cx="646387" cy="819807"/>
            </a:xfrm>
            <a:prstGeom prst="downArrow">
              <a:avLst/>
            </a:prstGeom>
            <a:gradFill>
              <a:gsLst>
                <a:gs pos="0">
                  <a:schemeClr val="accent1">
                    <a:lumMod val="5000"/>
                    <a:lumOff val="95000"/>
                  </a:schemeClr>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33124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up)">
                                      <p:cBhvr>
                                        <p:cTn id="7" dur="500"/>
                                        <p:tgtEl>
                                          <p:spTgt spid="6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dissolve">
                                      <p:cBhvr>
                                        <p:cTn id="1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Web caches</a:t>
            </a:r>
            <a:endParaRPr lang="en-US" sz="4400" dirty="0"/>
          </a:p>
        </p:txBody>
      </p:sp>
      <p:grpSp>
        <p:nvGrpSpPr>
          <p:cNvPr id="8" name="Group 171">
            <a:extLst>
              <a:ext uri="{FF2B5EF4-FFF2-40B4-BE49-F238E27FC236}">
                <a16:creationId xmlns:a16="http://schemas.microsoft.com/office/drawing/2014/main" id="{E76E25C6-83D0-304F-B3E3-A37D3DAE7B5C}"/>
              </a:ext>
            </a:extLst>
          </p:cNvPr>
          <p:cNvGrpSpPr>
            <a:grpSpLocks/>
          </p:cNvGrpSpPr>
          <p:nvPr/>
        </p:nvGrpSpPr>
        <p:grpSpPr bwMode="auto">
          <a:xfrm>
            <a:off x="6272213" y="2445088"/>
            <a:ext cx="687387" cy="763588"/>
            <a:chOff x="-44" y="1473"/>
            <a:chExt cx="981" cy="1105"/>
          </a:xfrm>
        </p:grpSpPr>
        <p:pic>
          <p:nvPicPr>
            <p:cNvPr id="10" name="Picture 172" descr="desktop_computer_stylized_medium">
              <a:extLst>
                <a:ext uri="{FF2B5EF4-FFF2-40B4-BE49-F238E27FC236}">
                  <a16:creationId xmlns:a16="http://schemas.microsoft.com/office/drawing/2014/main" id="{CB2AE99F-D134-A74A-947C-5E7B017C1D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reeform 173">
              <a:extLst>
                <a:ext uri="{FF2B5EF4-FFF2-40B4-BE49-F238E27FC236}">
                  <a16:creationId xmlns:a16="http://schemas.microsoft.com/office/drawing/2014/main" id="{CC3CBC7E-C664-ED4A-8BFE-4C6C0A390F2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 name="Group 102">
            <a:extLst>
              <a:ext uri="{FF2B5EF4-FFF2-40B4-BE49-F238E27FC236}">
                <a16:creationId xmlns:a16="http://schemas.microsoft.com/office/drawing/2014/main" id="{341AE079-CB6E-AE4A-A6CF-6667D0BCC3A6}"/>
              </a:ext>
            </a:extLst>
          </p:cNvPr>
          <p:cNvGrpSpPr>
            <a:grpSpLocks/>
          </p:cNvGrpSpPr>
          <p:nvPr/>
        </p:nvGrpSpPr>
        <p:grpSpPr bwMode="auto">
          <a:xfrm>
            <a:off x="6337300" y="4318338"/>
            <a:ext cx="687388" cy="763588"/>
            <a:chOff x="-44" y="1473"/>
            <a:chExt cx="981" cy="1105"/>
          </a:xfrm>
        </p:grpSpPr>
        <p:pic>
          <p:nvPicPr>
            <p:cNvPr id="13" name="Picture 103" descr="desktop_computer_stylized_medium">
              <a:extLst>
                <a:ext uri="{FF2B5EF4-FFF2-40B4-BE49-F238E27FC236}">
                  <a16:creationId xmlns:a16="http://schemas.microsoft.com/office/drawing/2014/main" id="{0F7D667F-14F5-8947-8466-5A2508D1FF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Freeform 104">
              <a:extLst>
                <a:ext uri="{FF2B5EF4-FFF2-40B4-BE49-F238E27FC236}">
                  <a16:creationId xmlns:a16="http://schemas.microsoft.com/office/drawing/2014/main" id="{1CCE495C-FE29-374C-9BCD-5BFBA55DE77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48" name="Group 105">
            <a:extLst>
              <a:ext uri="{FF2B5EF4-FFF2-40B4-BE49-F238E27FC236}">
                <a16:creationId xmlns:a16="http://schemas.microsoft.com/office/drawing/2014/main" id="{713D2680-FE84-BF45-82AB-42E37E22BD97}"/>
              </a:ext>
            </a:extLst>
          </p:cNvPr>
          <p:cNvGrpSpPr>
            <a:grpSpLocks/>
          </p:cNvGrpSpPr>
          <p:nvPr/>
        </p:nvGrpSpPr>
        <p:grpSpPr bwMode="auto">
          <a:xfrm>
            <a:off x="10423525" y="2586376"/>
            <a:ext cx="433388" cy="715962"/>
            <a:chOff x="4140" y="429"/>
            <a:chExt cx="1425" cy="2396"/>
          </a:xfrm>
        </p:grpSpPr>
        <p:sp>
          <p:nvSpPr>
            <p:cNvPr id="49" name="Freeform 106">
              <a:extLst>
                <a:ext uri="{FF2B5EF4-FFF2-40B4-BE49-F238E27FC236}">
                  <a16:creationId xmlns:a16="http://schemas.microsoft.com/office/drawing/2014/main" id="{F351644B-40EC-1643-B55C-BD6490B42BA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 name="Rectangle 107">
              <a:extLst>
                <a:ext uri="{FF2B5EF4-FFF2-40B4-BE49-F238E27FC236}">
                  <a16:creationId xmlns:a16="http://schemas.microsoft.com/office/drawing/2014/main" id="{C431E1A6-A308-714C-9DB4-CD66A6C1EE17}"/>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1" name="Freeform 108">
              <a:extLst>
                <a:ext uri="{FF2B5EF4-FFF2-40B4-BE49-F238E27FC236}">
                  <a16:creationId xmlns:a16="http://schemas.microsoft.com/office/drawing/2014/main" id="{31CFCE65-E538-0841-8EF3-0F63DB8943E8}"/>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 name="Freeform 109">
              <a:extLst>
                <a:ext uri="{FF2B5EF4-FFF2-40B4-BE49-F238E27FC236}">
                  <a16:creationId xmlns:a16="http://schemas.microsoft.com/office/drawing/2014/main" id="{ECC9C409-7630-F84A-B584-5C94715A698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 name="Rectangle 110">
              <a:extLst>
                <a:ext uri="{FF2B5EF4-FFF2-40B4-BE49-F238E27FC236}">
                  <a16:creationId xmlns:a16="http://schemas.microsoft.com/office/drawing/2014/main" id="{F46717B0-272A-7C4F-B732-92EEC8E77AD3}"/>
                </a:ext>
              </a:extLst>
            </p:cNvPr>
            <p:cNvSpPr>
              <a:spLocks noChangeArrowheads="1"/>
            </p:cNvSpPr>
            <p:nvPr/>
          </p:nvSpPr>
          <p:spPr bwMode="auto">
            <a:xfrm>
              <a:off x="4213" y="695"/>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4" name="Group 111">
              <a:extLst>
                <a:ext uri="{FF2B5EF4-FFF2-40B4-BE49-F238E27FC236}">
                  <a16:creationId xmlns:a16="http://schemas.microsoft.com/office/drawing/2014/main" id="{F4ACB840-83DF-404B-A66F-DEBB071861C4}"/>
                </a:ext>
              </a:extLst>
            </p:cNvPr>
            <p:cNvGrpSpPr>
              <a:grpSpLocks/>
            </p:cNvGrpSpPr>
            <p:nvPr/>
          </p:nvGrpSpPr>
          <p:grpSpPr bwMode="auto">
            <a:xfrm>
              <a:off x="4749" y="668"/>
              <a:ext cx="581" cy="145"/>
              <a:chOff x="614" y="2568"/>
              <a:chExt cx="725" cy="139"/>
            </a:xfrm>
          </p:grpSpPr>
          <p:sp>
            <p:nvSpPr>
              <p:cNvPr id="79" name="AutoShape 112">
                <a:extLst>
                  <a:ext uri="{FF2B5EF4-FFF2-40B4-BE49-F238E27FC236}">
                    <a16:creationId xmlns:a16="http://schemas.microsoft.com/office/drawing/2014/main" id="{A911B0DC-A8C2-124C-9C82-2A735A79B97C}"/>
                  </a:ext>
                </a:extLst>
              </p:cNvPr>
              <p:cNvSpPr>
                <a:spLocks noChangeArrowheads="1"/>
              </p:cNvSpPr>
              <p:nvPr/>
            </p:nvSpPr>
            <p:spPr bwMode="auto">
              <a:xfrm>
                <a:off x="616" y="2568"/>
                <a:ext cx="723"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80" name="AutoShape 113">
                <a:extLst>
                  <a:ext uri="{FF2B5EF4-FFF2-40B4-BE49-F238E27FC236}">
                    <a16:creationId xmlns:a16="http://schemas.microsoft.com/office/drawing/2014/main" id="{9F0B8CE7-288A-EE43-A6E4-C3D97C626F46}"/>
                  </a:ext>
                </a:extLst>
              </p:cNvPr>
              <p:cNvSpPr>
                <a:spLocks noChangeArrowheads="1"/>
              </p:cNvSpPr>
              <p:nvPr/>
            </p:nvSpPr>
            <p:spPr bwMode="auto">
              <a:xfrm>
                <a:off x="629" y="2583"/>
                <a:ext cx="69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5" name="Rectangle 114">
              <a:extLst>
                <a:ext uri="{FF2B5EF4-FFF2-40B4-BE49-F238E27FC236}">
                  <a16:creationId xmlns:a16="http://schemas.microsoft.com/office/drawing/2014/main" id="{766D4B94-8E57-804B-B018-819DFD6CDCC0}"/>
                </a:ext>
              </a:extLst>
            </p:cNvPr>
            <p:cNvSpPr>
              <a:spLocks noChangeArrowheads="1"/>
            </p:cNvSpPr>
            <p:nvPr/>
          </p:nvSpPr>
          <p:spPr bwMode="auto">
            <a:xfrm>
              <a:off x="4224" y="101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6" name="Group 115">
              <a:extLst>
                <a:ext uri="{FF2B5EF4-FFF2-40B4-BE49-F238E27FC236}">
                  <a16:creationId xmlns:a16="http://schemas.microsoft.com/office/drawing/2014/main" id="{D994FF4C-7626-D748-A12D-5D1C5FEE1AC4}"/>
                </a:ext>
              </a:extLst>
            </p:cNvPr>
            <p:cNvGrpSpPr>
              <a:grpSpLocks/>
            </p:cNvGrpSpPr>
            <p:nvPr/>
          </p:nvGrpSpPr>
          <p:grpSpPr bwMode="auto">
            <a:xfrm>
              <a:off x="4747" y="994"/>
              <a:ext cx="581" cy="134"/>
              <a:chOff x="614" y="2568"/>
              <a:chExt cx="725" cy="139"/>
            </a:xfrm>
          </p:grpSpPr>
          <p:sp>
            <p:nvSpPr>
              <p:cNvPr id="77" name="AutoShape 116">
                <a:extLst>
                  <a:ext uri="{FF2B5EF4-FFF2-40B4-BE49-F238E27FC236}">
                    <a16:creationId xmlns:a16="http://schemas.microsoft.com/office/drawing/2014/main" id="{198A1BC7-4B65-BC4C-8A29-B983D8E1F847}"/>
                  </a:ext>
                </a:extLst>
              </p:cNvPr>
              <p:cNvSpPr>
                <a:spLocks noChangeArrowheads="1"/>
              </p:cNvSpPr>
              <p:nvPr/>
            </p:nvSpPr>
            <p:spPr bwMode="auto">
              <a:xfrm>
                <a:off x="612" y="2566"/>
                <a:ext cx="730"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8" name="AutoShape 117">
                <a:extLst>
                  <a:ext uri="{FF2B5EF4-FFF2-40B4-BE49-F238E27FC236}">
                    <a16:creationId xmlns:a16="http://schemas.microsoft.com/office/drawing/2014/main" id="{40DD27E4-9779-CF42-BFDD-6696DFFFA76C}"/>
                  </a:ext>
                </a:extLst>
              </p:cNvPr>
              <p:cNvSpPr>
                <a:spLocks noChangeArrowheads="1"/>
              </p:cNvSpPr>
              <p:nvPr/>
            </p:nvSpPr>
            <p:spPr bwMode="auto">
              <a:xfrm>
                <a:off x="625" y="2583"/>
                <a:ext cx="697"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7" name="Rectangle 118">
              <a:extLst>
                <a:ext uri="{FF2B5EF4-FFF2-40B4-BE49-F238E27FC236}">
                  <a16:creationId xmlns:a16="http://schemas.microsoft.com/office/drawing/2014/main" id="{ACA44148-7C10-3C49-BB35-5101746C955C}"/>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8" name="Rectangle 119">
              <a:extLst>
                <a:ext uri="{FF2B5EF4-FFF2-40B4-BE49-F238E27FC236}">
                  <a16:creationId xmlns:a16="http://schemas.microsoft.com/office/drawing/2014/main" id="{4E7711E0-C3F4-3F44-939E-C5EB99D29083}"/>
                </a:ext>
              </a:extLst>
            </p:cNvPr>
            <p:cNvSpPr>
              <a:spLocks noChangeArrowheads="1"/>
            </p:cNvSpPr>
            <p:nvPr/>
          </p:nvSpPr>
          <p:spPr bwMode="auto">
            <a:xfrm>
              <a:off x="4229" y="1656"/>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9" name="Group 120">
              <a:extLst>
                <a:ext uri="{FF2B5EF4-FFF2-40B4-BE49-F238E27FC236}">
                  <a16:creationId xmlns:a16="http://schemas.microsoft.com/office/drawing/2014/main" id="{67EE5E5B-A672-4948-A190-6619EF0F407D}"/>
                </a:ext>
              </a:extLst>
            </p:cNvPr>
            <p:cNvGrpSpPr>
              <a:grpSpLocks/>
            </p:cNvGrpSpPr>
            <p:nvPr/>
          </p:nvGrpSpPr>
          <p:grpSpPr bwMode="auto">
            <a:xfrm>
              <a:off x="4735" y="1627"/>
              <a:ext cx="582" cy="151"/>
              <a:chOff x="614" y="2568"/>
              <a:chExt cx="725" cy="139"/>
            </a:xfrm>
          </p:grpSpPr>
          <p:sp>
            <p:nvSpPr>
              <p:cNvPr id="75" name="AutoShape 121">
                <a:extLst>
                  <a:ext uri="{FF2B5EF4-FFF2-40B4-BE49-F238E27FC236}">
                    <a16:creationId xmlns:a16="http://schemas.microsoft.com/office/drawing/2014/main" id="{05F4D1D6-814A-6E46-A67F-0AB27A8D1CE8}"/>
                  </a:ext>
                </a:extLst>
              </p:cNvPr>
              <p:cNvSpPr>
                <a:spLocks noChangeArrowheads="1"/>
              </p:cNvSpPr>
              <p:nvPr/>
            </p:nvSpPr>
            <p:spPr bwMode="auto">
              <a:xfrm>
                <a:off x="614" y="2570"/>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6" name="AutoShape 122">
                <a:extLst>
                  <a:ext uri="{FF2B5EF4-FFF2-40B4-BE49-F238E27FC236}">
                    <a16:creationId xmlns:a16="http://schemas.microsoft.com/office/drawing/2014/main" id="{B26FB4DB-5CE0-0547-A9EF-8F3F889E2A00}"/>
                  </a:ext>
                </a:extLst>
              </p:cNvPr>
              <p:cNvSpPr>
                <a:spLocks noChangeArrowheads="1"/>
              </p:cNvSpPr>
              <p:nvPr/>
            </p:nvSpPr>
            <p:spPr bwMode="auto">
              <a:xfrm>
                <a:off x="627" y="2585"/>
                <a:ext cx="683"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60" name="Freeform 123">
              <a:extLst>
                <a:ext uri="{FF2B5EF4-FFF2-40B4-BE49-F238E27FC236}">
                  <a16:creationId xmlns:a16="http://schemas.microsoft.com/office/drawing/2014/main" id="{06773D0F-8045-BA4B-A438-853ED5C1E6C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1" name="Group 124">
              <a:extLst>
                <a:ext uri="{FF2B5EF4-FFF2-40B4-BE49-F238E27FC236}">
                  <a16:creationId xmlns:a16="http://schemas.microsoft.com/office/drawing/2014/main" id="{2289418B-58E5-6F41-8BA5-C30F733D8B78}"/>
                </a:ext>
              </a:extLst>
            </p:cNvPr>
            <p:cNvGrpSpPr>
              <a:grpSpLocks/>
            </p:cNvGrpSpPr>
            <p:nvPr/>
          </p:nvGrpSpPr>
          <p:grpSpPr bwMode="auto">
            <a:xfrm>
              <a:off x="4739" y="1327"/>
              <a:ext cx="582" cy="139"/>
              <a:chOff x="614" y="2568"/>
              <a:chExt cx="725" cy="139"/>
            </a:xfrm>
          </p:grpSpPr>
          <p:sp>
            <p:nvSpPr>
              <p:cNvPr id="73" name="AutoShape 125">
                <a:extLst>
                  <a:ext uri="{FF2B5EF4-FFF2-40B4-BE49-F238E27FC236}">
                    <a16:creationId xmlns:a16="http://schemas.microsoft.com/office/drawing/2014/main" id="{38E6EBDC-7542-364B-BAB0-D30286482B98}"/>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4" name="AutoShape 126">
                <a:extLst>
                  <a:ext uri="{FF2B5EF4-FFF2-40B4-BE49-F238E27FC236}">
                    <a16:creationId xmlns:a16="http://schemas.microsoft.com/office/drawing/2014/main" id="{54B2EB69-B7C9-EC42-B99F-19CC17D5EAD3}"/>
                  </a:ext>
                </a:extLst>
              </p:cNvPr>
              <p:cNvSpPr>
                <a:spLocks noChangeArrowheads="1"/>
              </p:cNvSpPr>
              <p:nvPr/>
            </p:nvSpPr>
            <p:spPr bwMode="auto">
              <a:xfrm>
                <a:off x="629" y="2584"/>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62" name="Rectangle 127">
              <a:extLst>
                <a:ext uri="{FF2B5EF4-FFF2-40B4-BE49-F238E27FC236}">
                  <a16:creationId xmlns:a16="http://schemas.microsoft.com/office/drawing/2014/main" id="{08BCE1F3-76AF-E441-89A0-DA57E700E37B}"/>
                </a:ext>
              </a:extLst>
            </p:cNvPr>
            <p:cNvSpPr>
              <a:spLocks noChangeArrowheads="1"/>
            </p:cNvSpPr>
            <p:nvPr/>
          </p:nvSpPr>
          <p:spPr bwMode="auto">
            <a:xfrm>
              <a:off x="5252"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3" name="Freeform 128">
              <a:extLst>
                <a:ext uri="{FF2B5EF4-FFF2-40B4-BE49-F238E27FC236}">
                  <a16:creationId xmlns:a16="http://schemas.microsoft.com/office/drawing/2014/main" id="{4B174135-D9EA-854A-9853-AC5CCDD443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4" name="Freeform 129">
              <a:extLst>
                <a:ext uri="{FF2B5EF4-FFF2-40B4-BE49-F238E27FC236}">
                  <a16:creationId xmlns:a16="http://schemas.microsoft.com/office/drawing/2014/main" id="{927D55DC-6C82-634A-B79C-B427EAAD459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5" name="Oval 130">
              <a:extLst>
                <a:ext uri="{FF2B5EF4-FFF2-40B4-BE49-F238E27FC236}">
                  <a16:creationId xmlns:a16="http://schemas.microsoft.com/office/drawing/2014/main" id="{3BB31101-2EB7-F44D-8AA6-0366039E9CFA}"/>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6" name="Freeform 131">
              <a:extLst>
                <a:ext uri="{FF2B5EF4-FFF2-40B4-BE49-F238E27FC236}">
                  <a16:creationId xmlns:a16="http://schemas.microsoft.com/office/drawing/2014/main" id="{79253978-26CE-7249-A74C-F9743D4FBD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7" name="AutoShape 132">
              <a:extLst>
                <a:ext uri="{FF2B5EF4-FFF2-40B4-BE49-F238E27FC236}">
                  <a16:creationId xmlns:a16="http://schemas.microsoft.com/office/drawing/2014/main" id="{D2E63390-A569-3942-9FC4-1FAF9A9C770E}"/>
                </a:ext>
              </a:extLst>
            </p:cNvPr>
            <p:cNvSpPr>
              <a:spLocks noChangeArrowheads="1"/>
            </p:cNvSpPr>
            <p:nvPr/>
          </p:nvSpPr>
          <p:spPr bwMode="auto">
            <a:xfrm>
              <a:off x="4140" y="2676"/>
              <a:ext cx="1201"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8" name="AutoShape 133">
              <a:extLst>
                <a:ext uri="{FF2B5EF4-FFF2-40B4-BE49-F238E27FC236}">
                  <a16:creationId xmlns:a16="http://schemas.microsoft.com/office/drawing/2014/main" id="{76E84029-5A5D-0B43-A027-68F72A0B1075}"/>
                </a:ext>
              </a:extLst>
            </p:cNvPr>
            <p:cNvSpPr>
              <a:spLocks noChangeArrowheads="1"/>
            </p:cNvSpPr>
            <p:nvPr/>
          </p:nvSpPr>
          <p:spPr bwMode="auto">
            <a:xfrm>
              <a:off x="4208"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9" name="Oval 134">
              <a:extLst>
                <a:ext uri="{FF2B5EF4-FFF2-40B4-BE49-F238E27FC236}">
                  <a16:creationId xmlns:a16="http://schemas.microsoft.com/office/drawing/2014/main" id="{3E213C1D-2C02-AD4C-9E3D-D83B7E9B8458}"/>
                </a:ext>
              </a:extLst>
            </p:cNvPr>
            <p:cNvSpPr>
              <a:spLocks noChangeArrowheads="1"/>
            </p:cNvSpPr>
            <p:nvPr/>
          </p:nvSpPr>
          <p:spPr bwMode="auto">
            <a:xfrm>
              <a:off x="4307" y="2384"/>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0" name="Oval 135">
              <a:extLst>
                <a:ext uri="{FF2B5EF4-FFF2-40B4-BE49-F238E27FC236}">
                  <a16:creationId xmlns:a16="http://schemas.microsoft.com/office/drawing/2014/main" id="{8AAFA532-A081-384C-AB75-218BDC209A3C}"/>
                </a:ext>
              </a:extLst>
            </p:cNvPr>
            <p:cNvSpPr>
              <a:spLocks noChangeArrowheads="1"/>
            </p:cNvSpPr>
            <p:nvPr/>
          </p:nvSpPr>
          <p:spPr bwMode="auto">
            <a:xfrm>
              <a:off x="4485" y="2384"/>
              <a:ext cx="162"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71" name="Oval 136">
              <a:extLst>
                <a:ext uri="{FF2B5EF4-FFF2-40B4-BE49-F238E27FC236}">
                  <a16:creationId xmlns:a16="http://schemas.microsoft.com/office/drawing/2014/main" id="{56B5635A-EB88-0440-8FBB-410A578DEF4E}"/>
                </a:ext>
              </a:extLst>
            </p:cNvPr>
            <p:cNvSpPr>
              <a:spLocks noChangeArrowheads="1"/>
            </p:cNvSpPr>
            <p:nvPr/>
          </p:nvSpPr>
          <p:spPr bwMode="auto">
            <a:xfrm>
              <a:off x="4662" y="2379"/>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2" name="Rectangle 137">
              <a:extLst>
                <a:ext uri="{FF2B5EF4-FFF2-40B4-BE49-F238E27FC236}">
                  <a16:creationId xmlns:a16="http://schemas.microsoft.com/office/drawing/2014/main" id="{DB35C1A6-F8F8-A34C-83A8-1C5F2BC02CF1}"/>
                </a:ext>
              </a:extLst>
            </p:cNvPr>
            <p:cNvSpPr>
              <a:spLocks noChangeArrowheads="1"/>
            </p:cNvSpPr>
            <p:nvPr/>
          </p:nvSpPr>
          <p:spPr bwMode="auto">
            <a:xfrm>
              <a:off x="5064" y="1837"/>
              <a:ext cx="84"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81" name="Rectangle 3">
            <a:extLst>
              <a:ext uri="{FF2B5EF4-FFF2-40B4-BE49-F238E27FC236}">
                <a16:creationId xmlns:a16="http://schemas.microsoft.com/office/drawing/2014/main" id="{0E93D937-D6CD-8B48-B770-F30B1D0D993E}"/>
              </a:ext>
            </a:extLst>
          </p:cNvPr>
          <p:cNvSpPr txBox="1">
            <a:spLocks noChangeArrowheads="1"/>
          </p:cNvSpPr>
          <p:nvPr/>
        </p:nvSpPr>
        <p:spPr>
          <a:xfrm>
            <a:off x="794606" y="2233994"/>
            <a:ext cx="4908362" cy="37623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configures browser to point to a (local) </a:t>
            </a:r>
            <a:r>
              <a:rPr kumimoji="0" lang="en-US" altLang="en-US" sz="28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Web cache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browser sends all HTTP requests to cache</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if</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object in cache: cache returns object to client</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else</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cache requests object from origin server, caches received object, then returns object to client</a:t>
            </a:r>
          </a:p>
        </p:txBody>
      </p:sp>
      <p:sp>
        <p:nvSpPr>
          <p:cNvPr id="82" name="Rectangle 4">
            <a:extLst>
              <a:ext uri="{FF2B5EF4-FFF2-40B4-BE49-F238E27FC236}">
                <a16:creationId xmlns:a16="http://schemas.microsoft.com/office/drawing/2014/main" id="{333F1EEA-A155-1C41-80CD-10E94B83082A}"/>
              </a:ext>
            </a:extLst>
          </p:cNvPr>
          <p:cNvSpPr>
            <a:spLocks noChangeArrowheads="1"/>
          </p:cNvSpPr>
          <p:nvPr/>
        </p:nvSpPr>
        <p:spPr bwMode="auto">
          <a:xfrm>
            <a:off x="865380" y="1333500"/>
            <a:ext cx="10292615"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satisfy client requests without involving origin server</a:t>
            </a:r>
          </a:p>
        </p:txBody>
      </p:sp>
      <p:sp>
        <p:nvSpPr>
          <p:cNvPr id="83" name="Text Box 6">
            <a:extLst>
              <a:ext uri="{FF2B5EF4-FFF2-40B4-BE49-F238E27FC236}">
                <a16:creationId xmlns:a16="http://schemas.microsoft.com/office/drawing/2014/main" id="{70E92C74-86C4-E048-AD53-D4201EAFCFA7}"/>
              </a:ext>
            </a:extLst>
          </p:cNvPr>
          <p:cNvSpPr txBox="1">
            <a:spLocks noChangeArrowheads="1"/>
          </p:cNvSpPr>
          <p:nvPr/>
        </p:nvSpPr>
        <p:spPr bwMode="auto">
          <a:xfrm>
            <a:off x="6416675" y="3118188"/>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client</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E568D9C3-D40D-D946-AB3E-DA830336DA5D}"/>
              </a:ext>
            </a:extLst>
          </p:cNvPr>
          <p:cNvGrpSpPr/>
          <p:nvPr/>
        </p:nvGrpSpPr>
        <p:grpSpPr>
          <a:xfrm>
            <a:off x="8270000" y="2687749"/>
            <a:ext cx="786882" cy="1235302"/>
            <a:chOff x="8270000" y="2687749"/>
            <a:chExt cx="786882" cy="1235302"/>
          </a:xfrm>
        </p:grpSpPr>
        <p:grpSp>
          <p:nvGrpSpPr>
            <p:cNvPr id="15" name="Group 138">
              <a:extLst>
                <a:ext uri="{FF2B5EF4-FFF2-40B4-BE49-F238E27FC236}">
                  <a16:creationId xmlns:a16="http://schemas.microsoft.com/office/drawing/2014/main" id="{BCAE7764-70F3-6C4D-BAB2-DE0B7C89D816}"/>
                </a:ext>
              </a:extLst>
            </p:cNvPr>
            <p:cNvGrpSpPr>
              <a:grpSpLocks/>
            </p:cNvGrpSpPr>
            <p:nvPr/>
          </p:nvGrpSpPr>
          <p:grpSpPr bwMode="auto">
            <a:xfrm>
              <a:off x="8475663" y="3207088"/>
              <a:ext cx="400050" cy="715963"/>
              <a:chOff x="4140" y="429"/>
              <a:chExt cx="1425" cy="2396"/>
            </a:xfrm>
          </p:grpSpPr>
          <p:sp>
            <p:nvSpPr>
              <p:cNvPr id="16" name="Freeform 139">
                <a:extLst>
                  <a:ext uri="{FF2B5EF4-FFF2-40B4-BE49-F238E27FC236}">
                    <a16:creationId xmlns:a16="http://schemas.microsoft.com/office/drawing/2014/main" id="{F1B2DFA0-F79D-7B41-AEB4-30CE9076E70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Rectangle 140">
                <a:extLst>
                  <a:ext uri="{FF2B5EF4-FFF2-40B4-BE49-F238E27FC236}">
                    <a16:creationId xmlns:a16="http://schemas.microsoft.com/office/drawing/2014/main" id="{C5E2EFBB-BBC5-9A42-BB0E-E6D6D2C22EC2}"/>
                  </a:ext>
                </a:extLst>
              </p:cNvPr>
              <p:cNvSpPr>
                <a:spLocks noChangeArrowheads="1"/>
              </p:cNvSpPr>
              <p:nvPr/>
            </p:nvSpPr>
            <p:spPr bwMode="auto">
              <a:xfrm>
                <a:off x="4208"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8" name="Freeform 141">
                <a:extLst>
                  <a:ext uri="{FF2B5EF4-FFF2-40B4-BE49-F238E27FC236}">
                    <a16:creationId xmlns:a16="http://schemas.microsoft.com/office/drawing/2014/main" id="{55529617-AF40-4A4A-B8BE-0A1D9AFF985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 name="Freeform 142">
                <a:extLst>
                  <a:ext uri="{FF2B5EF4-FFF2-40B4-BE49-F238E27FC236}">
                    <a16:creationId xmlns:a16="http://schemas.microsoft.com/office/drawing/2014/main" id="{CD96A818-3AB4-9749-B364-C94B61E3934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 name="Rectangle 143">
                <a:extLst>
                  <a:ext uri="{FF2B5EF4-FFF2-40B4-BE49-F238E27FC236}">
                    <a16:creationId xmlns:a16="http://schemas.microsoft.com/office/drawing/2014/main" id="{6CB7A8CB-28B7-454A-B6FA-0B497C6EA086}"/>
                  </a:ext>
                </a:extLst>
              </p:cNvPr>
              <p:cNvSpPr>
                <a:spLocks noChangeArrowheads="1"/>
              </p:cNvSpPr>
              <p:nvPr/>
            </p:nvSpPr>
            <p:spPr bwMode="auto">
              <a:xfrm>
                <a:off x="4214" y="695"/>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1" name="Group 144">
                <a:extLst>
                  <a:ext uri="{FF2B5EF4-FFF2-40B4-BE49-F238E27FC236}">
                    <a16:creationId xmlns:a16="http://schemas.microsoft.com/office/drawing/2014/main" id="{B151228D-C4D6-FC47-B4C4-E4FEAAC8EB96}"/>
                  </a:ext>
                </a:extLst>
              </p:cNvPr>
              <p:cNvGrpSpPr>
                <a:grpSpLocks/>
              </p:cNvGrpSpPr>
              <p:nvPr/>
            </p:nvGrpSpPr>
            <p:grpSpPr bwMode="auto">
              <a:xfrm>
                <a:off x="4749" y="668"/>
                <a:ext cx="581" cy="145"/>
                <a:chOff x="614" y="2568"/>
                <a:chExt cx="725" cy="139"/>
              </a:xfrm>
            </p:grpSpPr>
            <p:sp>
              <p:nvSpPr>
                <p:cNvPr id="46" name="AutoShape 145">
                  <a:extLst>
                    <a:ext uri="{FF2B5EF4-FFF2-40B4-BE49-F238E27FC236}">
                      <a16:creationId xmlns:a16="http://schemas.microsoft.com/office/drawing/2014/main" id="{581E8E47-6DB1-F54B-9476-01B6F2E30099}"/>
                    </a:ext>
                  </a:extLst>
                </p:cNvPr>
                <p:cNvSpPr>
                  <a:spLocks noChangeArrowheads="1"/>
                </p:cNvSpPr>
                <p:nvPr/>
              </p:nvSpPr>
              <p:spPr bwMode="auto">
                <a:xfrm>
                  <a:off x="616" y="2568"/>
                  <a:ext cx="720"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7" name="AutoShape 146">
                  <a:extLst>
                    <a:ext uri="{FF2B5EF4-FFF2-40B4-BE49-F238E27FC236}">
                      <a16:creationId xmlns:a16="http://schemas.microsoft.com/office/drawing/2014/main" id="{7F2D9B2C-626D-344A-83E2-C990F841501B}"/>
                    </a:ext>
                  </a:extLst>
                </p:cNvPr>
                <p:cNvSpPr>
                  <a:spLocks noChangeArrowheads="1"/>
                </p:cNvSpPr>
                <p:nvPr/>
              </p:nvSpPr>
              <p:spPr bwMode="auto">
                <a:xfrm>
                  <a:off x="630" y="2583"/>
                  <a:ext cx="67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147">
                <a:extLst>
                  <a:ext uri="{FF2B5EF4-FFF2-40B4-BE49-F238E27FC236}">
                    <a16:creationId xmlns:a16="http://schemas.microsoft.com/office/drawing/2014/main" id="{06A6E158-AA9B-7643-9927-3F063660DC35}"/>
                  </a:ext>
                </a:extLst>
              </p:cNvPr>
              <p:cNvSpPr>
                <a:spLocks noChangeArrowheads="1"/>
              </p:cNvSpPr>
              <p:nvPr/>
            </p:nvSpPr>
            <p:spPr bwMode="auto">
              <a:xfrm>
                <a:off x="4225" y="101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3" name="Group 148">
                <a:extLst>
                  <a:ext uri="{FF2B5EF4-FFF2-40B4-BE49-F238E27FC236}">
                    <a16:creationId xmlns:a16="http://schemas.microsoft.com/office/drawing/2014/main" id="{24564C8A-097F-5447-B760-9CD6285FD6E8}"/>
                  </a:ext>
                </a:extLst>
              </p:cNvPr>
              <p:cNvGrpSpPr>
                <a:grpSpLocks/>
              </p:cNvGrpSpPr>
              <p:nvPr/>
            </p:nvGrpSpPr>
            <p:grpSpPr bwMode="auto">
              <a:xfrm>
                <a:off x="4747" y="994"/>
                <a:ext cx="581" cy="134"/>
                <a:chOff x="614" y="2568"/>
                <a:chExt cx="725" cy="139"/>
              </a:xfrm>
            </p:grpSpPr>
            <p:sp>
              <p:nvSpPr>
                <p:cNvPr id="44" name="AutoShape 149">
                  <a:extLst>
                    <a:ext uri="{FF2B5EF4-FFF2-40B4-BE49-F238E27FC236}">
                      <a16:creationId xmlns:a16="http://schemas.microsoft.com/office/drawing/2014/main" id="{04C4FA5A-4748-2D42-BA0D-06AFE4DAEE26}"/>
                    </a:ext>
                  </a:extLst>
                </p:cNvPr>
                <p:cNvSpPr>
                  <a:spLocks noChangeArrowheads="1"/>
                </p:cNvSpPr>
                <p:nvPr/>
              </p:nvSpPr>
              <p:spPr bwMode="auto">
                <a:xfrm>
                  <a:off x="612" y="2566"/>
                  <a:ext cx="727"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5" name="AutoShape 150">
                  <a:extLst>
                    <a:ext uri="{FF2B5EF4-FFF2-40B4-BE49-F238E27FC236}">
                      <a16:creationId xmlns:a16="http://schemas.microsoft.com/office/drawing/2014/main" id="{84E1D8C6-7DEE-484B-99EE-B608D1AEB05E}"/>
                    </a:ext>
                  </a:extLst>
                </p:cNvPr>
                <p:cNvSpPr>
                  <a:spLocks noChangeArrowheads="1"/>
                </p:cNvSpPr>
                <p:nvPr/>
              </p:nvSpPr>
              <p:spPr bwMode="auto">
                <a:xfrm>
                  <a:off x="626" y="2583"/>
                  <a:ext cx="692"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4" name="Rectangle 151">
                <a:extLst>
                  <a:ext uri="{FF2B5EF4-FFF2-40B4-BE49-F238E27FC236}">
                    <a16:creationId xmlns:a16="http://schemas.microsoft.com/office/drawing/2014/main" id="{454AD9D8-054B-E244-8A65-C00DC300D60C}"/>
                  </a:ext>
                </a:extLst>
              </p:cNvPr>
              <p:cNvSpPr>
                <a:spLocks noChangeArrowheads="1"/>
              </p:cNvSpPr>
              <p:nvPr/>
            </p:nvSpPr>
            <p:spPr bwMode="auto">
              <a:xfrm>
                <a:off x="4219" y="135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5" name="Rectangle 152">
                <a:extLst>
                  <a:ext uri="{FF2B5EF4-FFF2-40B4-BE49-F238E27FC236}">
                    <a16:creationId xmlns:a16="http://schemas.microsoft.com/office/drawing/2014/main" id="{40C54BAB-9592-ED4B-80E1-874156D7B15A}"/>
                  </a:ext>
                </a:extLst>
              </p:cNvPr>
              <p:cNvSpPr>
                <a:spLocks noChangeArrowheads="1"/>
              </p:cNvSpPr>
              <p:nvPr/>
            </p:nvSpPr>
            <p:spPr bwMode="auto">
              <a:xfrm>
                <a:off x="4230" y="1656"/>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6" name="Group 153">
                <a:extLst>
                  <a:ext uri="{FF2B5EF4-FFF2-40B4-BE49-F238E27FC236}">
                    <a16:creationId xmlns:a16="http://schemas.microsoft.com/office/drawing/2014/main" id="{64CB2613-6494-6C4A-AC96-EDE0548984F6}"/>
                  </a:ext>
                </a:extLst>
              </p:cNvPr>
              <p:cNvGrpSpPr>
                <a:grpSpLocks/>
              </p:cNvGrpSpPr>
              <p:nvPr/>
            </p:nvGrpSpPr>
            <p:grpSpPr bwMode="auto">
              <a:xfrm>
                <a:off x="4735" y="1627"/>
                <a:ext cx="582" cy="151"/>
                <a:chOff x="614" y="2568"/>
                <a:chExt cx="725" cy="139"/>
              </a:xfrm>
            </p:grpSpPr>
            <p:sp>
              <p:nvSpPr>
                <p:cNvPr id="42" name="AutoShape 154">
                  <a:extLst>
                    <a:ext uri="{FF2B5EF4-FFF2-40B4-BE49-F238E27FC236}">
                      <a16:creationId xmlns:a16="http://schemas.microsoft.com/office/drawing/2014/main" id="{A27D1399-0ADF-5D43-8B09-BCD5BD0CD0CC}"/>
                    </a:ext>
                  </a:extLst>
                </p:cNvPr>
                <p:cNvSpPr>
                  <a:spLocks noChangeArrowheads="1"/>
                </p:cNvSpPr>
                <p:nvPr/>
              </p:nvSpPr>
              <p:spPr bwMode="auto">
                <a:xfrm>
                  <a:off x="612" y="2570"/>
                  <a:ext cx="726"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3" name="AutoShape 155">
                  <a:extLst>
                    <a:ext uri="{FF2B5EF4-FFF2-40B4-BE49-F238E27FC236}">
                      <a16:creationId xmlns:a16="http://schemas.microsoft.com/office/drawing/2014/main" id="{20A4C850-89B5-6B44-820C-B66073B7527E}"/>
                    </a:ext>
                  </a:extLst>
                </p:cNvPr>
                <p:cNvSpPr>
                  <a:spLocks noChangeArrowheads="1"/>
                </p:cNvSpPr>
                <p:nvPr/>
              </p:nvSpPr>
              <p:spPr bwMode="auto">
                <a:xfrm>
                  <a:off x="627"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7" name="Freeform 156">
                <a:extLst>
                  <a:ext uri="{FF2B5EF4-FFF2-40B4-BE49-F238E27FC236}">
                    <a16:creationId xmlns:a16="http://schemas.microsoft.com/office/drawing/2014/main" id="{69CA70FC-8D55-3C40-9230-BB1B319F02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8" name="Group 157">
                <a:extLst>
                  <a:ext uri="{FF2B5EF4-FFF2-40B4-BE49-F238E27FC236}">
                    <a16:creationId xmlns:a16="http://schemas.microsoft.com/office/drawing/2014/main" id="{592B4F87-8FD7-004F-9CBD-2E07936D76B1}"/>
                  </a:ext>
                </a:extLst>
              </p:cNvPr>
              <p:cNvGrpSpPr>
                <a:grpSpLocks/>
              </p:cNvGrpSpPr>
              <p:nvPr/>
            </p:nvGrpSpPr>
            <p:grpSpPr bwMode="auto">
              <a:xfrm>
                <a:off x="4739" y="1327"/>
                <a:ext cx="582" cy="139"/>
                <a:chOff x="614" y="2568"/>
                <a:chExt cx="725" cy="139"/>
              </a:xfrm>
            </p:grpSpPr>
            <p:sp>
              <p:nvSpPr>
                <p:cNvPr id="40" name="AutoShape 158">
                  <a:extLst>
                    <a:ext uri="{FF2B5EF4-FFF2-40B4-BE49-F238E27FC236}">
                      <a16:creationId xmlns:a16="http://schemas.microsoft.com/office/drawing/2014/main" id="{52452D42-BA3E-B548-9F26-4F10DEBFFC06}"/>
                    </a:ext>
                  </a:extLst>
                </p:cNvPr>
                <p:cNvSpPr>
                  <a:spLocks noChangeArrowheads="1"/>
                </p:cNvSpPr>
                <p:nvPr/>
              </p:nvSpPr>
              <p:spPr bwMode="auto">
                <a:xfrm>
                  <a:off x="615" y="2568"/>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1" name="AutoShape 159">
                  <a:extLst>
                    <a:ext uri="{FF2B5EF4-FFF2-40B4-BE49-F238E27FC236}">
                      <a16:creationId xmlns:a16="http://schemas.microsoft.com/office/drawing/2014/main" id="{2E496C07-9C8C-B34F-8201-DBF2AB09E8D1}"/>
                    </a:ext>
                  </a:extLst>
                </p:cNvPr>
                <p:cNvSpPr>
                  <a:spLocks noChangeArrowheads="1"/>
                </p:cNvSpPr>
                <p:nvPr/>
              </p:nvSpPr>
              <p:spPr bwMode="auto">
                <a:xfrm>
                  <a:off x="629"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9" name="Rectangle 160">
                <a:extLst>
                  <a:ext uri="{FF2B5EF4-FFF2-40B4-BE49-F238E27FC236}">
                    <a16:creationId xmlns:a16="http://schemas.microsoft.com/office/drawing/2014/main" id="{507783BC-460D-F943-9047-6C6F897FE10C}"/>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0" name="Freeform 161">
                <a:extLst>
                  <a:ext uri="{FF2B5EF4-FFF2-40B4-BE49-F238E27FC236}">
                    <a16:creationId xmlns:a16="http://schemas.microsoft.com/office/drawing/2014/main" id="{88257E4A-4830-E644-BAF7-847C2053BCF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 name="Freeform 162">
                <a:extLst>
                  <a:ext uri="{FF2B5EF4-FFF2-40B4-BE49-F238E27FC236}">
                    <a16:creationId xmlns:a16="http://schemas.microsoft.com/office/drawing/2014/main" id="{24A3F621-17CD-4645-A51D-7042FE22E5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Oval 163">
                <a:extLst>
                  <a:ext uri="{FF2B5EF4-FFF2-40B4-BE49-F238E27FC236}">
                    <a16:creationId xmlns:a16="http://schemas.microsoft.com/office/drawing/2014/main" id="{EA7A271B-C672-7748-BB6C-4320F9AE9120}"/>
                  </a:ext>
                </a:extLst>
              </p:cNvPr>
              <p:cNvSpPr>
                <a:spLocks noChangeArrowheads="1"/>
              </p:cNvSpPr>
              <p:nvPr/>
            </p:nvSpPr>
            <p:spPr bwMode="auto">
              <a:xfrm>
                <a:off x="5520" y="2612"/>
                <a:ext cx="45"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3" name="Freeform 164">
                <a:extLst>
                  <a:ext uri="{FF2B5EF4-FFF2-40B4-BE49-F238E27FC236}">
                    <a16:creationId xmlns:a16="http://schemas.microsoft.com/office/drawing/2014/main" id="{BF246A84-BFE7-3049-922B-DD8B6EA2E7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 name="AutoShape 165">
                <a:extLst>
                  <a:ext uri="{FF2B5EF4-FFF2-40B4-BE49-F238E27FC236}">
                    <a16:creationId xmlns:a16="http://schemas.microsoft.com/office/drawing/2014/main" id="{A85BFA7C-936F-3A41-9B80-F269D0D81E50}"/>
                  </a:ext>
                </a:extLst>
              </p:cNvPr>
              <p:cNvSpPr>
                <a:spLocks noChangeArrowheads="1"/>
              </p:cNvSpPr>
              <p:nvPr/>
            </p:nvSpPr>
            <p:spPr bwMode="auto">
              <a:xfrm>
                <a:off x="4140" y="2676"/>
                <a:ext cx="1199"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5" name="AutoShape 166">
                <a:extLst>
                  <a:ext uri="{FF2B5EF4-FFF2-40B4-BE49-F238E27FC236}">
                    <a16:creationId xmlns:a16="http://schemas.microsoft.com/office/drawing/2014/main" id="{143F5A2C-3FCC-214E-B1DD-37354850C395}"/>
                  </a:ext>
                </a:extLst>
              </p:cNvPr>
              <p:cNvSpPr>
                <a:spLocks noChangeArrowheads="1"/>
              </p:cNvSpPr>
              <p:nvPr/>
            </p:nvSpPr>
            <p:spPr bwMode="auto">
              <a:xfrm>
                <a:off x="4208" y="2713"/>
                <a:ext cx="1069"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6" name="Oval 167">
                <a:extLst>
                  <a:ext uri="{FF2B5EF4-FFF2-40B4-BE49-F238E27FC236}">
                    <a16:creationId xmlns:a16="http://schemas.microsoft.com/office/drawing/2014/main" id="{9F154E92-095E-194F-B02E-9A00467A044B}"/>
                  </a:ext>
                </a:extLst>
              </p:cNvPr>
              <p:cNvSpPr>
                <a:spLocks noChangeArrowheads="1"/>
              </p:cNvSpPr>
              <p:nvPr/>
            </p:nvSpPr>
            <p:spPr bwMode="auto">
              <a:xfrm>
                <a:off x="4310" y="2384"/>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7" name="Oval 168">
                <a:extLst>
                  <a:ext uri="{FF2B5EF4-FFF2-40B4-BE49-F238E27FC236}">
                    <a16:creationId xmlns:a16="http://schemas.microsoft.com/office/drawing/2014/main" id="{9D1FEADC-3D9C-A84B-8B87-2D971178EAD9}"/>
                  </a:ext>
                </a:extLst>
              </p:cNvPr>
              <p:cNvSpPr>
                <a:spLocks noChangeArrowheads="1"/>
              </p:cNvSpPr>
              <p:nvPr/>
            </p:nvSpPr>
            <p:spPr bwMode="auto">
              <a:xfrm>
                <a:off x="4485" y="2384"/>
                <a:ext cx="158"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8" name="Oval 169">
                <a:extLst>
                  <a:ext uri="{FF2B5EF4-FFF2-40B4-BE49-F238E27FC236}">
                    <a16:creationId xmlns:a16="http://schemas.microsoft.com/office/drawing/2014/main" id="{4E9E3512-C0DF-9C4B-84D2-8F5465E6D892}"/>
                  </a:ext>
                </a:extLst>
              </p:cNvPr>
              <p:cNvSpPr>
                <a:spLocks noChangeArrowheads="1"/>
              </p:cNvSpPr>
              <p:nvPr/>
            </p:nvSpPr>
            <p:spPr bwMode="auto">
              <a:xfrm>
                <a:off x="4660" y="2379"/>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9" name="Rectangle 170">
                <a:extLst>
                  <a:ext uri="{FF2B5EF4-FFF2-40B4-BE49-F238E27FC236}">
                    <a16:creationId xmlns:a16="http://schemas.microsoft.com/office/drawing/2014/main" id="{4D132F38-B955-6A4E-A501-5DB6D9BF92E8}"/>
                  </a:ext>
                </a:extLst>
              </p:cNvPr>
              <p:cNvSpPr>
                <a:spLocks noChangeArrowheads="1"/>
              </p:cNvSpPr>
              <p:nvPr/>
            </p:nvSpPr>
            <p:spPr bwMode="auto">
              <a:xfrm>
                <a:off x="5062" y="1837"/>
                <a:ext cx="85"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84" name="Text Box 8">
              <a:extLst>
                <a:ext uri="{FF2B5EF4-FFF2-40B4-BE49-F238E27FC236}">
                  <a16:creationId xmlns:a16="http://schemas.microsoft.com/office/drawing/2014/main" id="{5DE1E660-E2FD-8848-B0BB-84A037DCCC22}"/>
                </a:ext>
              </a:extLst>
            </p:cNvPr>
            <p:cNvSpPr txBox="1">
              <a:spLocks noChangeArrowheads="1"/>
            </p:cNvSpPr>
            <p:nvPr/>
          </p:nvSpPr>
          <p:spPr bwMode="auto">
            <a:xfrm>
              <a:off x="8270000" y="2687749"/>
              <a:ext cx="786882" cy="590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a:t>
              </a:r>
            </a:p>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cache</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85" name="Text Box 21">
            <a:extLst>
              <a:ext uri="{FF2B5EF4-FFF2-40B4-BE49-F238E27FC236}">
                <a16:creationId xmlns:a16="http://schemas.microsoft.com/office/drawing/2014/main" id="{E15405A8-0743-624D-A374-AA89B476DBE9}"/>
              </a:ext>
            </a:extLst>
          </p:cNvPr>
          <p:cNvSpPr txBox="1">
            <a:spLocks noChangeArrowheads="1"/>
          </p:cNvSpPr>
          <p:nvPr/>
        </p:nvSpPr>
        <p:spPr bwMode="auto">
          <a:xfrm>
            <a:off x="6538913" y="5089863"/>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client</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86" name="Group 53">
            <a:extLst>
              <a:ext uri="{FF2B5EF4-FFF2-40B4-BE49-F238E27FC236}">
                <a16:creationId xmlns:a16="http://schemas.microsoft.com/office/drawing/2014/main" id="{006A4F95-0B3D-AC43-A627-71A7FD2195DC}"/>
              </a:ext>
            </a:extLst>
          </p:cNvPr>
          <p:cNvGrpSpPr>
            <a:grpSpLocks/>
          </p:cNvGrpSpPr>
          <p:nvPr/>
        </p:nvGrpSpPr>
        <p:grpSpPr bwMode="auto">
          <a:xfrm>
            <a:off x="6915150" y="3845263"/>
            <a:ext cx="1490663" cy="760413"/>
            <a:chOff x="2942" y="2580"/>
            <a:chExt cx="939" cy="479"/>
          </a:xfrm>
        </p:grpSpPr>
        <p:sp>
          <p:nvSpPr>
            <p:cNvPr id="87" name="Line 19">
              <a:extLst>
                <a:ext uri="{FF2B5EF4-FFF2-40B4-BE49-F238E27FC236}">
                  <a16:creationId xmlns:a16="http://schemas.microsoft.com/office/drawing/2014/main" id="{C4FCDE12-2844-E249-88D6-1248CC2CE8A9}"/>
                </a:ext>
              </a:extLst>
            </p:cNvPr>
            <p:cNvSpPr>
              <a:spLocks noChangeShapeType="1"/>
            </p:cNvSpPr>
            <p:nvPr/>
          </p:nvSpPr>
          <p:spPr bwMode="auto">
            <a:xfrm flipV="1">
              <a:off x="2998" y="2580"/>
              <a:ext cx="883" cy="47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2" name="Text Box 23">
              <a:extLst>
                <a:ext uri="{FF2B5EF4-FFF2-40B4-BE49-F238E27FC236}">
                  <a16:creationId xmlns:a16="http://schemas.microsoft.com/office/drawing/2014/main" id="{BDF0B946-2F1F-B54D-8334-894004430BEA}"/>
                </a:ext>
              </a:extLst>
            </p:cNvPr>
            <p:cNvSpPr txBox="1">
              <a:spLocks noChangeArrowheads="1"/>
            </p:cNvSpPr>
            <p:nvPr/>
          </p:nvSpPr>
          <p:spPr bwMode="auto">
            <a:xfrm rot="19907361">
              <a:off x="2942" y="264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grpSp>
      <p:grpSp>
        <p:nvGrpSpPr>
          <p:cNvPr id="93" name="Group 54">
            <a:extLst>
              <a:ext uri="{FF2B5EF4-FFF2-40B4-BE49-F238E27FC236}">
                <a16:creationId xmlns:a16="http://schemas.microsoft.com/office/drawing/2014/main" id="{0430DB37-F13E-FB4C-8461-73427AD15541}"/>
              </a:ext>
            </a:extLst>
          </p:cNvPr>
          <p:cNvGrpSpPr>
            <a:grpSpLocks/>
          </p:cNvGrpSpPr>
          <p:nvPr/>
        </p:nvGrpSpPr>
        <p:grpSpPr bwMode="auto">
          <a:xfrm>
            <a:off x="7054850" y="3932576"/>
            <a:ext cx="1487488" cy="785812"/>
            <a:chOff x="3030" y="2635"/>
            <a:chExt cx="937" cy="495"/>
          </a:xfrm>
        </p:grpSpPr>
        <p:sp>
          <p:nvSpPr>
            <p:cNvPr id="94" name="Line 20">
              <a:extLst>
                <a:ext uri="{FF2B5EF4-FFF2-40B4-BE49-F238E27FC236}">
                  <a16:creationId xmlns:a16="http://schemas.microsoft.com/office/drawing/2014/main" id="{68522646-1C6E-6141-85AF-6F21328BDB54}"/>
                </a:ext>
              </a:extLst>
            </p:cNvPr>
            <p:cNvSpPr>
              <a:spLocks noChangeShapeType="1"/>
            </p:cNvSpPr>
            <p:nvPr/>
          </p:nvSpPr>
          <p:spPr bwMode="auto">
            <a:xfrm flipH="1">
              <a:off x="3030" y="2635"/>
              <a:ext cx="884" cy="49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5" name="Text Box 25">
              <a:extLst>
                <a:ext uri="{FF2B5EF4-FFF2-40B4-BE49-F238E27FC236}">
                  <a16:creationId xmlns:a16="http://schemas.microsoft.com/office/drawing/2014/main" id="{497C49B3-B78E-EF40-9F30-9D168B831D7B}"/>
                </a:ext>
              </a:extLst>
            </p:cNvPr>
            <p:cNvSpPr txBox="1">
              <a:spLocks noChangeArrowheads="1"/>
            </p:cNvSpPr>
            <p:nvPr/>
          </p:nvSpPr>
          <p:spPr bwMode="auto">
            <a:xfrm rot="19862217">
              <a:off x="3069" y="2846"/>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grpSp>
      <p:grpSp>
        <p:nvGrpSpPr>
          <p:cNvPr id="96" name="Group 49">
            <a:extLst>
              <a:ext uri="{FF2B5EF4-FFF2-40B4-BE49-F238E27FC236}">
                <a16:creationId xmlns:a16="http://schemas.microsoft.com/office/drawing/2014/main" id="{8EC23EE2-3572-4749-B83B-56A3E22AF760}"/>
              </a:ext>
            </a:extLst>
          </p:cNvPr>
          <p:cNvGrpSpPr>
            <a:grpSpLocks/>
          </p:cNvGrpSpPr>
          <p:nvPr/>
        </p:nvGrpSpPr>
        <p:grpSpPr bwMode="auto">
          <a:xfrm>
            <a:off x="7010400" y="2873713"/>
            <a:ext cx="3251200" cy="730250"/>
            <a:chOff x="3002" y="1979"/>
            <a:chExt cx="2048" cy="460"/>
          </a:xfrm>
        </p:grpSpPr>
        <p:sp>
          <p:nvSpPr>
            <p:cNvPr id="97" name="Freeform 18">
              <a:extLst>
                <a:ext uri="{FF2B5EF4-FFF2-40B4-BE49-F238E27FC236}">
                  <a16:creationId xmlns:a16="http://schemas.microsoft.com/office/drawing/2014/main" id="{B3BFA12B-AF52-444A-9C8D-FD235EBCD1CD}"/>
                </a:ext>
              </a:extLst>
            </p:cNvPr>
            <p:cNvSpPr>
              <a:spLocks/>
            </p:cNvSpPr>
            <p:nvPr/>
          </p:nvSpPr>
          <p:spPr bwMode="auto">
            <a:xfrm>
              <a:off x="3002" y="1979"/>
              <a:ext cx="2048" cy="460"/>
            </a:xfrm>
            <a:custGeom>
              <a:avLst/>
              <a:gdLst>
                <a:gd name="T0" fmla="*/ 0 w 2048"/>
                <a:gd name="T1" fmla="*/ 2 h 460"/>
                <a:gd name="T2" fmla="*/ 1011 w 2048"/>
                <a:gd name="T3" fmla="*/ 460 h 460"/>
                <a:gd name="T4" fmla="*/ 2048 w 2048"/>
                <a:gd name="T5" fmla="*/ 0 h 460"/>
                <a:gd name="T6" fmla="*/ 0 60000 65536"/>
                <a:gd name="T7" fmla="*/ 0 60000 65536"/>
                <a:gd name="T8" fmla="*/ 0 60000 65536"/>
                <a:gd name="T9" fmla="*/ 0 w 2048"/>
                <a:gd name="T10" fmla="*/ 0 h 460"/>
                <a:gd name="T11" fmla="*/ 2048 w 2048"/>
                <a:gd name="T12" fmla="*/ 460 h 460"/>
              </a:gdLst>
              <a:ahLst/>
              <a:cxnLst>
                <a:cxn ang="T6">
                  <a:pos x="T0" y="T1"/>
                </a:cxn>
                <a:cxn ang="T7">
                  <a:pos x="T2" y="T3"/>
                </a:cxn>
                <a:cxn ang="T8">
                  <a:pos x="T4" y="T5"/>
                </a:cxn>
              </a:cxnLst>
              <a:rect l="T9" t="T10" r="T11" b="T12"/>
              <a:pathLst>
                <a:path w="2048" h="460">
                  <a:moveTo>
                    <a:pt x="0" y="2"/>
                  </a:moveTo>
                  <a:lnTo>
                    <a:pt x="1011" y="460"/>
                  </a:lnTo>
                  <a:lnTo>
                    <a:pt x="2048" y="0"/>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8" name="Text Box 22">
              <a:extLst>
                <a:ext uri="{FF2B5EF4-FFF2-40B4-BE49-F238E27FC236}">
                  <a16:creationId xmlns:a16="http://schemas.microsoft.com/office/drawing/2014/main" id="{5DC9736F-EB13-904A-A584-847C86859C20}"/>
                </a:ext>
              </a:extLst>
            </p:cNvPr>
            <p:cNvSpPr txBox="1">
              <a:spLocks noChangeArrowheads="1"/>
            </p:cNvSpPr>
            <p:nvPr/>
          </p:nvSpPr>
          <p:spPr bwMode="auto">
            <a:xfrm rot="1422049">
              <a:off x="3129" y="200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sp>
          <p:nvSpPr>
            <p:cNvPr id="99" name="Text Box 45">
              <a:extLst>
                <a:ext uri="{FF2B5EF4-FFF2-40B4-BE49-F238E27FC236}">
                  <a16:creationId xmlns:a16="http://schemas.microsoft.com/office/drawing/2014/main" id="{5F201396-3496-B54A-87C0-83E69A7B8703}"/>
                </a:ext>
              </a:extLst>
            </p:cNvPr>
            <p:cNvSpPr txBox="1">
              <a:spLocks noChangeArrowheads="1"/>
            </p:cNvSpPr>
            <p:nvPr/>
          </p:nvSpPr>
          <p:spPr bwMode="auto">
            <a:xfrm rot="20180032">
              <a:off x="4160" y="201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grpSp>
      <p:sp>
        <p:nvSpPr>
          <p:cNvPr id="101" name="Text Box 48">
            <a:extLst>
              <a:ext uri="{FF2B5EF4-FFF2-40B4-BE49-F238E27FC236}">
                <a16:creationId xmlns:a16="http://schemas.microsoft.com/office/drawing/2014/main" id="{53C0E2C7-E328-094F-86C2-7FF28BDF952E}"/>
              </a:ext>
            </a:extLst>
          </p:cNvPr>
          <p:cNvSpPr txBox="1">
            <a:spLocks noChangeArrowheads="1"/>
          </p:cNvSpPr>
          <p:nvPr/>
        </p:nvSpPr>
        <p:spPr bwMode="auto">
          <a:xfrm>
            <a:off x="10281826" y="3292132"/>
            <a:ext cx="70884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origin </a:t>
            </a:r>
          </a:p>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pic>
        <p:nvPicPr>
          <p:cNvPr id="103" name="Picture 56">
            <a:extLst>
              <a:ext uri="{FF2B5EF4-FFF2-40B4-BE49-F238E27FC236}">
                <a16:creationId xmlns:a16="http://schemas.microsoft.com/office/drawing/2014/main" id="{D1860A46-FB8D-2145-A291-FDFCD300B20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42588" y="23815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4" name="Group 60">
            <a:extLst>
              <a:ext uri="{FF2B5EF4-FFF2-40B4-BE49-F238E27FC236}">
                <a16:creationId xmlns:a16="http://schemas.microsoft.com/office/drawing/2014/main" id="{1E55489F-3411-D147-A30E-37C79E67D16D}"/>
              </a:ext>
            </a:extLst>
          </p:cNvPr>
          <p:cNvGrpSpPr>
            <a:grpSpLocks/>
          </p:cNvGrpSpPr>
          <p:nvPr/>
        </p:nvGrpSpPr>
        <p:grpSpPr bwMode="auto">
          <a:xfrm>
            <a:off x="6237288" y="2421276"/>
            <a:ext cx="4110038" cy="1814512"/>
            <a:chOff x="2515" y="1687"/>
            <a:chExt cx="2589" cy="1143"/>
          </a:xfrm>
        </p:grpSpPr>
        <p:sp>
          <p:nvSpPr>
            <p:cNvPr id="105" name="Freeform 44">
              <a:extLst>
                <a:ext uri="{FF2B5EF4-FFF2-40B4-BE49-F238E27FC236}">
                  <a16:creationId xmlns:a16="http://schemas.microsoft.com/office/drawing/2014/main" id="{AD023CD7-2DF4-0047-A0A8-EE7C8FDF2AD7}"/>
                </a:ext>
              </a:extLst>
            </p:cNvPr>
            <p:cNvSpPr>
              <a:spLocks/>
            </p:cNvSpPr>
            <p:nvPr/>
          </p:nvSpPr>
          <p:spPr bwMode="auto">
            <a:xfrm>
              <a:off x="2985" y="2026"/>
              <a:ext cx="2119" cy="476"/>
            </a:xfrm>
            <a:custGeom>
              <a:avLst/>
              <a:gdLst>
                <a:gd name="T0" fmla="*/ 2119 w 2119"/>
                <a:gd name="T1" fmla="*/ 0 h 476"/>
                <a:gd name="T2" fmla="*/ 1020 w 2119"/>
                <a:gd name="T3" fmla="*/ 476 h 476"/>
                <a:gd name="T4" fmla="*/ 0 w 2119"/>
                <a:gd name="T5" fmla="*/ 8 h 476"/>
                <a:gd name="T6" fmla="*/ 0 60000 65536"/>
                <a:gd name="T7" fmla="*/ 0 60000 65536"/>
                <a:gd name="T8" fmla="*/ 0 60000 65536"/>
                <a:gd name="T9" fmla="*/ 0 w 2119"/>
                <a:gd name="T10" fmla="*/ 0 h 476"/>
                <a:gd name="T11" fmla="*/ 2119 w 2119"/>
                <a:gd name="T12" fmla="*/ 476 h 476"/>
              </a:gdLst>
              <a:ahLst/>
              <a:cxnLst>
                <a:cxn ang="T6">
                  <a:pos x="T0" y="T1"/>
                </a:cxn>
                <a:cxn ang="T7">
                  <a:pos x="T2" y="T3"/>
                </a:cxn>
                <a:cxn ang="T8">
                  <a:pos x="T4" y="T5"/>
                </a:cxn>
              </a:cxnLst>
              <a:rect l="T9" t="T10" r="T11" b="T12"/>
              <a:pathLst>
                <a:path w="2119" h="476">
                  <a:moveTo>
                    <a:pt x="2119" y="0"/>
                  </a:moveTo>
                  <a:lnTo>
                    <a:pt x="1020" y="476"/>
                  </a:lnTo>
                  <a:lnTo>
                    <a:pt x="0" y="8"/>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6" name="Text Box 24">
              <a:extLst>
                <a:ext uri="{FF2B5EF4-FFF2-40B4-BE49-F238E27FC236}">
                  <a16:creationId xmlns:a16="http://schemas.microsoft.com/office/drawing/2014/main" id="{3A73F75B-5403-E34F-8197-7456A76E7D33}"/>
                </a:ext>
              </a:extLst>
            </p:cNvPr>
            <p:cNvSpPr txBox="1">
              <a:spLocks noChangeArrowheads="1"/>
            </p:cNvSpPr>
            <p:nvPr/>
          </p:nvSpPr>
          <p:spPr bwMode="auto">
            <a:xfrm rot="1411598">
              <a:off x="2963" y="2243"/>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sp>
          <p:nvSpPr>
            <p:cNvPr id="107" name="Text Box 46">
              <a:extLst>
                <a:ext uri="{FF2B5EF4-FFF2-40B4-BE49-F238E27FC236}">
                  <a16:creationId xmlns:a16="http://schemas.microsoft.com/office/drawing/2014/main" id="{84D34D31-F002-7644-A66C-387CC45D7E5C}"/>
                </a:ext>
              </a:extLst>
            </p:cNvPr>
            <p:cNvSpPr txBox="1">
              <a:spLocks noChangeArrowheads="1"/>
            </p:cNvSpPr>
            <p:nvPr/>
          </p:nvSpPr>
          <p:spPr bwMode="auto">
            <a:xfrm rot="20184211">
              <a:off x="4193" y="2231"/>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pic>
          <p:nvPicPr>
            <p:cNvPr id="108" name="Picture 57">
              <a:extLst>
                <a:ext uri="{FF2B5EF4-FFF2-40B4-BE49-F238E27FC236}">
                  <a16:creationId xmlns:a16="http://schemas.microsoft.com/office/drawing/2014/main" id="{AAE983CF-984C-9D4D-815F-5073893D27C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79" y="255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59">
              <a:extLst>
                <a:ext uri="{FF2B5EF4-FFF2-40B4-BE49-F238E27FC236}">
                  <a16:creationId xmlns:a16="http://schemas.microsoft.com/office/drawing/2014/main" id="{24961BA7-6903-124E-955A-AEDC5B6FBE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15" y="168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0" name="Picture 61">
            <a:extLst>
              <a:ext uri="{FF2B5EF4-FFF2-40B4-BE49-F238E27FC236}">
                <a16:creationId xmlns:a16="http://schemas.microsoft.com/office/drawing/2014/main" id="{DB808EFC-F790-0C46-B5F2-BCC2B49C4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84913" y="43627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 name="Slide Number Placeholder 2">
            <a:extLst>
              <a:ext uri="{FF2B5EF4-FFF2-40B4-BE49-F238E27FC236}">
                <a16:creationId xmlns:a16="http://schemas.microsoft.com/office/drawing/2014/main" id="{AAEEF6BD-F1CB-4A4C-82D3-5C6EE9E6D0EF}"/>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42</a:t>
            </a:fld>
            <a:endParaRPr lang="en-US" dirty="0"/>
          </a:p>
        </p:txBody>
      </p:sp>
    </p:spTree>
    <p:extLst>
      <p:ext uri="{BB962C8B-B14F-4D97-AF65-F5344CB8AC3E}">
        <p14:creationId xmlns:p14="http://schemas.microsoft.com/office/powerpoint/2010/main" val="2564792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1" end="1"/>
                                            </p:txEl>
                                          </p:spTgt>
                                        </p:tgtEl>
                                        <p:attrNameLst>
                                          <p:attrName>style.visibility</p:attrName>
                                        </p:attrNameLst>
                                      </p:cBhvr>
                                      <p:to>
                                        <p:strVal val="visible"/>
                                      </p:to>
                                    </p:set>
                                    <p:animEffect transition="in" filter="dissolve">
                                      <p:cBhvr>
                                        <p:cTn id="15" dur="500"/>
                                        <p:tgtEl>
                                          <p:spTgt spid="81">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2" end="2"/>
                                            </p:txEl>
                                          </p:spTgt>
                                        </p:tgtEl>
                                        <p:attrNameLst>
                                          <p:attrName>style.visibility</p:attrName>
                                        </p:attrNameLst>
                                      </p:cBhvr>
                                      <p:to>
                                        <p:strVal val="visible"/>
                                      </p:to>
                                    </p:set>
                                    <p:animEffect transition="in" filter="dissolve">
                                      <p:cBhvr>
                                        <p:cTn id="18" dur="500"/>
                                        <p:tgtEl>
                                          <p:spTgt spid="81">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3" end="3"/>
                                            </p:txEl>
                                          </p:spTgt>
                                        </p:tgtEl>
                                        <p:attrNameLst>
                                          <p:attrName>style.visibility</p:attrName>
                                        </p:attrNameLst>
                                      </p:cBhvr>
                                      <p:to>
                                        <p:strVal val="visible"/>
                                      </p:to>
                                    </p:set>
                                    <p:animEffect transition="in" filter="dissolve">
                                      <p:cBhvr>
                                        <p:cTn id="21" dur="500"/>
                                        <p:tgtEl>
                                          <p:spTgt spid="81">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96"/>
                                        </p:tgtEl>
                                        <p:attrNameLst>
                                          <p:attrName>style.visibility</p:attrName>
                                        </p:attrNameLst>
                                      </p:cBhvr>
                                      <p:to>
                                        <p:strVal val="visible"/>
                                      </p:to>
                                    </p:set>
                                    <p:animEffect transition="in" filter="wipe(left)">
                                      <p:cBhvr>
                                        <p:cTn id="26" dur="1000"/>
                                        <p:tgtEl>
                                          <p:spTgt spid="96"/>
                                        </p:tgtEl>
                                      </p:cBhvr>
                                    </p:animEffect>
                                  </p:childTnLst>
                                </p:cTn>
                              </p:par>
                            </p:childTnLst>
                          </p:cTn>
                        </p:par>
                        <p:par>
                          <p:cTn id="27" fill="hold">
                            <p:stCondLst>
                              <p:cond delay="1000"/>
                            </p:stCondLst>
                            <p:childTnLst>
                              <p:par>
                                <p:cTn id="28" presetID="22" presetClass="entr" presetSubtype="2"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right)">
                                      <p:cBhvr>
                                        <p:cTn id="30" dur="1000"/>
                                        <p:tgtEl>
                                          <p:spTgt spid="10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6"/>
                                        </p:tgtEl>
                                        <p:attrNameLst>
                                          <p:attrName>style.visibility</p:attrName>
                                        </p:attrNameLst>
                                      </p:cBhvr>
                                      <p:to>
                                        <p:strVal val="visible"/>
                                      </p:to>
                                    </p:set>
                                    <p:animEffect transition="in" filter="wipe(left)">
                                      <p:cBhvr>
                                        <p:cTn id="35" dur="1000"/>
                                        <p:tgtEl>
                                          <p:spTgt spid="86"/>
                                        </p:tgtEl>
                                      </p:cBhvr>
                                    </p:animEffect>
                                  </p:childTnLst>
                                </p:cTn>
                              </p:par>
                            </p:childTnLst>
                          </p:cTn>
                        </p:par>
                        <p:par>
                          <p:cTn id="36" fill="hold">
                            <p:stCondLst>
                              <p:cond delay="1000"/>
                            </p:stCondLst>
                            <p:childTnLst>
                              <p:par>
                                <p:cTn id="37" presetID="22" presetClass="entr" presetSubtype="2" fill="hold" nodeType="afterEffect">
                                  <p:stCondLst>
                                    <p:cond delay="0"/>
                                  </p:stCondLst>
                                  <p:childTnLst>
                                    <p:set>
                                      <p:cBhvr>
                                        <p:cTn id="38" dur="1" fill="hold">
                                          <p:stCondLst>
                                            <p:cond delay="0"/>
                                          </p:stCondLst>
                                        </p:cTn>
                                        <p:tgtEl>
                                          <p:spTgt spid="93"/>
                                        </p:tgtEl>
                                        <p:attrNameLst>
                                          <p:attrName>style.visibility</p:attrName>
                                        </p:attrNameLst>
                                      </p:cBhvr>
                                      <p:to>
                                        <p:strVal val="visible"/>
                                      </p:to>
                                    </p:set>
                                    <p:animEffect transition="in" filter="wipe(right)">
                                      <p:cBhvr>
                                        <p:cTn id="39" dur="1000"/>
                                        <p:tgtEl>
                                          <p:spTgt spid="93"/>
                                        </p:tgtEl>
                                      </p:cBhvr>
                                    </p:animEffect>
                                  </p:childTnLst>
                                </p:cTn>
                              </p:par>
                            </p:childTnLst>
                          </p:cTn>
                        </p:par>
                        <p:par>
                          <p:cTn id="40" fill="hold">
                            <p:stCondLst>
                              <p:cond delay="2000"/>
                            </p:stCondLst>
                            <p:childTnLst>
                              <p:par>
                                <p:cTn id="41" presetID="22" presetClass="entr" presetSubtype="2" fill="hold" nodeType="afterEffect">
                                  <p:stCondLst>
                                    <p:cond delay="0"/>
                                  </p:stCondLst>
                                  <p:childTnLst>
                                    <p:set>
                                      <p:cBhvr>
                                        <p:cTn id="42" dur="1" fill="hold">
                                          <p:stCondLst>
                                            <p:cond delay="0"/>
                                          </p:stCondLst>
                                        </p:cTn>
                                        <p:tgtEl>
                                          <p:spTgt spid="110"/>
                                        </p:tgtEl>
                                        <p:attrNameLst>
                                          <p:attrName>style.visibility</p:attrName>
                                        </p:attrNameLst>
                                      </p:cBhvr>
                                      <p:to>
                                        <p:strVal val="visible"/>
                                      </p:to>
                                    </p:set>
                                    <p:animEffect transition="in" filter="wipe(right)">
                                      <p:cBhvr>
                                        <p:cTn id="43" dur="10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Web caches (aka proxy servers)</a:t>
            </a:r>
            <a:endParaRPr lang="en-US" sz="4400" dirty="0"/>
          </a:p>
        </p:txBody>
      </p:sp>
      <p:sp>
        <p:nvSpPr>
          <p:cNvPr id="144" name="Rectangle 3">
            <a:extLst>
              <a:ext uri="{FF2B5EF4-FFF2-40B4-BE49-F238E27FC236}">
                <a16:creationId xmlns:a16="http://schemas.microsoft.com/office/drawing/2014/main" id="{7B8521C1-7DCD-9344-8BCE-E617E0E93A48}"/>
              </a:ext>
            </a:extLst>
          </p:cNvPr>
          <p:cNvSpPr txBox="1">
            <a:spLocks noChangeArrowheads="1"/>
          </p:cNvSpPr>
          <p:nvPr/>
        </p:nvSpPr>
        <p:spPr>
          <a:xfrm>
            <a:off x="600308" y="1534695"/>
            <a:ext cx="4752277" cy="213493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cache acts as both client and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 for original requesting client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client to origin server</a:t>
            </a:r>
          </a:p>
        </p:txBody>
      </p:sp>
      <p:sp>
        <p:nvSpPr>
          <p:cNvPr id="145" name="Rectangle 4">
            <a:extLst>
              <a:ext uri="{FF2B5EF4-FFF2-40B4-BE49-F238E27FC236}">
                <a16:creationId xmlns:a16="http://schemas.microsoft.com/office/drawing/2014/main" id="{F6AE5A0B-A69D-B948-BD0F-B69E446252C4}"/>
              </a:ext>
            </a:extLst>
          </p:cNvPr>
          <p:cNvSpPr txBox="1">
            <a:spLocks noChangeArrowheads="1"/>
          </p:cNvSpPr>
          <p:nvPr/>
        </p:nvSpPr>
        <p:spPr>
          <a:xfrm>
            <a:off x="5544015" y="1534695"/>
            <a:ext cx="604767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Why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caching?</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reduce response time for client request </a:t>
            </a:r>
          </a:p>
          <a:p>
            <a:pPr marL="75088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cache is closer to client</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reduce traffic on an institution</a:t>
            </a:r>
            <a:r>
              <a:rPr kumimoji="0" lang="en-US" altLang="ja-JP"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access link</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Internet is dense with caches </a:t>
            </a:r>
          </a:p>
          <a:p>
            <a:pPr marL="75088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enables “</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poor” content providers to more effectively deliver content</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8078A0BA-EA92-E84B-9D25-74AB5B584F39}"/>
              </a:ext>
            </a:extLst>
          </p:cNvPr>
          <p:cNvGrpSpPr/>
          <p:nvPr/>
        </p:nvGrpSpPr>
        <p:grpSpPr>
          <a:xfrm>
            <a:off x="632391" y="3810000"/>
            <a:ext cx="4798594" cy="2217821"/>
            <a:chOff x="632391" y="3810000"/>
            <a:chExt cx="4798594" cy="2217821"/>
          </a:xfrm>
        </p:grpSpPr>
        <p:pic>
          <p:nvPicPr>
            <p:cNvPr id="2" name="Picture 1">
              <a:extLst>
                <a:ext uri="{FF2B5EF4-FFF2-40B4-BE49-F238E27FC236}">
                  <a16:creationId xmlns:a16="http://schemas.microsoft.com/office/drawing/2014/main" id="{A367C1AB-A47E-5446-99C0-0905B5F0557E}"/>
                </a:ext>
              </a:extLst>
            </p:cNvPr>
            <p:cNvPicPr>
              <a:picLocks noChangeAspect="1"/>
            </p:cNvPicPr>
            <p:nvPr/>
          </p:nvPicPr>
          <p:blipFill>
            <a:blip r:embed="rId3"/>
            <a:stretch>
              <a:fillRect/>
            </a:stretch>
          </p:blipFill>
          <p:spPr>
            <a:xfrm>
              <a:off x="1065462" y="5015497"/>
              <a:ext cx="4324685" cy="452126"/>
            </a:xfrm>
            <a:prstGeom prst="rect">
              <a:avLst/>
            </a:prstGeom>
          </p:spPr>
        </p:pic>
        <p:pic>
          <p:nvPicPr>
            <p:cNvPr id="4" name="Picture 3">
              <a:extLst>
                <a:ext uri="{FF2B5EF4-FFF2-40B4-BE49-F238E27FC236}">
                  <a16:creationId xmlns:a16="http://schemas.microsoft.com/office/drawing/2014/main" id="{BCCF5707-C36A-2B44-B3DE-6F31EEC700EE}"/>
                </a:ext>
              </a:extLst>
            </p:cNvPr>
            <p:cNvPicPr>
              <a:picLocks noChangeAspect="1"/>
            </p:cNvPicPr>
            <p:nvPr/>
          </p:nvPicPr>
          <p:blipFill>
            <a:blip r:embed="rId4"/>
            <a:stretch>
              <a:fillRect/>
            </a:stretch>
          </p:blipFill>
          <p:spPr>
            <a:xfrm>
              <a:off x="1066130" y="5587331"/>
              <a:ext cx="4364855" cy="440490"/>
            </a:xfrm>
            <a:prstGeom prst="rect">
              <a:avLst/>
            </a:prstGeom>
          </p:spPr>
        </p:pic>
        <p:sp>
          <p:nvSpPr>
            <p:cNvPr id="8" name="Rectangle 3">
              <a:extLst>
                <a:ext uri="{FF2B5EF4-FFF2-40B4-BE49-F238E27FC236}">
                  <a16:creationId xmlns:a16="http://schemas.microsoft.com/office/drawing/2014/main" id="{9E701FCD-5285-BE4B-BD4D-92A5F9D53E04}"/>
                </a:ext>
              </a:extLst>
            </p:cNvPr>
            <p:cNvSpPr txBox="1">
              <a:spLocks noChangeArrowheads="1"/>
            </p:cNvSpPr>
            <p:nvPr/>
          </p:nvSpPr>
          <p:spPr>
            <a:xfrm>
              <a:off x="632391" y="3810000"/>
              <a:ext cx="4757756" cy="132748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 tells cache about object’s allowable caching in response header:</a:t>
              </a:r>
            </a:p>
          </p:txBody>
        </p:sp>
      </p:grpSp>
      <p:sp>
        <p:nvSpPr>
          <p:cNvPr id="10" name="Slide Number Placeholder 2">
            <a:extLst>
              <a:ext uri="{FF2B5EF4-FFF2-40B4-BE49-F238E27FC236}">
                <a16:creationId xmlns:a16="http://schemas.microsoft.com/office/drawing/2014/main" id="{293899FF-7A74-EF40-AE83-53C00627833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43</a:t>
            </a:fld>
            <a:endParaRPr lang="en-US" dirty="0"/>
          </a:p>
        </p:txBody>
      </p:sp>
    </p:spTree>
    <p:extLst>
      <p:ext uri="{BB962C8B-B14F-4D97-AF65-F5344CB8AC3E}">
        <p14:creationId xmlns:p14="http://schemas.microsoft.com/office/powerpoint/2010/main" val="3111243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5">
                                            <p:txEl>
                                              <p:pRg st="0" end="0"/>
                                            </p:txEl>
                                          </p:spTgt>
                                        </p:tgtEl>
                                        <p:attrNameLst>
                                          <p:attrName>style.visibility</p:attrName>
                                        </p:attrNameLst>
                                      </p:cBhvr>
                                      <p:to>
                                        <p:strVal val="visible"/>
                                      </p:to>
                                    </p:set>
                                    <p:animEffect transition="in" filter="dissolve">
                                      <p:cBhvr>
                                        <p:cTn id="12" dur="500"/>
                                        <p:tgtEl>
                                          <p:spTgt spid="14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5">
                                            <p:txEl>
                                              <p:pRg st="1" end="1"/>
                                            </p:txEl>
                                          </p:spTgt>
                                        </p:tgtEl>
                                        <p:attrNameLst>
                                          <p:attrName>style.visibility</p:attrName>
                                        </p:attrNameLst>
                                      </p:cBhvr>
                                      <p:to>
                                        <p:strVal val="visible"/>
                                      </p:to>
                                    </p:set>
                                    <p:animEffect transition="in" filter="dissolve">
                                      <p:cBhvr>
                                        <p:cTn id="17" dur="500"/>
                                        <p:tgtEl>
                                          <p:spTgt spid="145">
                                            <p:txEl>
                                              <p:pRg st="1" end="1"/>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145">
                                            <p:txEl>
                                              <p:pRg st="2" end="2"/>
                                            </p:txEl>
                                          </p:spTgt>
                                        </p:tgtEl>
                                        <p:attrNameLst>
                                          <p:attrName>style.visibility</p:attrName>
                                        </p:attrNameLst>
                                      </p:cBhvr>
                                      <p:to>
                                        <p:strVal val="visible"/>
                                      </p:to>
                                    </p:set>
                                    <p:animEffect transition="in" filter="dissolve">
                                      <p:cBhvr>
                                        <p:cTn id="20" dur="500"/>
                                        <p:tgtEl>
                                          <p:spTgt spid="14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45">
                                            <p:txEl>
                                              <p:pRg st="3" end="3"/>
                                            </p:txEl>
                                          </p:spTgt>
                                        </p:tgtEl>
                                        <p:attrNameLst>
                                          <p:attrName>style.visibility</p:attrName>
                                        </p:attrNameLst>
                                      </p:cBhvr>
                                      <p:to>
                                        <p:strVal val="visible"/>
                                      </p:to>
                                    </p:set>
                                    <p:animEffect transition="in" filter="dissolve">
                                      <p:cBhvr>
                                        <p:cTn id="25" dur="500"/>
                                        <p:tgtEl>
                                          <p:spTgt spid="14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145">
                                            <p:txEl>
                                              <p:pRg st="4" end="4"/>
                                            </p:txEl>
                                          </p:spTgt>
                                        </p:tgtEl>
                                        <p:attrNameLst>
                                          <p:attrName>style.visibility</p:attrName>
                                        </p:attrNameLst>
                                      </p:cBhvr>
                                      <p:to>
                                        <p:strVal val="visible"/>
                                      </p:to>
                                    </p:set>
                                    <p:animEffect transition="in" filter="dissolve">
                                      <p:cBhvr>
                                        <p:cTn id="30" dur="500"/>
                                        <p:tgtEl>
                                          <p:spTgt spid="145">
                                            <p:txEl>
                                              <p:pRg st="4" end="4"/>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45">
                                            <p:txEl>
                                              <p:pRg st="5" end="5"/>
                                            </p:txEl>
                                          </p:spTgt>
                                        </p:tgtEl>
                                        <p:attrNameLst>
                                          <p:attrName>style.visibility</p:attrName>
                                        </p:attrNameLst>
                                      </p:cBhvr>
                                      <p:to>
                                        <p:strVal val="visible"/>
                                      </p:to>
                                    </p:set>
                                    <p:animEffect transition="in" filter="dissolve">
                                      <p:cBhvr>
                                        <p:cTn id="33" dur="500"/>
                                        <p:tgtEl>
                                          <p:spTgt spid="14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uiExpand="1" bui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0E83591-8817-3D4E-B1D7-7CB768593A6D}"/>
              </a:ext>
            </a:extLst>
          </p:cNvPr>
          <p:cNvPicPr>
            <a:picLocks noChangeAspect="1"/>
          </p:cNvPicPr>
          <p:nvPr/>
        </p:nvPicPr>
        <p:blipFill>
          <a:blip r:embed="rId3"/>
          <a:stretch>
            <a:fillRect/>
          </a:stretch>
        </p:blipFill>
        <p:spPr>
          <a:xfrm>
            <a:off x="6451600" y="3598333"/>
            <a:ext cx="1255183" cy="1030679"/>
          </a:xfrm>
          <a:prstGeom prst="rect">
            <a:avLst/>
          </a:prstGeom>
        </p:spPr>
      </p:pic>
      <p:pic>
        <p:nvPicPr>
          <p:cNvPr id="1026" name="Picture 2" descr="Image result for hot icon">
            <a:extLst>
              <a:ext uri="{FF2B5EF4-FFF2-40B4-BE49-F238E27FC236}">
                <a16:creationId xmlns:a16="http://schemas.microsoft.com/office/drawing/2014/main" id="{A7EAAD91-B13A-FE4B-8E84-68108CE646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720660" y="3598333"/>
            <a:ext cx="721782" cy="721782"/>
          </a:xfrm>
          <a:prstGeom prst="rect">
            <a:avLst/>
          </a:prstGeom>
          <a:noFill/>
          <a:extLst>
            <a:ext uri="{909E8E84-426E-40DD-AFC4-6F175D3DCCD1}">
              <a14:hiddenFill xmlns:a14="http://schemas.microsoft.com/office/drawing/2010/main">
                <a:solidFill>
                  <a:srgbClr val="FFFFFF"/>
                </a:solidFill>
              </a14:hiddenFill>
            </a:ext>
          </a:extLst>
        </p:spPr>
      </p:pic>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800" dirty="0">
                <a:ea typeface="ＭＳ Ｐゴシック" panose="020B0600070205080204" pitchFamily="34" charset="-128"/>
              </a:rPr>
              <a:t>Caching example</a:t>
            </a:r>
            <a:endParaRPr lang="en-US" sz="48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278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90" name="Oval 137">
            <a:extLst>
              <a:ext uri="{FF2B5EF4-FFF2-40B4-BE49-F238E27FC236}">
                <a16:creationId xmlns:a16="http://schemas.microsoft.com/office/drawing/2014/main" id="{A9F8C12A-15DE-3145-8755-75410365A52F}"/>
              </a:ext>
            </a:extLst>
          </p:cNvPr>
          <p:cNvSpPr>
            <a:spLocks noChangeArrowheads="1"/>
          </p:cNvSpPr>
          <p:nvPr/>
        </p:nvSpPr>
        <p:spPr bwMode="auto">
          <a:xfrm>
            <a:off x="3943717" y="4370340"/>
            <a:ext cx="940980" cy="509975"/>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829733" y="4064001"/>
            <a:ext cx="6403933" cy="22979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.97</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.0015</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end-end delay  =  Internet delay +</a:t>
            </a:r>
          </a:p>
          <a:p>
            <a:pPr marL="0" marR="0" lvl="0" indent="0" algn="l" defTabSz="914400" rtl="0" eaLnBrk="0" fontAlgn="base" latinLnBrk="0" hangingPunct="0">
              <a:lnSpc>
                <a:spcPct val="85000"/>
              </a:lnSpc>
              <a:spcBef>
                <a:spcPts val="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access link delay + LAN delay </a:t>
            </a:r>
          </a:p>
          <a:p>
            <a:pPr marL="0" marR="0" lvl="0" indent="0" algn="l" defTabSz="914400" rtl="0" eaLnBrk="0" fontAlgn="base" latinLnBrk="0" hangingPunct="0">
              <a:lnSpc>
                <a:spcPct val="85000"/>
              </a:lnSpc>
              <a:spcBef>
                <a:spcPts val="60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  2 sec + minutes + usecs</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sp>
        <p:nvSpPr>
          <p:cNvPr id="214" name="Oval 137">
            <a:extLst>
              <a:ext uri="{FF2B5EF4-FFF2-40B4-BE49-F238E27FC236}">
                <a16:creationId xmlns:a16="http://schemas.microsoft.com/office/drawing/2014/main" id="{23716FFF-6EE9-1D40-8627-3412B2DC1621}"/>
              </a:ext>
            </a:extLst>
          </p:cNvPr>
          <p:cNvSpPr>
            <a:spLocks noChangeArrowheads="1"/>
          </p:cNvSpPr>
          <p:nvPr/>
        </p:nvSpPr>
        <p:spPr bwMode="auto">
          <a:xfrm>
            <a:off x="4316250" y="5809673"/>
            <a:ext cx="1119350" cy="591127"/>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Text Box 138">
            <a:extLst>
              <a:ext uri="{FF2B5EF4-FFF2-40B4-BE49-F238E27FC236}">
                <a16:creationId xmlns:a16="http://schemas.microsoft.com/office/drawing/2014/main" id="{99974D39-E173-B849-B8ED-599FAF902A29}"/>
              </a:ext>
            </a:extLst>
          </p:cNvPr>
          <p:cNvSpPr txBox="1">
            <a:spLocks noChangeArrowheads="1"/>
          </p:cNvSpPr>
          <p:nvPr/>
        </p:nvSpPr>
        <p:spPr bwMode="auto">
          <a:xfrm>
            <a:off x="4884698" y="4320866"/>
            <a:ext cx="2125703"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9525" marR="0" lvl="0" indent="0" algn="l" defTabSz="914400" rtl="0" eaLnBrk="0" fontAlgn="base" latinLnBrk="0" hangingPunct="0">
              <a:lnSpc>
                <a:spcPct val="90000"/>
              </a:lnSpc>
              <a:spcBef>
                <a:spcPct val="20000"/>
              </a:spcBef>
              <a:spcAft>
                <a:spcPct val="0"/>
              </a:spcAft>
              <a:buClr>
                <a:srgbClr val="3333CC"/>
              </a:buClr>
              <a:buSzPct val="85000"/>
              <a:buFont typeface="ZapfDingbats" charset="2"/>
              <a:buNone/>
              <a:tabLst/>
              <a:defRPr/>
            </a:pPr>
            <a:r>
              <a:rPr kumimoji="0" lang="en-US" altLang="en-US" sz="20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problem: </a:t>
            </a:r>
            <a:r>
              <a:rPr kumimoji="0" lang="en-US" altLang="en-US" sz="20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large queueing delays at high utilization!</a:t>
            </a:r>
          </a:p>
        </p:txBody>
      </p:sp>
      <p:sp>
        <p:nvSpPr>
          <p:cNvPr id="216" name="Slide Number Placeholder 2">
            <a:extLst>
              <a:ext uri="{FF2B5EF4-FFF2-40B4-BE49-F238E27FC236}">
                <a16:creationId xmlns:a16="http://schemas.microsoft.com/office/drawing/2014/main" id="{FE5CDB2C-98A2-A94B-BF70-466F1E231685}"/>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44</a:t>
            </a:fld>
            <a:endParaRPr lang="en-US" dirty="0"/>
          </a:p>
        </p:txBody>
      </p:sp>
    </p:spTree>
    <p:extLst>
      <p:ext uri="{BB962C8B-B14F-4D97-AF65-F5344CB8AC3E}">
        <p14:creationId xmlns:p14="http://schemas.microsoft.com/office/powerpoint/2010/main" val="3161562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29">
                                            <p:txEl>
                                              <p:pRg st="0" end="0"/>
                                            </p:txEl>
                                          </p:spTgt>
                                        </p:tgtEl>
                                        <p:attrNameLst>
                                          <p:attrName>style.visibility</p:attrName>
                                        </p:attrNameLst>
                                      </p:cBhvr>
                                      <p:to>
                                        <p:strVal val="visible"/>
                                      </p:to>
                                    </p:set>
                                    <p:animEffect transition="in" filter="dissolve">
                                      <p:cBhvr>
                                        <p:cTn id="7" dur="500"/>
                                        <p:tgtEl>
                                          <p:spTgt spid="529">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29">
                                            <p:txEl>
                                              <p:pRg st="1" end="1"/>
                                            </p:txEl>
                                          </p:spTgt>
                                        </p:tgtEl>
                                        <p:attrNameLst>
                                          <p:attrName>style.visibility</p:attrName>
                                        </p:attrNameLst>
                                      </p:cBhvr>
                                      <p:to>
                                        <p:strVal val="visible"/>
                                      </p:to>
                                    </p:set>
                                    <p:animEffect transition="in" filter="dissolve">
                                      <p:cBhvr>
                                        <p:cTn id="10" dur="500"/>
                                        <p:tgtEl>
                                          <p:spTgt spid="529">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90"/>
                                        </p:tgtEl>
                                        <p:attrNameLst>
                                          <p:attrName>style.visibility</p:attrName>
                                        </p:attrNameLst>
                                      </p:cBhvr>
                                      <p:to>
                                        <p:strVal val="visible"/>
                                      </p:to>
                                    </p:set>
                                    <p:animEffect transition="in" filter="dissolve">
                                      <p:cBhvr>
                                        <p:cTn id="15" dur="500"/>
                                        <p:tgtEl>
                                          <p:spTgt spid="290"/>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91"/>
                                        </p:tgtEl>
                                        <p:attrNameLst>
                                          <p:attrName>style.visibility</p:attrName>
                                        </p:attrNameLst>
                                      </p:cBhvr>
                                      <p:to>
                                        <p:strVal val="visible"/>
                                      </p:to>
                                    </p:set>
                                    <p:animEffect transition="in" filter="dissolve">
                                      <p:cBhvr>
                                        <p:cTn id="18" dur="500"/>
                                        <p:tgtEl>
                                          <p:spTgt spid="291"/>
                                        </p:tgtEl>
                                      </p:cBhvr>
                                    </p:animEffect>
                                  </p:childTnLst>
                                </p:cTn>
                              </p:par>
                              <p:par>
                                <p:cTn id="19" presetID="9" presetClass="entr" presetSubtype="0" fill="hold" nodeType="withEffect">
                                  <p:stCondLst>
                                    <p:cond delay="0"/>
                                  </p:stCondLst>
                                  <p:childTnLst>
                                    <p:set>
                                      <p:cBhvr>
                                        <p:cTn id="20" dur="1" fill="hold">
                                          <p:stCondLst>
                                            <p:cond delay="0"/>
                                          </p:stCondLst>
                                        </p:cTn>
                                        <p:tgtEl>
                                          <p:spTgt spid="1026"/>
                                        </p:tgtEl>
                                        <p:attrNameLst>
                                          <p:attrName>style.visibility</p:attrName>
                                        </p:attrNameLst>
                                      </p:cBhvr>
                                      <p:to>
                                        <p:strVal val="visible"/>
                                      </p:to>
                                    </p:set>
                                    <p:animEffect transition="in" filter="dissolve">
                                      <p:cBhvr>
                                        <p:cTn id="21" dur="500"/>
                                        <p:tgtEl>
                                          <p:spTgt spid="1026"/>
                                        </p:tgtEl>
                                      </p:cBhvr>
                                    </p:animEffect>
                                  </p:childTnLst>
                                </p:cTn>
                              </p:par>
                              <p:par>
                                <p:cTn id="22" presetID="9" presetClass="entr" presetSubtype="0" fill="hold" nodeType="with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dissolve">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9">
                                            <p:txEl>
                                              <p:pRg st="2" end="2"/>
                                            </p:txEl>
                                          </p:spTgt>
                                        </p:tgtEl>
                                        <p:attrNameLst>
                                          <p:attrName>style.visibility</p:attrName>
                                        </p:attrNameLst>
                                      </p:cBhvr>
                                      <p:to>
                                        <p:strVal val="visible"/>
                                      </p:to>
                                    </p:set>
                                    <p:animEffect transition="in" filter="dissolve">
                                      <p:cBhvr>
                                        <p:cTn id="29" dur="500"/>
                                        <p:tgtEl>
                                          <p:spTgt spid="529">
                                            <p:txEl>
                                              <p:pRg st="2" end="2"/>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529">
                                            <p:txEl>
                                              <p:pRg st="3" end="3"/>
                                            </p:txEl>
                                          </p:spTgt>
                                        </p:tgtEl>
                                        <p:attrNameLst>
                                          <p:attrName>style.visibility</p:attrName>
                                        </p:attrNameLst>
                                      </p:cBhvr>
                                      <p:to>
                                        <p:strVal val="visible"/>
                                      </p:to>
                                    </p:set>
                                    <p:animEffect transition="in" filter="dissolve">
                                      <p:cBhvr>
                                        <p:cTn id="34" dur="500"/>
                                        <p:tgtEl>
                                          <p:spTgt spid="529">
                                            <p:txEl>
                                              <p:pRg st="3" end="3"/>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529">
                                            <p:txEl>
                                              <p:pRg st="4" end="4"/>
                                            </p:txEl>
                                          </p:spTgt>
                                        </p:tgtEl>
                                        <p:attrNameLst>
                                          <p:attrName>style.visibility</p:attrName>
                                        </p:attrNameLst>
                                      </p:cBhvr>
                                      <p:to>
                                        <p:strVal val="visible"/>
                                      </p:to>
                                    </p:set>
                                    <p:animEffect transition="in" filter="dissolve">
                                      <p:cBhvr>
                                        <p:cTn id="37" dur="500"/>
                                        <p:tgtEl>
                                          <p:spTgt spid="529">
                                            <p:txEl>
                                              <p:pRg st="4" end="4"/>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529">
                                            <p:txEl>
                                              <p:pRg st="5" end="5"/>
                                            </p:txEl>
                                          </p:spTgt>
                                        </p:tgtEl>
                                        <p:attrNameLst>
                                          <p:attrName>style.visibility</p:attrName>
                                        </p:attrNameLst>
                                      </p:cBhvr>
                                      <p:to>
                                        <p:strVal val="visible"/>
                                      </p:to>
                                    </p:set>
                                    <p:animEffect transition="in" filter="dissolve">
                                      <p:cBhvr>
                                        <p:cTn id="40" dur="500"/>
                                        <p:tgtEl>
                                          <p:spTgt spid="529">
                                            <p:txEl>
                                              <p:pRg st="5" end="5"/>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14"/>
                                        </p:tgtEl>
                                        <p:attrNameLst>
                                          <p:attrName>style.visibility</p:attrName>
                                        </p:attrNameLst>
                                      </p:cBhvr>
                                      <p:to>
                                        <p:strVal val="visible"/>
                                      </p:to>
                                    </p:set>
                                    <p:animEffect transition="in" filter="dissolve">
                                      <p:cBhvr>
                                        <p:cTn id="45" dur="500"/>
                                        <p:tgtEl>
                                          <p:spTgt spid="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 grpId="0" animBg="1"/>
      <p:bldP spid="214" grpId="0" animBg="1"/>
      <p:bldP spid="291"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 name="Rectangle 4">
            <a:extLst>
              <a:ext uri="{FF2B5EF4-FFF2-40B4-BE49-F238E27FC236}">
                <a16:creationId xmlns:a16="http://schemas.microsoft.com/office/drawing/2014/main" id="{98A75405-209A-CD48-8E25-225D64187B47}"/>
              </a:ext>
            </a:extLst>
          </p:cNvPr>
          <p:cNvSpPr>
            <a:spLocks noChangeArrowheads="1"/>
          </p:cNvSpPr>
          <p:nvPr/>
        </p:nvSpPr>
        <p:spPr bwMode="auto">
          <a:xfrm>
            <a:off x="829733" y="4064001"/>
            <a:ext cx="6403933" cy="22979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.97</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.0015</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end-end delay  =  Internet delay +</a:t>
            </a:r>
          </a:p>
          <a:p>
            <a:pPr marL="0" marR="0" lvl="0" indent="0" algn="l" defTabSz="914400" rtl="0" eaLnBrk="0" fontAlgn="base" latinLnBrk="0" hangingPunct="0">
              <a:lnSpc>
                <a:spcPct val="85000"/>
              </a:lnSpc>
              <a:spcBef>
                <a:spcPts val="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access link delay + LAN delay </a:t>
            </a:r>
          </a:p>
          <a:p>
            <a:pPr marL="0" marR="0" lvl="0" indent="0" algn="l" defTabSz="914400" rtl="0" eaLnBrk="0" fontAlgn="base" latinLnBrk="0" hangingPunct="0">
              <a:lnSpc>
                <a:spcPct val="85000"/>
              </a:lnSpc>
              <a:spcBef>
                <a:spcPts val="60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  2 sec + minutes + usecs</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Option 1: buy a faster access link</a:t>
            </a:r>
            <a:endParaRPr lang="en-US" sz="44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278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grpSp>
        <p:nvGrpSpPr>
          <p:cNvPr id="2" name="Group 1">
            <a:extLst>
              <a:ext uri="{FF2B5EF4-FFF2-40B4-BE49-F238E27FC236}">
                <a16:creationId xmlns:a16="http://schemas.microsoft.com/office/drawing/2014/main" id="{2FF3AF6D-4CBE-BE4A-AF26-B6F34DC9EF33}"/>
              </a:ext>
            </a:extLst>
          </p:cNvPr>
          <p:cNvGrpSpPr/>
          <p:nvPr/>
        </p:nvGrpSpPr>
        <p:grpSpPr>
          <a:xfrm>
            <a:off x="3269205" y="1370475"/>
            <a:ext cx="7974440" cy="2642996"/>
            <a:chOff x="3269205" y="1370475"/>
            <a:chExt cx="7974440" cy="2642996"/>
          </a:xfrm>
        </p:grpSpPr>
        <p:grpSp>
          <p:nvGrpSpPr>
            <p:cNvPr id="214" name="Group 213">
              <a:extLst>
                <a:ext uri="{FF2B5EF4-FFF2-40B4-BE49-F238E27FC236}">
                  <a16:creationId xmlns:a16="http://schemas.microsoft.com/office/drawing/2014/main" id="{9AFA7B76-427C-134D-90BC-D4693AEF2136}"/>
                </a:ext>
              </a:extLst>
            </p:cNvPr>
            <p:cNvGrpSpPr/>
            <p:nvPr/>
          </p:nvGrpSpPr>
          <p:grpSpPr>
            <a:xfrm>
              <a:off x="3269205" y="1370475"/>
              <a:ext cx="2248984" cy="736408"/>
              <a:chOff x="4785771" y="3827302"/>
              <a:chExt cx="2248984" cy="736408"/>
            </a:xfrm>
          </p:grpSpPr>
          <p:sp>
            <p:nvSpPr>
              <p:cNvPr id="215" name="Text Box 52">
                <a:extLst>
                  <a:ext uri="{FF2B5EF4-FFF2-40B4-BE49-F238E27FC236}">
                    <a16:creationId xmlns:a16="http://schemas.microsoft.com/office/drawing/2014/main" id="{D9BA6C4C-0CF0-8742-ACB2-584114381882}"/>
                  </a:ext>
                </a:extLst>
              </p:cNvPr>
              <p:cNvSpPr txBox="1">
                <a:spLocks noChangeArrowheads="1"/>
              </p:cNvSpPr>
              <p:nvPr/>
            </p:nvSpPr>
            <p:spPr bwMode="auto">
              <a:xfrm>
                <a:off x="5449268" y="3827302"/>
                <a:ext cx="15854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154 Mbps</a:t>
                </a:r>
              </a:p>
            </p:txBody>
          </p:sp>
          <p:sp>
            <p:nvSpPr>
              <p:cNvPr id="216" name="Rectangle 215">
                <a:extLst>
                  <a:ext uri="{FF2B5EF4-FFF2-40B4-BE49-F238E27FC236}">
                    <a16:creationId xmlns:a16="http://schemas.microsoft.com/office/drawing/2014/main" id="{1FA396C6-E0DB-E54B-9564-C46EF025F0E3}"/>
                  </a:ext>
                </a:extLst>
              </p:cNvPr>
              <p:cNvSpPr/>
              <p:nvPr/>
            </p:nvSpPr>
            <p:spPr>
              <a:xfrm>
                <a:off x="4785771" y="4223523"/>
                <a:ext cx="611420"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7" name="Line 51">
                <a:extLst>
                  <a:ext uri="{FF2B5EF4-FFF2-40B4-BE49-F238E27FC236}">
                    <a16:creationId xmlns:a16="http://schemas.microsoft.com/office/drawing/2014/main" id="{5DC119B0-D3C1-9741-8399-6E949D96195E}"/>
                  </a:ext>
                </a:extLst>
              </p:cNvPr>
              <p:cNvSpPr>
                <a:spLocks noChangeShapeType="1"/>
              </p:cNvSpPr>
              <p:nvPr/>
            </p:nvSpPr>
            <p:spPr bwMode="auto">
              <a:xfrm flipV="1">
                <a:off x="4828478" y="4140660"/>
                <a:ext cx="680225" cy="42304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18" name="Group 217">
              <a:extLst>
                <a:ext uri="{FF2B5EF4-FFF2-40B4-BE49-F238E27FC236}">
                  <a16:creationId xmlns:a16="http://schemas.microsoft.com/office/drawing/2014/main" id="{43EB18F1-EB9B-AB4E-9315-D47FB051A2D9}"/>
                </a:ext>
              </a:extLst>
            </p:cNvPr>
            <p:cNvGrpSpPr/>
            <p:nvPr/>
          </p:nvGrpSpPr>
          <p:grpSpPr>
            <a:xfrm>
              <a:off x="9113107" y="3496571"/>
              <a:ext cx="2130538" cy="516900"/>
              <a:chOff x="4352719" y="3567941"/>
              <a:chExt cx="2130538" cy="516900"/>
            </a:xfrm>
          </p:grpSpPr>
          <p:sp>
            <p:nvSpPr>
              <p:cNvPr id="219" name="Text Box 52">
                <a:extLst>
                  <a:ext uri="{FF2B5EF4-FFF2-40B4-BE49-F238E27FC236}">
                    <a16:creationId xmlns:a16="http://schemas.microsoft.com/office/drawing/2014/main" id="{414BD24A-A827-744B-8CF6-F9EAA2D920A9}"/>
                  </a:ext>
                </a:extLst>
              </p:cNvPr>
              <p:cNvSpPr txBox="1">
                <a:spLocks noChangeArrowheads="1"/>
              </p:cNvSpPr>
              <p:nvPr/>
            </p:nvSpPr>
            <p:spPr bwMode="auto">
              <a:xfrm>
                <a:off x="4897770" y="3567941"/>
                <a:ext cx="158548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154 Mbps</a:t>
                </a:r>
              </a:p>
            </p:txBody>
          </p:sp>
          <p:sp>
            <p:nvSpPr>
              <p:cNvPr id="220" name="Rectangle 219">
                <a:extLst>
                  <a:ext uri="{FF2B5EF4-FFF2-40B4-BE49-F238E27FC236}">
                    <a16:creationId xmlns:a16="http://schemas.microsoft.com/office/drawing/2014/main" id="{C3E3E743-58A9-D543-ABF2-E8D950F0D5C4}"/>
                  </a:ext>
                </a:extLst>
              </p:cNvPr>
              <p:cNvSpPr/>
              <p:nvPr/>
            </p:nvSpPr>
            <p:spPr>
              <a:xfrm>
                <a:off x="4352719" y="3822059"/>
                <a:ext cx="527164" cy="262782"/>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1" name="Line 51">
                <a:extLst>
                  <a:ext uri="{FF2B5EF4-FFF2-40B4-BE49-F238E27FC236}">
                    <a16:creationId xmlns:a16="http://schemas.microsoft.com/office/drawing/2014/main" id="{C012F3C8-BFC0-0C46-8D2D-992B1C38C6A6}"/>
                  </a:ext>
                </a:extLst>
              </p:cNvPr>
              <p:cNvSpPr>
                <a:spLocks noChangeShapeType="1"/>
              </p:cNvSpPr>
              <p:nvPr/>
            </p:nvSpPr>
            <p:spPr bwMode="auto">
              <a:xfrm flipV="1">
                <a:off x="4459229" y="3805441"/>
                <a:ext cx="554004" cy="23711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22" name="Group 221">
            <a:extLst>
              <a:ext uri="{FF2B5EF4-FFF2-40B4-BE49-F238E27FC236}">
                <a16:creationId xmlns:a16="http://schemas.microsoft.com/office/drawing/2014/main" id="{173CBB2E-654A-474B-8238-296B81F89068}"/>
              </a:ext>
            </a:extLst>
          </p:cNvPr>
          <p:cNvGrpSpPr/>
          <p:nvPr/>
        </p:nvGrpSpPr>
        <p:grpSpPr>
          <a:xfrm>
            <a:off x="4067394" y="4387359"/>
            <a:ext cx="2583033" cy="461665"/>
            <a:chOff x="4114801" y="3880785"/>
            <a:chExt cx="2583033" cy="461665"/>
          </a:xfrm>
        </p:grpSpPr>
        <p:sp>
          <p:nvSpPr>
            <p:cNvPr id="223" name="Text Box 52">
              <a:extLst>
                <a:ext uri="{FF2B5EF4-FFF2-40B4-BE49-F238E27FC236}">
                  <a16:creationId xmlns:a16="http://schemas.microsoft.com/office/drawing/2014/main" id="{FA193B58-E942-8A47-9F5D-3A2B58608DBB}"/>
                </a:ext>
              </a:extLst>
            </p:cNvPr>
            <p:cNvSpPr txBox="1">
              <a:spLocks noChangeArrowheads="1"/>
            </p:cNvSpPr>
            <p:nvPr/>
          </p:nvSpPr>
          <p:spPr bwMode="auto">
            <a:xfrm>
              <a:off x="5112347" y="3880785"/>
              <a:ext cx="15854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.0097</a:t>
              </a:r>
            </a:p>
          </p:txBody>
        </p:sp>
        <p:sp>
          <p:nvSpPr>
            <p:cNvPr id="224" name="Rectangle 223">
              <a:extLst>
                <a:ext uri="{FF2B5EF4-FFF2-40B4-BE49-F238E27FC236}">
                  <a16:creationId xmlns:a16="http://schemas.microsoft.com/office/drawing/2014/main" id="{84682AEF-F684-9F45-A3DA-FEDE9ED18429}"/>
                </a:ext>
              </a:extLst>
            </p:cNvPr>
            <p:cNvSpPr/>
            <p:nvPr/>
          </p:nvSpPr>
          <p:spPr>
            <a:xfrm>
              <a:off x="4114801" y="3955100"/>
              <a:ext cx="498412"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5" name="Line 51">
              <a:extLst>
                <a:ext uri="{FF2B5EF4-FFF2-40B4-BE49-F238E27FC236}">
                  <a16:creationId xmlns:a16="http://schemas.microsoft.com/office/drawing/2014/main" id="{8F3A165F-08A0-9D4B-B82D-B603502A13F3}"/>
                </a:ext>
              </a:extLst>
            </p:cNvPr>
            <p:cNvSpPr>
              <a:spLocks noChangeShapeType="1"/>
            </p:cNvSpPr>
            <p:nvPr/>
          </p:nvSpPr>
          <p:spPr bwMode="auto">
            <a:xfrm>
              <a:off x="4234070" y="4117024"/>
              <a:ext cx="936703" cy="1"/>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26" name="Group 225">
            <a:extLst>
              <a:ext uri="{FF2B5EF4-FFF2-40B4-BE49-F238E27FC236}">
                <a16:creationId xmlns:a16="http://schemas.microsoft.com/office/drawing/2014/main" id="{598125F6-3C0E-B64C-9CC2-9EFB4DA6980E}"/>
              </a:ext>
            </a:extLst>
          </p:cNvPr>
          <p:cNvGrpSpPr/>
          <p:nvPr/>
        </p:nvGrpSpPr>
        <p:grpSpPr>
          <a:xfrm>
            <a:off x="4351868" y="5927346"/>
            <a:ext cx="3101886" cy="698305"/>
            <a:chOff x="3557204" y="3415545"/>
            <a:chExt cx="3101886" cy="698305"/>
          </a:xfrm>
        </p:grpSpPr>
        <p:sp>
          <p:nvSpPr>
            <p:cNvPr id="227" name="Text Box 52">
              <a:extLst>
                <a:ext uri="{FF2B5EF4-FFF2-40B4-BE49-F238E27FC236}">
                  <a16:creationId xmlns:a16="http://schemas.microsoft.com/office/drawing/2014/main" id="{5B815C0E-E9AF-964A-AB0C-F8220D77B6A8}"/>
                </a:ext>
              </a:extLst>
            </p:cNvPr>
            <p:cNvSpPr txBox="1">
              <a:spLocks noChangeArrowheads="1"/>
            </p:cNvSpPr>
            <p:nvPr/>
          </p:nvSpPr>
          <p:spPr bwMode="auto">
            <a:xfrm>
              <a:off x="5555973" y="3652185"/>
              <a:ext cx="11031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msecs</a:t>
              </a:r>
            </a:p>
          </p:txBody>
        </p:sp>
        <p:sp>
          <p:nvSpPr>
            <p:cNvPr id="228" name="Rectangle 227">
              <a:extLst>
                <a:ext uri="{FF2B5EF4-FFF2-40B4-BE49-F238E27FC236}">
                  <a16:creationId xmlns:a16="http://schemas.microsoft.com/office/drawing/2014/main" id="{4EE7EB05-EB77-DA46-8D82-2C1B89B59FCD}"/>
                </a:ext>
              </a:extLst>
            </p:cNvPr>
            <p:cNvSpPr/>
            <p:nvPr/>
          </p:nvSpPr>
          <p:spPr>
            <a:xfrm>
              <a:off x="3557204" y="3415545"/>
              <a:ext cx="1041334" cy="337988"/>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9" name="Line 51">
              <a:extLst>
                <a:ext uri="{FF2B5EF4-FFF2-40B4-BE49-F238E27FC236}">
                  <a16:creationId xmlns:a16="http://schemas.microsoft.com/office/drawing/2014/main" id="{45B58613-BF72-9847-A603-92F5F10A9D91}"/>
                </a:ext>
              </a:extLst>
            </p:cNvPr>
            <p:cNvSpPr>
              <a:spLocks noChangeShapeType="1"/>
            </p:cNvSpPr>
            <p:nvPr/>
          </p:nvSpPr>
          <p:spPr bwMode="auto">
            <a:xfrm>
              <a:off x="3662316" y="3504654"/>
              <a:ext cx="1983056" cy="46166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30" name="Text Box 83">
            <a:extLst>
              <a:ext uri="{FF2B5EF4-FFF2-40B4-BE49-F238E27FC236}">
                <a16:creationId xmlns:a16="http://schemas.microsoft.com/office/drawing/2014/main" id="{3A71517F-2630-E14F-B4A5-B7AD1A3332AB}"/>
              </a:ext>
            </a:extLst>
          </p:cNvPr>
          <p:cNvSpPr txBox="1">
            <a:spLocks noChangeArrowheads="1"/>
          </p:cNvSpPr>
          <p:nvPr/>
        </p:nvSpPr>
        <p:spPr bwMode="auto">
          <a:xfrm>
            <a:off x="870724" y="6212256"/>
            <a:ext cx="45657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faster access link (expensive!)</a:t>
            </a:r>
          </a:p>
        </p:txBody>
      </p:sp>
      <p:sp>
        <p:nvSpPr>
          <p:cNvPr id="231" name="Slide Number Placeholder 2">
            <a:extLst>
              <a:ext uri="{FF2B5EF4-FFF2-40B4-BE49-F238E27FC236}">
                <a16:creationId xmlns:a16="http://schemas.microsoft.com/office/drawing/2014/main" id="{FF0ECF32-52FF-7941-8B38-AE471D68A41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45</a:t>
            </a:fld>
            <a:endParaRPr lang="en-US" dirty="0"/>
          </a:p>
        </p:txBody>
      </p:sp>
    </p:spTree>
    <p:extLst>
      <p:ext uri="{BB962C8B-B14F-4D97-AF65-F5344CB8AC3E}">
        <p14:creationId xmlns:p14="http://schemas.microsoft.com/office/powerpoint/2010/main" val="3849931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2"/>
                                        </p:tgtEl>
                                        <p:attrNameLst>
                                          <p:attrName>style.visibility</p:attrName>
                                        </p:attrNameLst>
                                      </p:cBhvr>
                                      <p:to>
                                        <p:strVal val="visible"/>
                                      </p:to>
                                    </p:set>
                                    <p:animEffect transition="in" filter="dissolve">
                                      <p:cBhvr>
                                        <p:cTn id="12" dur="500"/>
                                        <p:tgtEl>
                                          <p:spTgt spid="22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26"/>
                                        </p:tgtEl>
                                        <p:attrNameLst>
                                          <p:attrName>style.visibility</p:attrName>
                                        </p:attrNameLst>
                                      </p:cBhvr>
                                      <p:to>
                                        <p:strVal val="visible"/>
                                      </p:to>
                                    </p:set>
                                    <p:animEffect transition="in" filter="dissolve">
                                      <p:cBhvr>
                                        <p:cTn id="17" dur="500"/>
                                        <p:tgtEl>
                                          <p:spTgt spid="2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30"/>
                                        </p:tgtEl>
                                        <p:attrNameLst>
                                          <p:attrName>style.visibility</p:attrName>
                                        </p:attrNameLst>
                                      </p:cBhvr>
                                      <p:to>
                                        <p:strVal val="visible"/>
                                      </p:to>
                                    </p:set>
                                    <p:animEffect transition="in" filter="dissolve">
                                      <p:cBhvr>
                                        <p:cTn id="22"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922868" y="4719957"/>
            <a:ext cx="6361287" cy="23024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end-end delay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t>
            </a: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Option 2: install a web cache</a:t>
            </a:r>
            <a:endParaRPr lang="en-US" sz="44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3006" y="4514213"/>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9339961" y="4807753"/>
            <a:ext cx="811212" cy="1033463"/>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sp>
        <p:nvSpPr>
          <p:cNvPr id="281" name="Text Box 76">
            <a:extLst>
              <a:ext uri="{FF2B5EF4-FFF2-40B4-BE49-F238E27FC236}">
                <a16:creationId xmlns:a16="http://schemas.microsoft.com/office/drawing/2014/main" id="{3175A1F8-F48E-9749-AA0C-8A115012D296}"/>
              </a:ext>
            </a:extLst>
          </p:cNvPr>
          <p:cNvSpPr txBox="1">
            <a:spLocks noChangeArrowheads="1"/>
          </p:cNvSpPr>
          <p:nvPr/>
        </p:nvSpPr>
        <p:spPr bwMode="auto">
          <a:xfrm>
            <a:off x="4483372" y="5180762"/>
            <a:ext cx="2818464" cy="69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ctr" defTabSz="914400" rtl="0" eaLnBrk="1" fontAlgn="auto" latinLnBrk="0" hangingPunct="1">
              <a:lnSpc>
                <a:spcPct val="80000"/>
              </a:lnSpc>
              <a:spcBef>
                <a:spcPct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How to compute link </a:t>
            </a:r>
          </a:p>
          <a:p>
            <a:pPr marL="342900" marR="0" lvl="0" indent="-342900" algn="ctr" defTabSz="914400" rtl="0" eaLnBrk="1" fontAlgn="auto" latinLnBrk="0" hangingPunct="1">
              <a:lnSpc>
                <a:spcPct val="80000"/>
              </a:lnSpc>
              <a:spcBef>
                <a:spcPct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utilization, delay?</a:t>
            </a:r>
          </a:p>
        </p:txBody>
      </p:sp>
      <p:sp>
        <p:nvSpPr>
          <p:cNvPr id="282" name="Text Box 83">
            <a:extLst>
              <a:ext uri="{FF2B5EF4-FFF2-40B4-BE49-F238E27FC236}">
                <a16:creationId xmlns:a16="http://schemas.microsoft.com/office/drawing/2014/main" id="{445BA7C8-9DBB-B245-98C3-EA83E67E03F3}"/>
              </a:ext>
            </a:extLst>
          </p:cNvPr>
          <p:cNvSpPr txBox="1">
            <a:spLocks noChangeArrowheads="1"/>
          </p:cNvSpPr>
          <p:nvPr/>
        </p:nvSpPr>
        <p:spPr bwMode="auto">
          <a:xfrm>
            <a:off x="853791" y="4053039"/>
            <a:ext cx="33066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web cache (cheap!)</a:t>
            </a:r>
          </a:p>
        </p:txBody>
      </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9443782" y="5793184"/>
            <a:ext cx="164179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local web cache</a:t>
            </a:r>
            <a:endParaRPr kumimoji="0" lang="en-US" altLang="en-US" sz="24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sp>
        <p:nvSpPr>
          <p:cNvPr id="252" name="Slide Number Placeholder 2">
            <a:extLst>
              <a:ext uri="{FF2B5EF4-FFF2-40B4-BE49-F238E27FC236}">
                <a16:creationId xmlns:a16="http://schemas.microsoft.com/office/drawing/2014/main" id="{CD12BA19-40D2-F44B-8E23-E4E6B15A6DE1}"/>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46</a:t>
            </a:fld>
            <a:endParaRPr lang="en-US" dirty="0"/>
          </a:p>
        </p:txBody>
      </p:sp>
    </p:spTree>
    <p:extLst>
      <p:ext uri="{BB962C8B-B14F-4D97-AF65-F5344CB8AC3E}">
        <p14:creationId xmlns:p14="http://schemas.microsoft.com/office/powerpoint/2010/main" val="18071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51"/>
                                        </p:tgtEl>
                                        <p:attrNameLst>
                                          <p:attrName>style.visibility</p:attrName>
                                        </p:attrNameLst>
                                      </p:cBhvr>
                                      <p:to>
                                        <p:strVal val="visible"/>
                                      </p:to>
                                    </p:set>
                                    <p:animEffect transition="in" filter="dissolve">
                                      <p:cBhvr>
                                        <p:cTn id="10" dur="500"/>
                                        <p:tgtEl>
                                          <p:spTgt spid="25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dissolve">
                                      <p:cBhvr>
                                        <p:cTn id="15" dur="500"/>
                                        <p:tgtEl>
                                          <p:spTgt spid="28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29"/>
                                        </p:tgtEl>
                                        <p:attrNameLst>
                                          <p:attrName>style.visibility</p:attrName>
                                        </p:attrNameLst>
                                      </p:cBhvr>
                                      <p:to>
                                        <p:strVal val="visible"/>
                                      </p:to>
                                    </p:set>
                                    <p:animEffect transition="in" filter="dissolve">
                                      <p:cBhvr>
                                        <p:cTn id="20" dur="500"/>
                                        <p:tgtEl>
                                          <p:spTgt spid="52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81">
                                            <p:txEl>
                                              <p:pRg st="0" end="0"/>
                                            </p:txEl>
                                          </p:spTgt>
                                        </p:tgtEl>
                                        <p:attrNameLst>
                                          <p:attrName>style.visibility</p:attrName>
                                        </p:attrNameLst>
                                      </p:cBhvr>
                                      <p:to>
                                        <p:strVal val="visible"/>
                                      </p:to>
                                    </p:set>
                                    <p:animEffect transition="in" filter="dissolve">
                                      <p:cBhvr>
                                        <p:cTn id="25" dur="500"/>
                                        <p:tgtEl>
                                          <p:spTgt spid="281">
                                            <p:txEl>
                                              <p:pRg st="0" end="0"/>
                                            </p:txEl>
                                          </p:spTgt>
                                        </p:tgtEl>
                                      </p:cBhvr>
                                    </p:animEffect>
                                  </p:childTnLst>
                                </p:cTn>
                              </p:par>
                              <p:par>
                                <p:cTn id="26" presetID="9" presetClass="entr" presetSubtype="0" fill="hold" nodeType="withEffect">
                                  <p:stCondLst>
                                    <p:cond delay="0"/>
                                  </p:stCondLst>
                                  <p:childTnLst>
                                    <p:set>
                                      <p:cBhvr>
                                        <p:cTn id="27" dur="1" fill="hold">
                                          <p:stCondLst>
                                            <p:cond delay="0"/>
                                          </p:stCondLst>
                                        </p:cTn>
                                        <p:tgtEl>
                                          <p:spTgt spid="281">
                                            <p:txEl>
                                              <p:pRg st="1" end="1"/>
                                            </p:txEl>
                                          </p:spTgt>
                                        </p:tgtEl>
                                        <p:attrNameLst>
                                          <p:attrName>style.visibility</p:attrName>
                                        </p:attrNameLst>
                                      </p:cBhvr>
                                      <p:to>
                                        <p:strVal val="visible"/>
                                      </p:to>
                                    </p:set>
                                    <p:animEffect transition="in" filter="dissolve">
                                      <p:cBhvr>
                                        <p:cTn id="28" dur="500"/>
                                        <p:tgtEl>
                                          <p:spTgt spid="28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9" grpId="0"/>
      <p:bldP spid="282" grpId="0"/>
      <p:bldP spid="251"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fontScale="90000"/>
          </a:bodyPr>
          <a:lstStyle/>
          <a:p>
            <a:r>
              <a:rPr lang="en-US" dirty="0">
                <a:ea typeface="ＭＳ Ｐゴシック" panose="020B0600070205080204" pitchFamily="34" charset="-128"/>
              </a:rPr>
              <a:t>Calculating access link utilization, end-end delay with cache:</a:t>
            </a:r>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48492" y="4470671"/>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9339961" y="4807753"/>
            <a:ext cx="811212" cy="1033463"/>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9443782" y="5793184"/>
            <a:ext cx="164179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local web cache</a:t>
            </a:r>
            <a:endParaRPr kumimoji="0" lang="en-US" altLang="en-US" sz="24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sp>
        <p:nvSpPr>
          <p:cNvPr id="252" name="Rectangle 4">
            <a:extLst>
              <a:ext uri="{FF2B5EF4-FFF2-40B4-BE49-F238E27FC236}">
                <a16:creationId xmlns:a16="http://schemas.microsoft.com/office/drawing/2014/main" id="{5292EFEC-88AD-0B46-B2E3-643489D30B9D}"/>
              </a:ext>
            </a:extLst>
          </p:cNvPr>
          <p:cNvSpPr txBox="1">
            <a:spLocks noChangeArrowheads="1"/>
          </p:cNvSpPr>
          <p:nvPr/>
        </p:nvSpPr>
        <p:spPr>
          <a:xfrm>
            <a:off x="889002" y="1405471"/>
            <a:ext cx="6166171" cy="1744128"/>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110000"/>
              </a:lnSpc>
              <a:spcBef>
                <a:spcPts val="400"/>
              </a:spcBef>
              <a:spcAft>
                <a:spcPts val="0"/>
              </a:spcAft>
              <a:buClr>
                <a:srgbClr val="0000A3"/>
              </a:buClr>
              <a:buSzTx/>
              <a:buFont typeface="Wingdings" pitchFamily="2" charset="2"/>
              <a:buNone/>
              <a:tabLst>
                <a:tab pos="53975" algn="l"/>
                <a:tab pos="576263" algn="l"/>
              </a:tabLst>
              <a:defRPr/>
            </a:pPr>
            <a:r>
              <a:rPr kumimoji="0" lang="en-US" altLang="en-US" sz="3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suppose cache hit rate is 0.4:  </a:t>
            </a:r>
          </a:p>
          <a:p>
            <a:pPr marL="352425" marR="0" lvl="0" indent="-231775" algn="l" defTabSz="914400" rtl="0" eaLnBrk="1" fontAlgn="auto" latinLnBrk="0" hangingPunct="1">
              <a:lnSpc>
                <a:spcPct val="110000"/>
              </a:lnSpc>
              <a:spcBef>
                <a:spcPts val="400"/>
              </a:spcBef>
              <a:spcAft>
                <a:spcPts val="0"/>
              </a:spcAft>
              <a:buClr>
                <a:srgbClr val="0000A3"/>
              </a:buClr>
              <a:buSzTx/>
              <a:buFont typeface="Wingdings" pitchFamily="2" charset="2"/>
              <a:buChar char="§"/>
              <a:tabLst>
                <a:tab pos="53975" algn="l"/>
                <a:tab pos="576263" algn="l"/>
              </a:tabLst>
              <a:defRPr/>
            </a:pPr>
            <a:r>
              <a:rPr kumimoji="0" lang="en-US" altLang="en-US" sz="2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40% requests served by cache, with low (msec) delay </a:t>
            </a:r>
          </a:p>
          <a:p>
            <a:pPr marL="228600" marR="0" lvl="0" indent="-228600" algn="l" defTabSz="914400" rtl="0" eaLnBrk="1" fontAlgn="auto" latinLnBrk="0" hangingPunct="1">
              <a:lnSpc>
                <a:spcPct val="80000"/>
              </a:lnSpc>
              <a:spcBef>
                <a:spcPts val="1000"/>
              </a:spcBef>
              <a:spcAft>
                <a:spcPts val="0"/>
              </a:spcAft>
              <a:buClr>
                <a:srgbClr val="0000A3"/>
              </a:buClr>
              <a:buSzTx/>
              <a:buFont typeface="Wingdings" pitchFamily="2" charset="2"/>
              <a:buNone/>
              <a:tabLst>
                <a:tab pos="576263" algn="l"/>
              </a:tabLst>
              <a:defRPr/>
            </a:pPr>
            <a:r>
              <a:rPr kumimoji="0" lang="en-US" altLang="en-US" sz="2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p>
        </p:txBody>
      </p:sp>
      <p:sp>
        <p:nvSpPr>
          <p:cNvPr id="253" name="Rectangle 4">
            <a:extLst>
              <a:ext uri="{FF2B5EF4-FFF2-40B4-BE49-F238E27FC236}">
                <a16:creationId xmlns:a16="http://schemas.microsoft.com/office/drawing/2014/main" id="{0C139AEE-1F5A-A64B-9C16-223417C8CB7F}"/>
              </a:ext>
            </a:extLst>
          </p:cNvPr>
          <p:cNvSpPr>
            <a:spLocks noChangeArrowheads="1"/>
          </p:cNvSpPr>
          <p:nvPr/>
        </p:nvSpPr>
        <p:spPr bwMode="auto">
          <a:xfrm>
            <a:off x="1010219" y="2685374"/>
            <a:ext cx="6168360" cy="1570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31775" marR="0" lvl="0" indent="-231775" algn="l" defTabSz="914400" rtl="0" eaLnBrk="1" fontAlgn="auto" latinLnBrk="0" hangingPunct="1">
              <a:lnSpc>
                <a:spcPct val="90000"/>
              </a:lnSpc>
              <a:spcBef>
                <a:spcPts val="400"/>
              </a:spcBef>
              <a:spcAft>
                <a:spcPts val="0"/>
              </a:spcAft>
              <a:buClr>
                <a:srgbClr val="000099"/>
              </a:buClr>
              <a:buSzPct val="100000"/>
              <a:buFont typeface="Wingdings" charset="2"/>
              <a:buChar char="§"/>
              <a:tabLst>
                <a:tab pos="576263" algn="l"/>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60% requests satisfied at origin </a:t>
            </a:r>
          </a:p>
          <a:p>
            <a:pPr marL="406400" marR="0" lvl="1" indent="-169863" algn="l" defTabSz="914400" rtl="0" eaLnBrk="1" fontAlgn="auto" latinLnBrk="0" hangingPunct="1">
              <a:lnSpc>
                <a:spcPct val="90000"/>
              </a:lnSpc>
              <a:spcBef>
                <a:spcPts val="400"/>
              </a:spcBef>
              <a:spcAft>
                <a:spcPts val="0"/>
              </a:spcAft>
              <a:buClr>
                <a:srgbClr val="000099"/>
              </a:buClr>
              <a:buSzPct val="100000"/>
              <a:buFont typeface="Arial" panose="020B0604020202020204" pitchFamily="34" charset="0"/>
              <a:buChar char="•"/>
              <a:tabLst>
                <a:tab pos="457200"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rate to browsers over access link </a:t>
            </a:r>
          </a:p>
          <a:p>
            <a:pPr marL="457200" marR="0" lvl="1" indent="0" algn="l" defTabSz="914400" rtl="0" eaLnBrk="1" fontAlgn="auto" latinLnBrk="0" hangingPunct="1">
              <a:lnSpc>
                <a:spcPct val="90000"/>
              </a:lnSpc>
              <a:spcBef>
                <a:spcPts val="400"/>
              </a:spcBef>
              <a:spcAft>
                <a:spcPts val="0"/>
              </a:spcAft>
              <a:buClr>
                <a:srgbClr val="000099"/>
              </a:buClr>
              <a:buSzPct val="65000"/>
              <a:buFont typeface="ZapfDingbats" charset="0"/>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 0.6 * 1.50 Mbps  =  .9 Mbps </a:t>
            </a:r>
          </a:p>
          <a:p>
            <a:pPr marL="473075" marR="0" lvl="1" indent="-287338" algn="l" defTabSz="914400" rtl="0" eaLnBrk="1" fontAlgn="auto" latinLnBrk="0" hangingPunct="1">
              <a:lnSpc>
                <a:spcPct val="90000"/>
              </a:lnSpc>
              <a:spcBef>
                <a:spcPts val="400"/>
              </a:spcBef>
              <a:spcAft>
                <a:spcPts val="0"/>
              </a:spcAft>
              <a:buClr>
                <a:srgbClr val="0000A3"/>
              </a:buClr>
              <a:buSzPct val="100000"/>
              <a:buFont typeface="Arial" panose="020B0604020202020204" pitchFamily="34" charset="0"/>
              <a:buChar char="•"/>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access link utilization = 0.9/1.54 = .58 means low (msec) queueing delay at access link</a:t>
            </a:r>
          </a:p>
        </p:txBody>
      </p:sp>
      <p:sp>
        <p:nvSpPr>
          <p:cNvPr id="271" name="Rectangle 4">
            <a:extLst>
              <a:ext uri="{FF2B5EF4-FFF2-40B4-BE49-F238E27FC236}">
                <a16:creationId xmlns:a16="http://schemas.microsoft.com/office/drawing/2014/main" id="{D2059C01-2D9C-6C48-A831-71AE55D0D07E}"/>
              </a:ext>
            </a:extLst>
          </p:cNvPr>
          <p:cNvSpPr>
            <a:spLocks noChangeArrowheads="1"/>
          </p:cNvSpPr>
          <p:nvPr/>
        </p:nvSpPr>
        <p:spPr bwMode="auto">
          <a:xfrm>
            <a:off x="949326" y="4570944"/>
            <a:ext cx="6438281" cy="1492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85750" marR="0" lvl="0" indent="-220663" algn="l" defTabSz="914400" rtl="0" eaLnBrk="1" fontAlgn="auto" latinLnBrk="0" hangingPunct="1">
              <a:lnSpc>
                <a:spcPct val="85000"/>
              </a:lnSpc>
              <a:spcBef>
                <a:spcPts val="0"/>
              </a:spcBef>
              <a:spcAft>
                <a:spcPts val="0"/>
              </a:spcAft>
              <a:buClr>
                <a:srgbClr val="000099"/>
              </a:buClr>
              <a:buSzPct val="100000"/>
              <a:buFont typeface="Wingdings" charset="2"/>
              <a:buChar char="§"/>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average end-end delay:</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a:t>
            </a:r>
            <a:r>
              <a:rPr kumimoji="0" lang="en-US" sz="2400" b="0" i="0" u="none" strike="noStrike" kern="1200" cap="none" spc="0" normalizeH="0" baseline="0" noProof="0" dirty="0">
                <a:ln>
                  <a:noFill/>
                </a:ln>
                <a:solidFill>
                  <a:srgbClr val="C00000"/>
                </a:solidFill>
                <a:effectLst/>
                <a:uLnTx/>
                <a:uFillTx/>
                <a:latin typeface="Calibri"/>
                <a:ea typeface="ＭＳ Ｐゴシック" charset="0"/>
                <a:cs typeface="ＭＳ Ｐゴシック" charset="0"/>
              </a:rPr>
              <a:t> 0.6 </a:t>
            </a: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(delay from origin servers)</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a:t>
            </a:r>
            <a:r>
              <a:rPr kumimoji="0" lang="en-US" sz="2400" b="0" i="0" u="none" strike="noStrike" kern="1200" cap="none" spc="0" normalizeH="0" baseline="0" noProof="0" dirty="0">
                <a:ln>
                  <a:noFill/>
                </a:ln>
                <a:solidFill>
                  <a:srgbClr val="C00000"/>
                </a:solidFill>
                <a:effectLst/>
                <a:uLnTx/>
                <a:uFillTx/>
                <a:latin typeface="Calibri"/>
                <a:ea typeface="ＭＳ Ｐゴシック" charset="0"/>
                <a:cs typeface="ＭＳ Ｐゴシック" charset="0"/>
              </a:rPr>
              <a:t> 0.4 </a:t>
            </a: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(delay when satisfied at cache)</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0.6 (2.01) + 0.4 (~msecs) = ~ 1.2 secs</a:t>
            </a:r>
          </a:p>
          <a:p>
            <a:pPr marL="228600" marR="0" lvl="0" indent="-228600" algn="l" defTabSz="914400" rtl="0" eaLnBrk="1" fontAlgn="auto" latinLnBrk="0" hangingPunct="1">
              <a:lnSpc>
                <a:spcPct val="80000"/>
              </a:lnSpc>
              <a:spcBef>
                <a:spcPts val="0"/>
              </a:spcBef>
              <a:spcAft>
                <a:spcPts val="0"/>
              </a:spcAft>
              <a:buClr>
                <a:srgbClr val="000099"/>
              </a:buClr>
              <a:buSzPct val="65000"/>
              <a:buFont typeface="Wingdings" charset="0"/>
              <a:buNone/>
              <a:tabLst>
                <a:tab pos="576263" algn="l"/>
              </a:tabLst>
              <a:defRPr/>
            </a:pPr>
            <a:r>
              <a:rPr kumimoji="0" lang="en-US" sz="2400" b="0" i="0" u="none" strike="noStrike" kern="1200" cap="none" spc="0" normalizeH="0" baseline="0" noProof="0" dirty="0">
                <a:ln>
                  <a:noFill/>
                </a:ln>
                <a:solidFill>
                  <a:prstClr val="black"/>
                </a:solidFill>
                <a:effectLst/>
                <a:uLnTx/>
                <a:uFillTx/>
                <a:latin typeface="Gill Sans MT" charset="0"/>
                <a:ea typeface="ＭＳ Ｐゴシック" charset="0"/>
                <a:cs typeface="ＭＳ Ｐゴシック" charset="0"/>
              </a:rPr>
              <a:t>  </a:t>
            </a:r>
          </a:p>
        </p:txBody>
      </p:sp>
      <p:sp>
        <p:nvSpPr>
          <p:cNvPr id="2" name="TextBox 1">
            <a:extLst>
              <a:ext uri="{FF2B5EF4-FFF2-40B4-BE49-F238E27FC236}">
                <a16:creationId xmlns:a16="http://schemas.microsoft.com/office/drawing/2014/main" id="{F3ABE105-9733-D741-944B-F6DC771B29F2}"/>
              </a:ext>
            </a:extLst>
          </p:cNvPr>
          <p:cNvSpPr txBox="1"/>
          <p:nvPr/>
        </p:nvSpPr>
        <p:spPr>
          <a:xfrm>
            <a:off x="990600" y="6119336"/>
            <a:ext cx="9274975"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a:ea typeface="ＭＳ Ｐゴシック" charset="0"/>
                <a:cs typeface="ＭＳ Ｐゴシック" charset="0"/>
              </a:rPr>
              <a:t>lower average end-end delay than with 154 Mbps link (and cheaper too!)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2" name="Slide Number Placeholder 2">
            <a:extLst>
              <a:ext uri="{FF2B5EF4-FFF2-40B4-BE49-F238E27FC236}">
                <a16:creationId xmlns:a16="http://schemas.microsoft.com/office/drawing/2014/main" id="{14DEAC98-1261-9342-BC5F-A639A0695D7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47</a:t>
            </a:fld>
            <a:endParaRPr lang="en-US" dirty="0"/>
          </a:p>
        </p:txBody>
      </p:sp>
    </p:spTree>
    <p:extLst>
      <p:ext uri="{BB962C8B-B14F-4D97-AF65-F5344CB8AC3E}">
        <p14:creationId xmlns:p14="http://schemas.microsoft.com/office/powerpoint/2010/main" val="86457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3"/>
                                        </p:tgtEl>
                                        <p:attrNameLst>
                                          <p:attrName>style.visibility</p:attrName>
                                        </p:attrNameLst>
                                      </p:cBhvr>
                                      <p:to>
                                        <p:strVal val="visible"/>
                                      </p:to>
                                    </p:set>
                                    <p:animEffect transition="in" filter="dissolve">
                                      <p:cBhvr>
                                        <p:cTn id="7" dur="500"/>
                                        <p:tgtEl>
                                          <p:spTgt spid="2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1"/>
                                        </p:tgtEl>
                                        <p:attrNameLst>
                                          <p:attrName>style.visibility</p:attrName>
                                        </p:attrNameLst>
                                      </p:cBhvr>
                                      <p:to>
                                        <p:strVal val="visible"/>
                                      </p:to>
                                    </p:set>
                                    <p:animEffect transition="in" filter="dissolve">
                                      <p:cBhvr>
                                        <p:cTn id="12" dur="500"/>
                                        <p:tgtEl>
                                          <p:spTgt spid="2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 grpId="0"/>
      <p:bldP spid="271" grpId="0"/>
      <p:bldP spid="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Browser caching: Conditional GET</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14337" y="1626575"/>
            <a:ext cx="5597253" cy="513238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Goal:</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don’</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 send object if browser has up-to-date cached version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object transmission delay (or use of network resources)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client:</a:t>
            </a:r>
            <a:r>
              <a:rPr kumimoji="0" lang="en-US" altLang="en-US" sz="2800" b="0" i="0"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specify date of browser-cached copy in HTTP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If-modified-since: &lt;date&gt;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server:</a:t>
            </a:r>
            <a:r>
              <a:rPr kumimoji="0" lang="en-US" altLang="en-US" sz="2800" b="0" i="0"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response contains no object if browser-cached copy is up-to-date: </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HTTP/1.0 304 Not Modified</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73" name="Line 4">
            <a:extLst>
              <a:ext uri="{FF2B5EF4-FFF2-40B4-BE49-F238E27FC236}">
                <a16:creationId xmlns:a16="http://schemas.microsoft.com/office/drawing/2014/main" id="{F2F5CF00-0B08-CD49-8216-B019F02D62E4}"/>
              </a:ext>
            </a:extLst>
          </p:cNvPr>
          <p:cNvSpPr>
            <a:spLocks noChangeShapeType="1"/>
          </p:cNvSpPr>
          <p:nvPr/>
        </p:nvSpPr>
        <p:spPr bwMode="auto">
          <a:xfrm>
            <a:off x="7035490" y="2068251"/>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4" name="Text Box 8">
            <a:extLst>
              <a:ext uri="{FF2B5EF4-FFF2-40B4-BE49-F238E27FC236}">
                <a16:creationId xmlns:a16="http://schemas.microsoft.com/office/drawing/2014/main" id="{906861D1-0EDE-1E49-A686-C17A98961A57}"/>
              </a:ext>
            </a:extLst>
          </p:cNvPr>
          <p:cNvSpPr txBox="1">
            <a:spLocks noChangeArrowheads="1"/>
          </p:cNvSpPr>
          <p:nvPr/>
        </p:nvSpPr>
        <p:spPr bwMode="auto">
          <a:xfrm>
            <a:off x="7341878" y="1952364"/>
            <a:ext cx="2681287" cy="620712"/>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request msg</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If-modified-since: &lt;date&gt;</a:t>
            </a:r>
            <a:endPar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75" name="Line 9">
            <a:extLst>
              <a:ext uri="{FF2B5EF4-FFF2-40B4-BE49-F238E27FC236}">
                <a16:creationId xmlns:a16="http://schemas.microsoft.com/office/drawing/2014/main" id="{ED4D0E55-FFE9-4141-9763-499742C88EAA}"/>
              </a:ext>
            </a:extLst>
          </p:cNvPr>
          <p:cNvSpPr>
            <a:spLocks noChangeShapeType="1"/>
          </p:cNvSpPr>
          <p:nvPr/>
        </p:nvSpPr>
        <p:spPr bwMode="auto">
          <a:xfrm flipH="1">
            <a:off x="7054540" y="2814376"/>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76" name="Group 30">
            <a:extLst>
              <a:ext uri="{FF2B5EF4-FFF2-40B4-BE49-F238E27FC236}">
                <a16:creationId xmlns:a16="http://schemas.microsoft.com/office/drawing/2014/main" id="{F2D4CC5D-48B8-6642-A163-00E2785A7CB2}"/>
              </a:ext>
            </a:extLst>
          </p:cNvPr>
          <p:cNvGrpSpPr>
            <a:grpSpLocks/>
          </p:cNvGrpSpPr>
          <p:nvPr/>
        </p:nvGrpSpPr>
        <p:grpSpPr bwMode="auto">
          <a:xfrm>
            <a:off x="7322828" y="2808026"/>
            <a:ext cx="2643187" cy="865188"/>
            <a:chOff x="2698" y="2036"/>
            <a:chExt cx="1665" cy="545"/>
          </a:xfrm>
        </p:grpSpPr>
        <p:sp>
          <p:nvSpPr>
            <p:cNvPr id="277" name="Rectangle 10">
              <a:extLst>
                <a:ext uri="{FF2B5EF4-FFF2-40B4-BE49-F238E27FC236}">
                  <a16:creationId xmlns:a16="http://schemas.microsoft.com/office/drawing/2014/main" id="{B8FAE946-FF4C-5F4E-8634-A0F622EB3E82}"/>
                </a:ext>
              </a:extLst>
            </p:cNvPr>
            <p:cNvSpPr>
              <a:spLocks noChangeArrowheads="1"/>
            </p:cNvSpPr>
            <p:nvPr/>
          </p:nvSpPr>
          <p:spPr bwMode="auto">
            <a:xfrm>
              <a:off x="2760" y="2071"/>
              <a:ext cx="1578" cy="465"/>
            </a:xfrm>
            <a:prstGeom prst="rect">
              <a:avLst/>
            </a:prstGeom>
            <a:solidFill>
              <a:schemeClr val="bg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78" name="Text Box 11">
              <a:extLst>
                <a:ext uri="{FF2B5EF4-FFF2-40B4-BE49-F238E27FC236}">
                  <a16:creationId xmlns:a16="http://schemas.microsoft.com/office/drawing/2014/main" id="{D0F47DD5-D98D-8947-AE9C-C9BE59718F9C}"/>
                </a:ext>
              </a:extLst>
            </p:cNvPr>
            <p:cNvSpPr txBox="1">
              <a:spLocks noChangeArrowheads="1"/>
            </p:cNvSpPr>
            <p:nvPr/>
          </p:nvSpPr>
          <p:spPr bwMode="auto">
            <a:xfrm>
              <a:off x="2698" y="2036"/>
              <a:ext cx="1665" cy="545"/>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response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HTTP/1.0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304 Not Modified</a:t>
              </a:r>
              <a:endPar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79" name="Text Box 28">
            <a:extLst>
              <a:ext uri="{FF2B5EF4-FFF2-40B4-BE49-F238E27FC236}">
                <a16:creationId xmlns:a16="http://schemas.microsoft.com/office/drawing/2014/main" id="{FD73E46B-3F04-E648-BC54-671B5D578B4B}"/>
              </a:ext>
            </a:extLst>
          </p:cNvPr>
          <p:cNvSpPr txBox="1">
            <a:spLocks noChangeArrowheads="1"/>
          </p:cNvSpPr>
          <p:nvPr/>
        </p:nvSpPr>
        <p:spPr bwMode="auto">
          <a:xfrm>
            <a:off x="10420040" y="2103176"/>
            <a:ext cx="1047750"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object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not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modified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before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&lt;date&gt;</a:t>
            </a:r>
          </a:p>
        </p:txBody>
      </p:sp>
      <p:sp>
        <p:nvSpPr>
          <p:cNvPr id="280" name="Line 31">
            <a:extLst>
              <a:ext uri="{FF2B5EF4-FFF2-40B4-BE49-F238E27FC236}">
                <a16:creationId xmlns:a16="http://schemas.microsoft.com/office/drawing/2014/main" id="{C63FE7CD-8932-5842-A550-AB95E976B065}"/>
              </a:ext>
            </a:extLst>
          </p:cNvPr>
          <p:cNvSpPr>
            <a:spLocks noChangeShapeType="1"/>
          </p:cNvSpPr>
          <p:nvPr/>
        </p:nvSpPr>
        <p:spPr bwMode="auto">
          <a:xfrm>
            <a:off x="6792603" y="4033576"/>
            <a:ext cx="3905250" cy="0"/>
          </a:xfrm>
          <a:prstGeom prst="line">
            <a:avLst/>
          </a:prstGeom>
          <a:noFill/>
          <a:ln w="28575">
            <a:solidFill>
              <a:srgbClr val="000099"/>
            </a:solidFill>
            <a:prstDash val="dash"/>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1" name="Line 32">
            <a:extLst>
              <a:ext uri="{FF2B5EF4-FFF2-40B4-BE49-F238E27FC236}">
                <a16:creationId xmlns:a16="http://schemas.microsoft.com/office/drawing/2014/main" id="{FB4BB9E8-5BA3-1A4B-A22B-B43D8797910A}"/>
              </a:ext>
            </a:extLst>
          </p:cNvPr>
          <p:cNvSpPr>
            <a:spLocks noChangeShapeType="1"/>
          </p:cNvSpPr>
          <p:nvPr/>
        </p:nvSpPr>
        <p:spPr bwMode="auto">
          <a:xfrm>
            <a:off x="7102165" y="4632064"/>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2" name="Text Box 34">
            <a:extLst>
              <a:ext uri="{FF2B5EF4-FFF2-40B4-BE49-F238E27FC236}">
                <a16:creationId xmlns:a16="http://schemas.microsoft.com/office/drawing/2014/main" id="{EEDA71D6-F453-1A4D-98C9-B23EA89D5F67}"/>
              </a:ext>
            </a:extLst>
          </p:cNvPr>
          <p:cNvSpPr txBox="1">
            <a:spLocks noChangeArrowheads="1"/>
          </p:cNvSpPr>
          <p:nvPr/>
        </p:nvSpPr>
        <p:spPr bwMode="auto">
          <a:xfrm>
            <a:off x="7346640" y="4516176"/>
            <a:ext cx="2681288" cy="620713"/>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request msg</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If-modified-since: &lt;date&gt;</a:t>
            </a:r>
            <a:endPar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83" name="Line 35">
            <a:extLst>
              <a:ext uri="{FF2B5EF4-FFF2-40B4-BE49-F238E27FC236}">
                <a16:creationId xmlns:a16="http://schemas.microsoft.com/office/drawing/2014/main" id="{8CE24BAA-3E73-704D-A359-BE2DD479246A}"/>
              </a:ext>
            </a:extLst>
          </p:cNvPr>
          <p:cNvSpPr>
            <a:spLocks noChangeShapeType="1"/>
          </p:cNvSpPr>
          <p:nvPr/>
        </p:nvSpPr>
        <p:spPr bwMode="auto">
          <a:xfrm flipH="1">
            <a:off x="7121215" y="5411526"/>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4" name="Text Box 38">
            <a:extLst>
              <a:ext uri="{FF2B5EF4-FFF2-40B4-BE49-F238E27FC236}">
                <a16:creationId xmlns:a16="http://schemas.microsoft.com/office/drawing/2014/main" id="{6B6CFEBF-546C-2C4A-A9DA-A2BC6976D61C}"/>
              </a:ext>
            </a:extLst>
          </p:cNvPr>
          <p:cNvSpPr txBox="1">
            <a:spLocks noChangeArrowheads="1"/>
          </p:cNvSpPr>
          <p:nvPr/>
        </p:nvSpPr>
        <p:spPr bwMode="auto">
          <a:xfrm>
            <a:off x="7365690" y="5355964"/>
            <a:ext cx="2643188" cy="1231106"/>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response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HTTP/1.0 200 OK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&lt;data&gt;</a:t>
            </a:r>
          </a:p>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85" name="Text Box 39">
            <a:extLst>
              <a:ext uri="{FF2B5EF4-FFF2-40B4-BE49-F238E27FC236}">
                <a16:creationId xmlns:a16="http://schemas.microsoft.com/office/drawing/2014/main" id="{F31EAC50-5999-F949-836E-741F26435FCE}"/>
              </a:ext>
            </a:extLst>
          </p:cNvPr>
          <p:cNvSpPr txBox="1">
            <a:spLocks noChangeArrowheads="1"/>
          </p:cNvSpPr>
          <p:nvPr/>
        </p:nvSpPr>
        <p:spPr bwMode="auto">
          <a:xfrm>
            <a:off x="10499415" y="4762239"/>
            <a:ext cx="10477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object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modified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after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&lt;date&gt;</a:t>
            </a:r>
          </a:p>
        </p:txBody>
      </p:sp>
      <p:grpSp>
        <p:nvGrpSpPr>
          <p:cNvPr id="2" name="Group 1">
            <a:extLst>
              <a:ext uri="{FF2B5EF4-FFF2-40B4-BE49-F238E27FC236}">
                <a16:creationId xmlns:a16="http://schemas.microsoft.com/office/drawing/2014/main" id="{16DA0E8B-38E2-9342-A1EB-20A2D702A664}"/>
              </a:ext>
            </a:extLst>
          </p:cNvPr>
          <p:cNvGrpSpPr/>
          <p:nvPr/>
        </p:nvGrpSpPr>
        <p:grpSpPr>
          <a:xfrm>
            <a:off x="6311590" y="1146753"/>
            <a:ext cx="4549154" cy="787400"/>
            <a:chOff x="6311590" y="931601"/>
            <a:chExt cx="4549154" cy="787400"/>
          </a:xfrm>
        </p:grpSpPr>
        <p:sp>
          <p:nvSpPr>
            <p:cNvPr id="286" name="Text Box 5">
              <a:extLst>
                <a:ext uri="{FF2B5EF4-FFF2-40B4-BE49-F238E27FC236}">
                  <a16:creationId xmlns:a16="http://schemas.microsoft.com/office/drawing/2014/main" id="{E637D672-7B6C-1647-8EEE-A788FA28FF1F}"/>
                </a:ext>
              </a:extLst>
            </p:cNvPr>
            <p:cNvSpPr txBox="1">
              <a:spLocks noChangeArrowheads="1"/>
            </p:cNvSpPr>
            <p:nvPr/>
          </p:nvSpPr>
          <p:spPr bwMode="auto">
            <a:xfrm>
              <a:off x="6311590" y="1015739"/>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287" name="Text Box 6">
              <a:extLst>
                <a:ext uri="{FF2B5EF4-FFF2-40B4-BE49-F238E27FC236}">
                  <a16:creationId xmlns:a16="http://schemas.microsoft.com/office/drawing/2014/main" id="{5AC69B11-5115-184E-9F7C-26E36EF6DF93}"/>
                </a:ext>
              </a:extLst>
            </p:cNvPr>
            <p:cNvSpPr txBox="1">
              <a:spLocks noChangeArrowheads="1"/>
            </p:cNvSpPr>
            <p:nvPr/>
          </p:nvSpPr>
          <p:spPr bwMode="auto">
            <a:xfrm>
              <a:off x="10023785" y="1010976"/>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server</a:t>
              </a:r>
            </a:p>
          </p:txBody>
        </p:sp>
        <p:grpSp>
          <p:nvGrpSpPr>
            <p:cNvPr id="288" name="Group 34">
              <a:extLst>
                <a:ext uri="{FF2B5EF4-FFF2-40B4-BE49-F238E27FC236}">
                  <a16:creationId xmlns:a16="http://schemas.microsoft.com/office/drawing/2014/main" id="{966CD3F7-7AB2-924F-823A-58555F32174D}"/>
                </a:ext>
              </a:extLst>
            </p:cNvPr>
            <p:cNvGrpSpPr>
              <a:grpSpLocks/>
            </p:cNvGrpSpPr>
            <p:nvPr/>
          </p:nvGrpSpPr>
          <p:grpSpPr bwMode="auto">
            <a:xfrm>
              <a:off x="9588190" y="931601"/>
              <a:ext cx="422275" cy="685800"/>
              <a:chOff x="4140" y="429"/>
              <a:chExt cx="1425" cy="2396"/>
            </a:xfrm>
          </p:grpSpPr>
          <p:sp>
            <p:nvSpPr>
              <p:cNvPr id="289" name="Freeform 35">
                <a:extLst>
                  <a:ext uri="{FF2B5EF4-FFF2-40B4-BE49-F238E27FC236}">
                    <a16:creationId xmlns:a16="http://schemas.microsoft.com/office/drawing/2014/main" id="{8CE7E2BE-E936-F147-8C06-143889566EB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0" name="Rectangle 36">
                <a:extLst>
                  <a:ext uri="{FF2B5EF4-FFF2-40B4-BE49-F238E27FC236}">
                    <a16:creationId xmlns:a16="http://schemas.microsoft.com/office/drawing/2014/main" id="{A6315B9D-328B-4B4A-938A-EEDFB67D3471}"/>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91" name="Freeform 37">
                <a:extLst>
                  <a:ext uri="{FF2B5EF4-FFF2-40B4-BE49-F238E27FC236}">
                    <a16:creationId xmlns:a16="http://schemas.microsoft.com/office/drawing/2014/main" id="{D6D629FF-99A4-C445-814B-73349ADDC7F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9" name="Freeform 38">
                <a:extLst>
                  <a:ext uri="{FF2B5EF4-FFF2-40B4-BE49-F238E27FC236}">
                    <a16:creationId xmlns:a16="http://schemas.microsoft.com/office/drawing/2014/main" id="{99A64A90-EA88-094D-B5BA-9DEE55C3352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0" name="Rectangle 39">
                <a:extLst>
                  <a:ext uri="{FF2B5EF4-FFF2-40B4-BE49-F238E27FC236}">
                    <a16:creationId xmlns:a16="http://schemas.microsoft.com/office/drawing/2014/main" id="{4F858703-B37B-004C-96CE-22FC3EB7FAD4}"/>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01" name="Group 40">
                <a:extLst>
                  <a:ext uri="{FF2B5EF4-FFF2-40B4-BE49-F238E27FC236}">
                    <a16:creationId xmlns:a16="http://schemas.microsoft.com/office/drawing/2014/main" id="{94FE2F64-7E16-FF44-B770-1FF34858DF6A}"/>
                  </a:ext>
                </a:extLst>
              </p:cNvPr>
              <p:cNvGrpSpPr>
                <a:grpSpLocks/>
              </p:cNvGrpSpPr>
              <p:nvPr/>
            </p:nvGrpSpPr>
            <p:grpSpPr bwMode="auto">
              <a:xfrm>
                <a:off x="4749" y="668"/>
                <a:ext cx="581" cy="145"/>
                <a:chOff x="614" y="2568"/>
                <a:chExt cx="725" cy="139"/>
              </a:xfrm>
            </p:grpSpPr>
            <p:sp>
              <p:nvSpPr>
                <p:cNvPr id="542" name="AutoShape 41">
                  <a:extLst>
                    <a:ext uri="{FF2B5EF4-FFF2-40B4-BE49-F238E27FC236}">
                      <a16:creationId xmlns:a16="http://schemas.microsoft.com/office/drawing/2014/main" id="{FFB919DB-3DB6-2E47-9682-893EFF45038E}"/>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43" name="AutoShape 42">
                  <a:extLst>
                    <a:ext uri="{FF2B5EF4-FFF2-40B4-BE49-F238E27FC236}">
                      <a16:creationId xmlns:a16="http://schemas.microsoft.com/office/drawing/2014/main" id="{4E207D69-67B1-E24E-86A3-1CFB9A8ED603}"/>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03" name="Rectangle 43">
                <a:extLst>
                  <a:ext uri="{FF2B5EF4-FFF2-40B4-BE49-F238E27FC236}">
                    <a16:creationId xmlns:a16="http://schemas.microsoft.com/office/drawing/2014/main" id="{B50DC330-10D1-2A4E-ACAC-FF9B40FF00F4}"/>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04" name="Group 44">
                <a:extLst>
                  <a:ext uri="{FF2B5EF4-FFF2-40B4-BE49-F238E27FC236}">
                    <a16:creationId xmlns:a16="http://schemas.microsoft.com/office/drawing/2014/main" id="{2E12D255-3950-B547-9406-602D45CB34C2}"/>
                  </a:ext>
                </a:extLst>
              </p:cNvPr>
              <p:cNvGrpSpPr>
                <a:grpSpLocks/>
              </p:cNvGrpSpPr>
              <p:nvPr/>
            </p:nvGrpSpPr>
            <p:grpSpPr bwMode="auto">
              <a:xfrm>
                <a:off x="4747" y="994"/>
                <a:ext cx="581" cy="134"/>
                <a:chOff x="614" y="2568"/>
                <a:chExt cx="725" cy="139"/>
              </a:xfrm>
            </p:grpSpPr>
            <p:sp>
              <p:nvSpPr>
                <p:cNvPr id="540" name="AutoShape 45">
                  <a:extLst>
                    <a:ext uri="{FF2B5EF4-FFF2-40B4-BE49-F238E27FC236}">
                      <a16:creationId xmlns:a16="http://schemas.microsoft.com/office/drawing/2014/main" id="{BE313EB5-0E75-D64F-9B58-846AEC112DB0}"/>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41" name="AutoShape 46">
                  <a:extLst>
                    <a:ext uri="{FF2B5EF4-FFF2-40B4-BE49-F238E27FC236}">
                      <a16:creationId xmlns:a16="http://schemas.microsoft.com/office/drawing/2014/main" id="{7CDD2F87-9EE6-9841-BDE1-56E95B3F0006}"/>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05" name="Rectangle 47">
                <a:extLst>
                  <a:ext uri="{FF2B5EF4-FFF2-40B4-BE49-F238E27FC236}">
                    <a16:creationId xmlns:a16="http://schemas.microsoft.com/office/drawing/2014/main" id="{A3C6AC3E-B182-224E-ABE3-984D17D8AE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06" name="Rectangle 48">
                <a:extLst>
                  <a:ext uri="{FF2B5EF4-FFF2-40B4-BE49-F238E27FC236}">
                    <a16:creationId xmlns:a16="http://schemas.microsoft.com/office/drawing/2014/main" id="{D49F39F4-203C-5E48-875C-EE137013CD0B}"/>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07" name="Group 49">
                <a:extLst>
                  <a:ext uri="{FF2B5EF4-FFF2-40B4-BE49-F238E27FC236}">
                    <a16:creationId xmlns:a16="http://schemas.microsoft.com/office/drawing/2014/main" id="{CBB7495C-CDDF-B74E-AC55-41F4E153E97A}"/>
                  </a:ext>
                </a:extLst>
              </p:cNvPr>
              <p:cNvGrpSpPr>
                <a:grpSpLocks/>
              </p:cNvGrpSpPr>
              <p:nvPr/>
            </p:nvGrpSpPr>
            <p:grpSpPr bwMode="auto">
              <a:xfrm>
                <a:off x="4735" y="1627"/>
                <a:ext cx="582" cy="151"/>
                <a:chOff x="614" y="2568"/>
                <a:chExt cx="725" cy="139"/>
              </a:xfrm>
            </p:grpSpPr>
            <p:sp>
              <p:nvSpPr>
                <p:cNvPr id="538" name="AutoShape 50">
                  <a:extLst>
                    <a:ext uri="{FF2B5EF4-FFF2-40B4-BE49-F238E27FC236}">
                      <a16:creationId xmlns:a16="http://schemas.microsoft.com/office/drawing/2014/main" id="{DBD04B1C-004E-494D-9602-0F1310B0C334}"/>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9" name="AutoShape 51">
                  <a:extLst>
                    <a:ext uri="{FF2B5EF4-FFF2-40B4-BE49-F238E27FC236}">
                      <a16:creationId xmlns:a16="http://schemas.microsoft.com/office/drawing/2014/main" id="{3D0C8D43-BC47-E747-9FD0-5C502E897CF7}"/>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08" name="Freeform 52">
                <a:extLst>
                  <a:ext uri="{FF2B5EF4-FFF2-40B4-BE49-F238E27FC236}">
                    <a16:creationId xmlns:a16="http://schemas.microsoft.com/office/drawing/2014/main" id="{00C2FD89-F255-5B44-B5A0-4E02CB37B47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509" name="Group 53">
                <a:extLst>
                  <a:ext uri="{FF2B5EF4-FFF2-40B4-BE49-F238E27FC236}">
                    <a16:creationId xmlns:a16="http://schemas.microsoft.com/office/drawing/2014/main" id="{C35E79E1-71FE-4E4A-83A2-F8C0643953EC}"/>
                  </a:ext>
                </a:extLst>
              </p:cNvPr>
              <p:cNvGrpSpPr>
                <a:grpSpLocks/>
              </p:cNvGrpSpPr>
              <p:nvPr/>
            </p:nvGrpSpPr>
            <p:grpSpPr bwMode="auto">
              <a:xfrm>
                <a:off x="4739" y="1327"/>
                <a:ext cx="582" cy="139"/>
                <a:chOff x="614" y="2568"/>
                <a:chExt cx="725" cy="139"/>
              </a:xfrm>
            </p:grpSpPr>
            <p:sp>
              <p:nvSpPr>
                <p:cNvPr id="536" name="AutoShape 54">
                  <a:extLst>
                    <a:ext uri="{FF2B5EF4-FFF2-40B4-BE49-F238E27FC236}">
                      <a16:creationId xmlns:a16="http://schemas.microsoft.com/office/drawing/2014/main" id="{95A667E4-D78B-7A4C-A440-4917259D7A5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7" name="AutoShape 55">
                  <a:extLst>
                    <a:ext uri="{FF2B5EF4-FFF2-40B4-BE49-F238E27FC236}">
                      <a16:creationId xmlns:a16="http://schemas.microsoft.com/office/drawing/2014/main" id="{ED50BD44-2B1A-A041-ACD3-EEFDC8341188}"/>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10" name="Rectangle 56">
                <a:extLst>
                  <a:ext uri="{FF2B5EF4-FFF2-40B4-BE49-F238E27FC236}">
                    <a16:creationId xmlns:a16="http://schemas.microsoft.com/office/drawing/2014/main" id="{5DA6EF43-A6D1-5A48-BBCA-48444D1A9E86}"/>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18" name="Freeform 57">
                <a:extLst>
                  <a:ext uri="{FF2B5EF4-FFF2-40B4-BE49-F238E27FC236}">
                    <a16:creationId xmlns:a16="http://schemas.microsoft.com/office/drawing/2014/main" id="{3C6C8679-5D2D-A24A-B371-C4C1F50D16C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9" name="Freeform 58">
                <a:extLst>
                  <a:ext uri="{FF2B5EF4-FFF2-40B4-BE49-F238E27FC236}">
                    <a16:creationId xmlns:a16="http://schemas.microsoft.com/office/drawing/2014/main" id="{84C1EB21-DBAC-5D42-A7C0-5F245901D03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0" name="Oval 59">
                <a:extLst>
                  <a:ext uri="{FF2B5EF4-FFF2-40B4-BE49-F238E27FC236}">
                    <a16:creationId xmlns:a16="http://schemas.microsoft.com/office/drawing/2014/main" id="{D88785FB-A16E-B34D-8961-EB75C81E8E45}"/>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29" name="Freeform 60">
                <a:extLst>
                  <a:ext uri="{FF2B5EF4-FFF2-40B4-BE49-F238E27FC236}">
                    <a16:creationId xmlns:a16="http://schemas.microsoft.com/office/drawing/2014/main" id="{137D376C-6C12-0648-BCAA-30DCACD94D7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0" name="AutoShape 61">
                <a:extLst>
                  <a:ext uri="{FF2B5EF4-FFF2-40B4-BE49-F238E27FC236}">
                    <a16:creationId xmlns:a16="http://schemas.microsoft.com/office/drawing/2014/main" id="{3524D490-AC16-CF4B-AAFE-EF4C666B3F7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1" name="AutoShape 62">
                <a:extLst>
                  <a:ext uri="{FF2B5EF4-FFF2-40B4-BE49-F238E27FC236}">
                    <a16:creationId xmlns:a16="http://schemas.microsoft.com/office/drawing/2014/main" id="{B279651A-6EBD-F542-B219-9B4C83AF459F}"/>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2" name="Oval 63">
                <a:extLst>
                  <a:ext uri="{FF2B5EF4-FFF2-40B4-BE49-F238E27FC236}">
                    <a16:creationId xmlns:a16="http://schemas.microsoft.com/office/drawing/2014/main" id="{15D5DA26-8982-F44B-A3F7-03FEC745AB79}"/>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3" name="Oval 64">
                <a:extLst>
                  <a:ext uri="{FF2B5EF4-FFF2-40B4-BE49-F238E27FC236}">
                    <a16:creationId xmlns:a16="http://schemas.microsoft.com/office/drawing/2014/main" id="{25B61B78-2AA0-A245-9C22-EC0A104A491C}"/>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534" name="Oval 65">
                <a:extLst>
                  <a:ext uri="{FF2B5EF4-FFF2-40B4-BE49-F238E27FC236}">
                    <a16:creationId xmlns:a16="http://schemas.microsoft.com/office/drawing/2014/main" id="{78934A6A-6F9D-5541-8897-F81821D1AF16}"/>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5" name="Rectangle 66">
                <a:extLst>
                  <a:ext uri="{FF2B5EF4-FFF2-40B4-BE49-F238E27FC236}">
                    <a16:creationId xmlns:a16="http://schemas.microsoft.com/office/drawing/2014/main" id="{4994117A-432E-094B-BF94-5385D43F9BDE}"/>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544" name="Group 67">
              <a:extLst>
                <a:ext uri="{FF2B5EF4-FFF2-40B4-BE49-F238E27FC236}">
                  <a16:creationId xmlns:a16="http://schemas.microsoft.com/office/drawing/2014/main" id="{A6DA78F5-835E-D242-9B19-A42AE8C14789}"/>
                </a:ext>
              </a:extLst>
            </p:cNvPr>
            <p:cNvGrpSpPr>
              <a:grpSpLocks/>
            </p:cNvGrpSpPr>
            <p:nvPr/>
          </p:nvGrpSpPr>
          <p:grpSpPr bwMode="auto">
            <a:xfrm>
              <a:off x="6887853" y="976051"/>
              <a:ext cx="742950" cy="742950"/>
              <a:chOff x="-44" y="1473"/>
              <a:chExt cx="981" cy="1105"/>
            </a:xfrm>
          </p:grpSpPr>
          <p:pic>
            <p:nvPicPr>
              <p:cNvPr id="545" name="Picture 68" descr="desktop_computer_stylized_medium">
                <a:extLst>
                  <a:ext uri="{FF2B5EF4-FFF2-40B4-BE49-F238E27FC236}">
                    <a16:creationId xmlns:a16="http://schemas.microsoft.com/office/drawing/2014/main" id="{AF3FF2A0-2B19-2846-B88C-3A51C71882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6" name="Freeform 69">
                <a:extLst>
                  <a:ext uri="{FF2B5EF4-FFF2-40B4-BE49-F238E27FC236}">
                    <a16:creationId xmlns:a16="http://schemas.microsoft.com/office/drawing/2014/main" id="{77A4C668-554A-6C44-A4D3-0F6A27C1F4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56" name="Slide Number Placeholder 2">
            <a:extLst>
              <a:ext uri="{FF2B5EF4-FFF2-40B4-BE49-F238E27FC236}">
                <a16:creationId xmlns:a16="http://schemas.microsoft.com/office/drawing/2014/main" id="{8064881B-A35A-8B40-BFE6-0E4FAAB88A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510335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2">
                                            <p:txEl>
                                              <p:pRg st="2" end="2"/>
                                            </p:txEl>
                                          </p:spTgt>
                                        </p:tgtEl>
                                        <p:attrNameLst>
                                          <p:attrName>style.visibility</p:attrName>
                                        </p:attrNameLst>
                                      </p:cBhvr>
                                      <p:to>
                                        <p:strVal val="visible"/>
                                      </p:to>
                                    </p:set>
                                    <p:animEffect transition="in" filter="dissolve">
                                      <p:cBhvr>
                                        <p:cTn id="7" dur="500"/>
                                        <p:tgtEl>
                                          <p:spTgt spid="27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72">
                                            <p:txEl>
                                              <p:pRg st="3" end="3"/>
                                            </p:txEl>
                                          </p:spTgt>
                                        </p:tgtEl>
                                        <p:attrNameLst>
                                          <p:attrName>style.visibility</p:attrName>
                                        </p:attrNameLst>
                                      </p:cBhvr>
                                      <p:to>
                                        <p:strVal val="visible"/>
                                      </p:to>
                                    </p:set>
                                    <p:animEffect transition="in" filter="dissolve">
                                      <p:cBhvr>
                                        <p:cTn id="10" dur="500"/>
                                        <p:tgtEl>
                                          <p:spTgt spid="27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72">
                                            <p:txEl>
                                              <p:pRg st="4" end="4"/>
                                            </p:txEl>
                                          </p:spTgt>
                                        </p:tgtEl>
                                        <p:attrNameLst>
                                          <p:attrName>style.visibility</p:attrName>
                                        </p:attrNameLst>
                                      </p:cBhvr>
                                      <p:to>
                                        <p:strVal val="visible"/>
                                      </p:to>
                                    </p:set>
                                    <p:animEffect transition="in" filter="dissolve">
                                      <p:cBhvr>
                                        <p:cTn id="15" dur="500"/>
                                        <p:tgtEl>
                                          <p:spTgt spid="272">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72">
                                            <p:txEl>
                                              <p:pRg st="5" end="5"/>
                                            </p:txEl>
                                          </p:spTgt>
                                        </p:tgtEl>
                                        <p:attrNameLst>
                                          <p:attrName>style.visibility</p:attrName>
                                        </p:attrNameLst>
                                      </p:cBhvr>
                                      <p:to>
                                        <p:strVal val="visible"/>
                                      </p:to>
                                    </p:set>
                                    <p:animEffect transition="in" filter="dissolve">
                                      <p:cBhvr>
                                        <p:cTn id="18" dur="500"/>
                                        <p:tgtEl>
                                          <p:spTgt spid="272">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dissolve">
                                      <p:cBhvr>
                                        <p:cTn id="23" dur="500"/>
                                        <p:tgtEl>
                                          <p:spTgt spid="2"/>
                                        </p:tgtEl>
                                      </p:cBhvr>
                                    </p:animEffect>
                                  </p:childTnLst>
                                </p:cTn>
                              </p:par>
                            </p:childTnLst>
                          </p:cTn>
                        </p:par>
                        <p:par>
                          <p:cTn id="24" fill="hold">
                            <p:stCondLst>
                              <p:cond delay="500"/>
                            </p:stCondLst>
                            <p:childTnLst>
                              <p:par>
                                <p:cTn id="25" presetID="22" presetClass="entr" presetSubtype="8" fill="hold" nodeType="afterEffect">
                                  <p:stCondLst>
                                    <p:cond delay="0"/>
                                  </p:stCondLst>
                                  <p:childTnLst>
                                    <p:set>
                                      <p:cBhvr>
                                        <p:cTn id="26" dur="1" fill="hold">
                                          <p:stCondLst>
                                            <p:cond delay="0"/>
                                          </p:stCondLst>
                                        </p:cTn>
                                        <p:tgtEl>
                                          <p:spTgt spid="273"/>
                                        </p:tgtEl>
                                        <p:attrNameLst>
                                          <p:attrName>style.visibility</p:attrName>
                                        </p:attrNameLst>
                                      </p:cBhvr>
                                      <p:to>
                                        <p:strVal val="visible"/>
                                      </p:to>
                                    </p:set>
                                    <p:animEffect transition="in" filter="wipe(left)">
                                      <p:cBhvr>
                                        <p:cTn id="27" dur="500"/>
                                        <p:tgtEl>
                                          <p:spTgt spid="273"/>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74"/>
                                        </p:tgtEl>
                                        <p:attrNameLst>
                                          <p:attrName>style.visibility</p:attrName>
                                        </p:attrNameLst>
                                      </p:cBhvr>
                                      <p:to>
                                        <p:strVal val="visible"/>
                                      </p:to>
                                    </p:set>
                                    <p:animEffect transition="in" filter="wipe(left)">
                                      <p:cBhvr>
                                        <p:cTn id="30" dur="500"/>
                                        <p:tgtEl>
                                          <p:spTgt spid="274"/>
                                        </p:tgtEl>
                                      </p:cBhvr>
                                    </p:animEffect>
                                  </p:childTnLst>
                                </p:cTn>
                              </p:par>
                            </p:childTnLst>
                          </p:cTn>
                        </p:par>
                        <p:par>
                          <p:cTn id="31" fill="hold">
                            <p:stCondLst>
                              <p:cond delay="1000"/>
                            </p:stCondLst>
                            <p:childTnLst>
                              <p:par>
                                <p:cTn id="32" presetID="9" presetClass="entr" presetSubtype="0" fill="hold" grpId="0" nodeType="afterEffect">
                                  <p:stCondLst>
                                    <p:cond delay="0"/>
                                  </p:stCondLst>
                                  <p:childTnLst>
                                    <p:set>
                                      <p:cBhvr>
                                        <p:cTn id="33" dur="1" fill="hold">
                                          <p:stCondLst>
                                            <p:cond delay="0"/>
                                          </p:stCondLst>
                                        </p:cTn>
                                        <p:tgtEl>
                                          <p:spTgt spid="279"/>
                                        </p:tgtEl>
                                        <p:attrNameLst>
                                          <p:attrName>style.visibility</p:attrName>
                                        </p:attrNameLst>
                                      </p:cBhvr>
                                      <p:to>
                                        <p:strVal val="visible"/>
                                      </p:to>
                                    </p:set>
                                    <p:animEffect transition="in" filter="dissolve">
                                      <p:cBhvr>
                                        <p:cTn id="34" dur="500"/>
                                        <p:tgtEl>
                                          <p:spTgt spid="27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2" fill="hold" nodeType="clickEffect">
                                  <p:stCondLst>
                                    <p:cond delay="0"/>
                                  </p:stCondLst>
                                  <p:childTnLst>
                                    <p:set>
                                      <p:cBhvr>
                                        <p:cTn id="38" dur="1" fill="hold">
                                          <p:stCondLst>
                                            <p:cond delay="0"/>
                                          </p:stCondLst>
                                        </p:cTn>
                                        <p:tgtEl>
                                          <p:spTgt spid="275"/>
                                        </p:tgtEl>
                                        <p:attrNameLst>
                                          <p:attrName>style.visibility</p:attrName>
                                        </p:attrNameLst>
                                      </p:cBhvr>
                                      <p:to>
                                        <p:strVal val="visible"/>
                                      </p:to>
                                    </p:set>
                                    <p:animEffect transition="in" filter="wipe(right)">
                                      <p:cBhvr>
                                        <p:cTn id="39" dur="500"/>
                                        <p:tgtEl>
                                          <p:spTgt spid="275"/>
                                        </p:tgtEl>
                                      </p:cBhvr>
                                    </p:animEffect>
                                  </p:childTnLst>
                                </p:cTn>
                              </p:par>
                              <p:par>
                                <p:cTn id="40" presetID="22" presetClass="entr" presetSubtype="2" fill="hold" nodeType="withEffect">
                                  <p:stCondLst>
                                    <p:cond delay="0"/>
                                  </p:stCondLst>
                                  <p:childTnLst>
                                    <p:set>
                                      <p:cBhvr>
                                        <p:cTn id="41" dur="1" fill="hold">
                                          <p:stCondLst>
                                            <p:cond delay="0"/>
                                          </p:stCondLst>
                                        </p:cTn>
                                        <p:tgtEl>
                                          <p:spTgt spid="276"/>
                                        </p:tgtEl>
                                        <p:attrNameLst>
                                          <p:attrName>style.visibility</p:attrName>
                                        </p:attrNameLst>
                                      </p:cBhvr>
                                      <p:to>
                                        <p:strVal val="visible"/>
                                      </p:to>
                                    </p:set>
                                    <p:animEffect transition="in" filter="wipe(right)">
                                      <p:cBhvr>
                                        <p:cTn id="42" dur="500"/>
                                        <p:tgtEl>
                                          <p:spTgt spid="276"/>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80"/>
                                        </p:tgtEl>
                                        <p:attrNameLst>
                                          <p:attrName>style.visibility</p:attrName>
                                        </p:attrNameLst>
                                      </p:cBhvr>
                                      <p:to>
                                        <p:strVal val="visible"/>
                                      </p:to>
                                    </p:set>
                                  </p:childTnLst>
                                </p:cTn>
                              </p:par>
                            </p:childTnLst>
                          </p:cTn>
                        </p:par>
                        <p:par>
                          <p:cTn id="47" fill="hold">
                            <p:stCondLst>
                              <p:cond delay="0"/>
                            </p:stCondLst>
                            <p:childTnLst>
                              <p:par>
                                <p:cTn id="48" presetID="22" presetClass="entr" presetSubtype="8" fill="hold" nodeType="afterEffect">
                                  <p:stCondLst>
                                    <p:cond delay="0"/>
                                  </p:stCondLst>
                                  <p:childTnLst>
                                    <p:set>
                                      <p:cBhvr>
                                        <p:cTn id="49" dur="1" fill="hold">
                                          <p:stCondLst>
                                            <p:cond delay="0"/>
                                          </p:stCondLst>
                                        </p:cTn>
                                        <p:tgtEl>
                                          <p:spTgt spid="281"/>
                                        </p:tgtEl>
                                        <p:attrNameLst>
                                          <p:attrName>style.visibility</p:attrName>
                                        </p:attrNameLst>
                                      </p:cBhvr>
                                      <p:to>
                                        <p:strVal val="visible"/>
                                      </p:to>
                                    </p:set>
                                    <p:animEffect transition="in" filter="wipe(left)">
                                      <p:cBhvr>
                                        <p:cTn id="50" dur="500"/>
                                        <p:tgtEl>
                                          <p:spTgt spid="281"/>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82"/>
                                        </p:tgtEl>
                                        <p:attrNameLst>
                                          <p:attrName>style.visibility</p:attrName>
                                        </p:attrNameLst>
                                      </p:cBhvr>
                                      <p:to>
                                        <p:strVal val="visible"/>
                                      </p:to>
                                    </p:set>
                                    <p:animEffect transition="in" filter="wipe(left)">
                                      <p:cBhvr>
                                        <p:cTn id="53" dur="500"/>
                                        <p:tgtEl>
                                          <p:spTgt spid="282"/>
                                        </p:tgtEl>
                                      </p:cBhvr>
                                    </p:animEffect>
                                  </p:childTnLst>
                                </p:cTn>
                              </p:par>
                            </p:childTnLst>
                          </p:cTn>
                        </p:par>
                        <p:par>
                          <p:cTn id="54" fill="hold">
                            <p:stCondLst>
                              <p:cond delay="500"/>
                            </p:stCondLst>
                            <p:childTnLst>
                              <p:par>
                                <p:cTn id="55" presetID="9" presetClass="entr" presetSubtype="0" fill="hold" grpId="0" nodeType="afterEffect">
                                  <p:stCondLst>
                                    <p:cond delay="0"/>
                                  </p:stCondLst>
                                  <p:childTnLst>
                                    <p:set>
                                      <p:cBhvr>
                                        <p:cTn id="56" dur="1" fill="hold">
                                          <p:stCondLst>
                                            <p:cond delay="0"/>
                                          </p:stCondLst>
                                        </p:cTn>
                                        <p:tgtEl>
                                          <p:spTgt spid="285"/>
                                        </p:tgtEl>
                                        <p:attrNameLst>
                                          <p:attrName>style.visibility</p:attrName>
                                        </p:attrNameLst>
                                      </p:cBhvr>
                                      <p:to>
                                        <p:strVal val="visible"/>
                                      </p:to>
                                    </p:set>
                                    <p:animEffect transition="in" filter="dissolve">
                                      <p:cBhvr>
                                        <p:cTn id="57" dur="500"/>
                                        <p:tgtEl>
                                          <p:spTgt spid="28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2" fill="hold" nodeType="clickEffect">
                                  <p:stCondLst>
                                    <p:cond delay="0"/>
                                  </p:stCondLst>
                                  <p:childTnLst>
                                    <p:set>
                                      <p:cBhvr>
                                        <p:cTn id="61" dur="1" fill="hold">
                                          <p:stCondLst>
                                            <p:cond delay="0"/>
                                          </p:stCondLst>
                                        </p:cTn>
                                        <p:tgtEl>
                                          <p:spTgt spid="283"/>
                                        </p:tgtEl>
                                        <p:attrNameLst>
                                          <p:attrName>style.visibility</p:attrName>
                                        </p:attrNameLst>
                                      </p:cBhvr>
                                      <p:to>
                                        <p:strVal val="visible"/>
                                      </p:to>
                                    </p:set>
                                    <p:animEffect transition="in" filter="wipe(right)">
                                      <p:cBhvr>
                                        <p:cTn id="62" dur="500"/>
                                        <p:tgtEl>
                                          <p:spTgt spid="283"/>
                                        </p:tgtEl>
                                      </p:cBhvr>
                                    </p:animEffect>
                                  </p:childTnLst>
                                </p:cTn>
                              </p:par>
                              <p:par>
                                <p:cTn id="63" presetID="22" presetClass="entr" presetSubtype="2" fill="hold" grpId="0" nodeType="withEffect">
                                  <p:stCondLst>
                                    <p:cond delay="0"/>
                                  </p:stCondLst>
                                  <p:childTnLst>
                                    <p:set>
                                      <p:cBhvr>
                                        <p:cTn id="64" dur="1" fill="hold">
                                          <p:stCondLst>
                                            <p:cond delay="0"/>
                                          </p:stCondLst>
                                        </p:cTn>
                                        <p:tgtEl>
                                          <p:spTgt spid="284"/>
                                        </p:tgtEl>
                                        <p:attrNameLst>
                                          <p:attrName>style.visibility</p:attrName>
                                        </p:attrNameLst>
                                      </p:cBhvr>
                                      <p:to>
                                        <p:strVal val="visible"/>
                                      </p:to>
                                    </p:set>
                                    <p:animEffect transition="in" filter="wipe(right)">
                                      <p:cBhvr>
                                        <p:cTn id="65" dur="500"/>
                                        <p:tgtEl>
                                          <p:spTgt spid="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 grpId="0" animBg="1"/>
      <p:bldP spid="279" grpId="0"/>
      <p:bldP spid="282" grpId="0" animBg="1"/>
      <p:bldP spid="284" grpId="0" animBg="1"/>
      <p:bldP spid="285"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572119" y="1236917"/>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ctr"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Key goal: </a:t>
            </a:r>
            <a:r>
              <a:rPr kumimoji="0" lang="en-US" altLang="en-US" sz="3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decreased delay in multi-object HTTP requests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7" name="Rectangle 3">
            <a:extLst>
              <a:ext uri="{FF2B5EF4-FFF2-40B4-BE49-F238E27FC236}">
                <a16:creationId xmlns:a16="http://schemas.microsoft.com/office/drawing/2014/main" id="{FB527882-F34C-8945-BA16-5C2965DA6310}"/>
              </a:ext>
            </a:extLst>
          </p:cNvPr>
          <p:cNvSpPr txBox="1">
            <a:spLocks noChangeArrowheads="1"/>
          </p:cNvSpPr>
          <p:nvPr/>
        </p:nvSpPr>
        <p:spPr>
          <a:xfrm>
            <a:off x="914400" y="2142059"/>
            <a:ext cx="10654118" cy="393044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HTTP1.1:</a:t>
            </a:r>
            <a:r>
              <a:rPr kumimoji="0" lang="en-US" altLang="en-US" sz="3200" b="0" i="0" u="sng"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introduced </a:t>
            </a:r>
            <a:r>
              <a:rPr kumimoji="0" lang="en-US" altLang="en-US" sz="32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multiple, pipelined GETs</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over single TCP connection</a:t>
            </a:r>
            <a:endParaRPr kumimoji="0" lang="en-US" altLang="en-US" sz="32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 responds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(FCFS: first-come-first-served scheduling) to GET requests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with FCFS, small object may have to wait for transmission  (</a:t>
            </a:r>
            <a:r>
              <a:rPr kumimoji="0" lang="en-US" altLang="en-US" sz="28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head-of-line (HOL) blocking</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behind large object(s)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loss recovery (retransmitting lost TCP segments) stalls object transmission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A6F2E176-E832-C946-945A-E70AAE074BF6}"/>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49</a:t>
            </a:fld>
            <a:endParaRPr lang="en-US" dirty="0"/>
          </a:p>
        </p:txBody>
      </p:sp>
    </p:spTree>
    <p:extLst>
      <p:ext uri="{BB962C8B-B14F-4D97-AF65-F5344CB8AC3E}">
        <p14:creationId xmlns:p14="http://schemas.microsoft.com/office/powerpoint/2010/main" val="326121607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05350" y="3289251"/>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7493518" y="332542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7680324" y="1814171"/>
            <a:ext cx="2755429" cy="4250670"/>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71" name="Group 618">
            <a:extLst>
              <a:ext uri="{FF2B5EF4-FFF2-40B4-BE49-F238E27FC236}">
                <a16:creationId xmlns:a16="http://schemas.microsoft.com/office/drawing/2014/main" id="{580255E5-A809-CB45-994D-F69BD8D6F8D7}"/>
              </a:ext>
            </a:extLst>
          </p:cNvPr>
          <p:cNvGrpSpPr>
            <a:grpSpLocks/>
          </p:cNvGrpSpPr>
          <p:nvPr/>
        </p:nvGrpSpPr>
        <p:grpSpPr bwMode="auto">
          <a:xfrm>
            <a:off x="8005845" y="1168489"/>
            <a:ext cx="1065213" cy="965200"/>
            <a:chOff x="4047" y="420"/>
            <a:chExt cx="671" cy="608"/>
          </a:xfrm>
        </p:grpSpPr>
        <p:sp>
          <p:nvSpPr>
            <p:cNvPr id="572" name="Rectangle 227">
              <a:extLst>
                <a:ext uri="{FF2B5EF4-FFF2-40B4-BE49-F238E27FC236}">
                  <a16:creationId xmlns:a16="http://schemas.microsoft.com/office/drawing/2014/main" id="{B2F29371-16FD-D244-80BF-A52E1D7F8B8A}"/>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5" name="Rectangle 228">
              <a:extLst>
                <a:ext uri="{FF2B5EF4-FFF2-40B4-BE49-F238E27FC236}">
                  <a16:creationId xmlns:a16="http://schemas.microsoft.com/office/drawing/2014/main" id="{E66B124A-4E8B-D846-A7C2-C34B559B71F5}"/>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6" name="Rectangle 229">
              <a:extLst>
                <a:ext uri="{FF2B5EF4-FFF2-40B4-BE49-F238E27FC236}">
                  <a16:creationId xmlns:a16="http://schemas.microsoft.com/office/drawing/2014/main" id="{80574F4D-DD94-2C4B-B4A1-D4DE0E2DC1B4}"/>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09" name="Text Box 230">
              <a:extLst>
                <a:ext uri="{FF2B5EF4-FFF2-40B4-BE49-F238E27FC236}">
                  <a16:creationId xmlns:a16="http://schemas.microsoft.com/office/drawing/2014/main" id="{2EABDC18-53BF-7B40-AB0D-A755F80C07B5}"/>
                </a:ext>
              </a:extLst>
            </p:cNvPr>
            <p:cNvSpPr txBox="1">
              <a:spLocks noChangeArrowheads="1"/>
            </p:cNvSpPr>
            <p:nvPr/>
          </p:nvSpPr>
          <p:spPr bwMode="auto">
            <a:xfrm>
              <a:off x="4205" y="421"/>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10" name="Line 231">
              <a:extLst>
                <a:ext uri="{FF2B5EF4-FFF2-40B4-BE49-F238E27FC236}">
                  <a16:creationId xmlns:a16="http://schemas.microsoft.com/office/drawing/2014/main" id="{E5CDD0A1-21E2-6748-A493-24F315669C41}"/>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1" name="Line 232">
              <a:extLst>
                <a:ext uri="{FF2B5EF4-FFF2-40B4-BE49-F238E27FC236}">
                  <a16:creationId xmlns:a16="http://schemas.microsoft.com/office/drawing/2014/main" id="{CDA63567-EA65-5A46-877E-710FE9AD1D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3" name="Line 233">
              <a:extLst>
                <a:ext uri="{FF2B5EF4-FFF2-40B4-BE49-F238E27FC236}">
                  <a16:creationId xmlns:a16="http://schemas.microsoft.com/office/drawing/2014/main" id="{7FE7B44D-4874-7642-8A70-AE45F5B800EB}"/>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4" name="Freeform 917">
              <a:extLst>
                <a:ext uri="{FF2B5EF4-FFF2-40B4-BE49-F238E27FC236}">
                  <a16:creationId xmlns:a16="http://schemas.microsoft.com/office/drawing/2014/main" id="{9FBAE6C1-0ABD-B849-B7B3-8C34910CED0D}"/>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31" name="Group 619">
            <a:extLst>
              <a:ext uri="{FF2B5EF4-FFF2-40B4-BE49-F238E27FC236}">
                <a16:creationId xmlns:a16="http://schemas.microsoft.com/office/drawing/2014/main" id="{14A407A0-EBD9-3449-9859-9B138D20D5AC}"/>
              </a:ext>
            </a:extLst>
          </p:cNvPr>
          <p:cNvGrpSpPr>
            <a:grpSpLocks/>
          </p:cNvGrpSpPr>
          <p:nvPr/>
        </p:nvGrpSpPr>
        <p:grpSpPr bwMode="auto">
          <a:xfrm>
            <a:off x="10104523" y="4743539"/>
            <a:ext cx="1050926" cy="974725"/>
            <a:chOff x="4047" y="414"/>
            <a:chExt cx="662" cy="614"/>
          </a:xfrm>
        </p:grpSpPr>
        <p:sp>
          <p:nvSpPr>
            <p:cNvPr id="632" name="Rectangle 227">
              <a:extLst>
                <a:ext uri="{FF2B5EF4-FFF2-40B4-BE49-F238E27FC236}">
                  <a16:creationId xmlns:a16="http://schemas.microsoft.com/office/drawing/2014/main" id="{875D12D0-0645-B449-8F48-0AC45EE18698}"/>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3" name="Rectangle 228">
              <a:extLst>
                <a:ext uri="{FF2B5EF4-FFF2-40B4-BE49-F238E27FC236}">
                  <a16:creationId xmlns:a16="http://schemas.microsoft.com/office/drawing/2014/main" id="{F233A0F6-C3A3-1D47-A777-BFAC1494E380}"/>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4" name="Rectangle 229">
              <a:extLst>
                <a:ext uri="{FF2B5EF4-FFF2-40B4-BE49-F238E27FC236}">
                  <a16:creationId xmlns:a16="http://schemas.microsoft.com/office/drawing/2014/main" id="{3B52AB0C-7235-834F-A249-28BBCC6D2BF8}"/>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6" name="Text Box 230">
              <a:extLst>
                <a:ext uri="{FF2B5EF4-FFF2-40B4-BE49-F238E27FC236}">
                  <a16:creationId xmlns:a16="http://schemas.microsoft.com/office/drawing/2014/main" id="{9B5B5523-DD29-8F46-BF07-8ECCDD6C78D8}"/>
                </a:ext>
              </a:extLst>
            </p:cNvPr>
            <p:cNvSpPr txBox="1">
              <a:spLocks noChangeArrowheads="1"/>
            </p:cNvSpPr>
            <p:nvPr/>
          </p:nvSpPr>
          <p:spPr bwMode="auto">
            <a:xfrm>
              <a:off x="4196" y="414"/>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7" name="Line 231">
              <a:extLst>
                <a:ext uri="{FF2B5EF4-FFF2-40B4-BE49-F238E27FC236}">
                  <a16:creationId xmlns:a16="http://schemas.microsoft.com/office/drawing/2014/main" id="{00E57763-CBA1-1542-B749-A48E642E0072}"/>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9" name="Line 232">
              <a:extLst>
                <a:ext uri="{FF2B5EF4-FFF2-40B4-BE49-F238E27FC236}">
                  <a16:creationId xmlns:a16="http://schemas.microsoft.com/office/drawing/2014/main" id="{E4657539-B4FE-304C-816A-A074251ABAC4}"/>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0" name="Line 233">
              <a:extLst>
                <a:ext uri="{FF2B5EF4-FFF2-40B4-BE49-F238E27FC236}">
                  <a16:creationId xmlns:a16="http://schemas.microsoft.com/office/drawing/2014/main" id="{DE0F6076-B3CE-C540-BD00-B77A1E45F553}"/>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1" name="Freeform 917">
              <a:extLst>
                <a:ext uri="{FF2B5EF4-FFF2-40B4-BE49-F238E27FC236}">
                  <a16:creationId xmlns:a16="http://schemas.microsoft.com/office/drawing/2014/main" id="{0111663E-DD9D-6043-8338-8C5285F74D65}"/>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42" name="Group 628">
            <a:extLst>
              <a:ext uri="{FF2B5EF4-FFF2-40B4-BE49-F238E27FC236}">
                <a16:creationId xmlns:a16="http://schemas.microsoft.com/office/drawing/2014/main" id="{F65FBC4E-EE37-D144-AFDB-E6C408428C1F}"/>
              </a:ext>
            </a:extLst>
          </p:cNvPr>
          <p:cNvGrpSpPr>
            <a:grpSpLocks/>
          </p:cNvGrpSpPr>
          <p:nvPr/>
        </p:nvGrpSpPr>
        <p:grpSpPr bwMode="auto">
          <a:xfrm>
            <a:off x="7962986" y="4374557"/>
            <a:ext cx="1060451" cy="965200"/>
            <a:chOff x="4047" y="420"/>
            <a:chExt cx="668" cy="608"/>
          </a:xfrm>
        </p:grpSpPr>
        <p:sp>
          <p:nvSpPr>
            <p:cNvPr id="643" name="Rectangle 227">
              <a:extLst>
                <a:ext uri="{FF2B5EF4-FFF2-40B4-BE49-F238E27FC236}">
                  <a16:creationId xmlns:a16="http://schemas.microsoft.com/office/drawing/2014/main" id="{E92C3AA2-F23F-C148-8F92-1D04CB500882}"/>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4" name="Rectangle 228">
              <a:extLst>
                <a:ext uri="{FF2B5EF4-FFF2-40B4-BE49-F238E27FC236}">
                  <a16:creationId xmlns:a16="http://schemas.microsoft.com/office/drawing/2014/main" id="{6330CAEB-E474-6241-9D9F-EEB5C5091601}"/>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5" name="Rectangle 229">
              <a:extLst>
                <a:ext uri="{FF2B5EF4-FFF2-40B4-BE49-F238E27FC236}">
                  <a16:creationId xmlns:a16="http://schemas.microsoft.com/office/drawing/2014/main" id="{AFA24D83-EF79-8246-AE25-393D0CCB2393}"/>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6" name="Text Box 230">
              <a:extLst>
                <a:ext uri="{FF2B5EF4-FFF2-40B4-BE49-F238E27FC236}">
                  <a16:creationId xmlns:a16="http://schemas.microsoft.com/office/drawing/2014/main" id="{3EEA565E-691A-5943-B9C1-2FBC1E5B7FC7}"/>
                </a:ext>
              </a:extLst>
            </p:cNvPr>
            <p:cNvSpPr txBox="1">
              <a:spLocks noChangeArrowheads="1"/>
            </p:cNvSpPr>
            <p:nvPr/>
          </p:nvSpPr>
          <p:spPr bwMode="auto">
            <a:xfrm>
              <a:off x="4202" y="423"/>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7" name="Line 231">
              <a:extLst>
                <a:ext uri="{FF2B5EF4-FFF2-40B4-BE49-F238E27FC236}">
                  <a16:creationId xmlns:a16="http://schemas.microsoft.com/office/drawing/2014/main" id="{8E2DC1D5-A1BA-E349-B4E3-5CB27DD1FF67}"/>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8" name="Line 232">
              <a:extLst>
                <a:ext uri="{FF2B5EF4-FFF2-40B4-BE49-F238E27FC236}">
                  <a16:creationId xmlns:a16="http://schemas.microsoft.com/office/drawing/2014/main" id="{0D97E1EE-0440-9746-9909-8846196F33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9" name="Line 233">
              <a:extLst>
                <a:ext uri="{FF2B5EF4-FFF2-40B4-BE49-F238E27FC236}">
                  <a16:creationId xmlns:a16="http://schemas.microsoft.com/office/drawing/2014/main" id="{9453EBF5-7BBF-8943-8161-7DEB7997BF09}"/>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0" name="Freeform 917">
              <a:extLst>
                <a:ext uri="{FF2B5EF4-FFF2-40B4-BE49-F238E27FC236}">
                  <a16:creationId xmlns:a16="http://schemas.microsoft.com/office/drawing/2014/main" id="{B9EE01B3-0624-134E-8FD0-E4ADEDFD26E0}"/>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a:off x="8998030" y="4451439"/>
            <a:ext cx="1290637" cy="541337"/>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9093280" y="1325651"/>
            <a:ext cx="1700212" cy="3386138"/>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Creating a network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pp</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334086"/>
            <a:ext cx="5309184"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write programs that:</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run on (different) end systems</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communicate over network</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web server software communicates with browser software</a:t>
            </a:r>
          </a:p>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no need to write software for network-core devices</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network-core devices do not run user applications </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applications on end systems  allows for rapid app development, propagation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9" name="Slide Number Placeholder 2">
            <a:extLst>
              <a:ext uri="{FF2B5EF4-FFF2-40B4-BE49-F238E27FC236}">
                <a16:creationId xmlns:a16="http://schemas.microsoft.com/office/drawing/2014/main" id="{76314F6E-363C-1941-BD9B-3234A7206E9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55900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1" end="1"/>
                                            </p:txEl>
                                          </p:spTgt>
                                        </p:tgtEl>
                                        <p:attrNameLst>
                                          <p:attrName>style.visibility</p:attrName>
                                        </p:attrNameLst>
                                      </p:cBhvr>
                                      <p:to>
                                        <p:strVal val="visible"/>
                                      </p:to>
                                    </p:set>
                                    <p:animEffect transition="in" filter="dissolve">
                                      <p:cBhvr>
                                        <p:cTn id="10" dur="500"/>
                                        <p:tgtEl>
                                          <p:spTgt spid="656">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71"/>
                                        </p:tgtEl>
                                        <p:attrNameLst>
                                          <p:attrName>style.visibility</p:attrName>
                                        </p:attrNameLst>
                                      </p:cBhvr>
                                      <p:to>
                                        <p:strVal val="visible"/>
                                      </p:to>
                                    </p:set>
                                    <p:animEffect transition="in" filter="dissolve">
                                      <p:cBhvr>
                                        <p:cTn id="13" dur="500"/>
                                        <p:tgtEl>
                                          <p:spTgt spid="571"/>
                                        </p:tgtEl>
                                      </p:cBhvr>
                                    </p:animEffect>
                                  </p:childTnLst>
                                </p:cTn>
                              </p:par>
                              <p:par>
                                <p:cTn id="14" presetID="9" presetClass="entr" presetSubtype="0" fill="hold" nodeType="withEffect">
                                  <p:stCondLst>
                                    <p:cond delay="0"/>
                                  </p:stCondLst>
                                  <p:childTnLst>
                                    <p:set>
                                      <p:cBhvr>
                                        <p:cTn id="15" dur="1" fill="hold">
                                          <p:stCondLst>
                                            <p:cond delay="0"/>
                                          </p:stCondLst>
                                        </p:cTn>
                                        <p:tgtEl>
                                          <p:spTgt spid="631"/>
                                        </p:tgtEl>
                                        <p:attrNameLst>
                                          <p:attrName>style.visibility</p:attrName>
                                        </p:attrNameLst>
                                      </p:cBhvr>
                                      <p:to>
                                        <p:strVal val="visible"/>
                                      </p:to>
                                    </p:set>
                                    <p:animEffect transition="in" filter="dissolve">
                                      <p:cBhvr>
                                        <p:cTn id="16" dur="500"/>
                                        <p:tgtEl>
                                          <p:spTgt spid="631"/>
                                        </p:tgtEl>
                                      </p:cBhvr>
                                    </p:animEffect>
                                  </p:childTnLst>
                                </p:cTn>
                              </p:par>
                              <p:par>
                                <p:cTn id="17" presetID="9" presetClass="entr" presetSubtype="0" fill="hold" nodeType="withEffect">
                                  <p:stCondLst>
                                    <p:cond delay="0"/>
                                  </p:stCondLst>
                                  <p:childTnLst>
                                    <p:set>
                                      <p:cBhvr>
                                        <p:cTn id="18" dur="1" fill="hold">
                                          <p:stCondLst>
                                            <p:cond delay="0"/>
                                          </p:stCondLst>
                                        </p:cTn>
                                        <p:tgtEl>
                                          <p:spTgt spid="642"/>
                                        </p:tgtEl>
                                        <p:attrNameLst>
                                          <p:attrName>style.visibility</p:attrName>
                                        </p:attrNameLst>
                                      </p:cBhvr>
                                      <p:to>
                                        <p:strVal val="visible"/>
                                      </p:to>
                                    </p:set>
                                    <p:animEffect transition="in" filter="dissolve">
                                      <p:cBhvr>
                                        <p:cTn id="19" dur="500"/>
                                        <p:tgtEl>
                                          <p:spTgt spid="642"/>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656">
                                            <p:txEl>
                                              <p:pRg st="2" end="2"/>
                                            </p:txEl>
                                          </p:spTgt>
                                        </p:tgtEl>
                                        <p:attrNameLst>
                                          <p:attrName>style.visibility</p:attrName>
                                        </p:attrNameLst>
                                      </p:cBhvr>
                                      <p:to>
                                        <p:strVal val="visible"/>
                                      </p:to>
                                    </p:set>
                                    <p:animEffect transition="in" filter="dissolve">
                                      <p:cBhvr>
                                        <p:cTn id="24" dur="500"/>
                                        <p:tgtEl>
                                          <p:spTgt spid="656">
                                            <p:txEl>
                                              <p:pRg st="2" end="2"/>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652"/>
                                        </p:tgtEl>
                                        <p:attrNameLst>
                                          <p:attrName>style.visibility</p:attrName>
                                        </p:attrNameLst>
                                      </p:cBhvr>
                                      <p:to>
                                        <p:strVal val="visible"/>
                                      </p:to>
                                    </p:set>
                                    <p:animEffect transition="in" filter="dissolve">
                                      <p:cBhvr>
                                        <p:cTn id="27" dur="500"/>
                                        <p:tgtEl>
                                          <p:spTgt spid="652"/>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651"/>
                                        </p:tgtEl>
                                        <p:attrNameLst>
                                          <p:attrName>style.visibility</p:attrName>
                                        </p:attrNameLst>
                                      </p:cBhvr>
                                      <p:to>
                                        <p:strVal val="visible"/>
                                      </p:to>
                                    </p:set>
                                    <p:animEffect transition="in" filter="dissolve">
                                      <p:cBhvr>
                                        <p:cTn id="30" dur="500"/>
                                        <p:tgtEl>
                                          <p:spTgt spid="651"/>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656">
                                            <p:txEl>
                                              <p:pRg st="3" end="3"/>
                                            </p:txEl>
                                          </p:spTgt>
                                        </p:tgtEl>
                                        <p:attrNameLst>
                                          <p:attrName>style.visibility</p:attrName>
                                        </p:attrNameLst>
                                      </p:cBhvr>
                                      <p:to>
                                        <p:strVal val="visible"/>
                                      </p:to>
                                    </p:set>
                                    <p:animEffect transition="in" filter="dissolve">
                                      <p:cBhvr>
                                        <p:cTn id="35" dur="500"/>
                                        <p:tgtEl>
                                          <p:spTgt spid="656">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656">
                                            <p:txEl>
                                              <p:pRg st="4" end="4"/>
                                            </p:txEl>
                                          </p:spTgt>
                                        </p:tgtEl>
                                        <p:attrNameLst>
                                          <p:attrName>style.visibility</p:attrName>
                                        </p:attrNameLst>
                                      </p:cBhvr>
                                      <p:to>
                                        <p:strVal val="visible"/>
                                      </p:to>
                                    </p:set>
                                    <p:animEffect transition="in" filter="dissolve">
                                      <p:cBhvr>
                                        <p:cTn id="40" dur="500"/>
                                        <p:tgtEl>
                                          <p:spTgt spid="656">
                                            <p:txEl>
                                              <p:pRg st="4" end="4"/>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656">
                                            <p:txEl>
                                              <p:pRg st="5" end="5"/>
                                            </p:txEl>
                                          </p:spTgt>
                                        </p:tgtEl>
                                        <p:attrNameLst>
                                          <p:attrName>style.visibility</p:attrName>
                                        </p:attrNameLst>
                                      </p:cBhvr>
                                      <p:to>
                                        <p:strVal val="visible"/>
                                      </p:to>
                                    </p:set>
                                    <p:animEffect transition="in" filter="dissolve">
                                      <p:cBhvr>
                                        <p:cTn id="43" dur="500"/>
                                        <p:tgtEl>
                                          <p:spTgt spid="656">
                                            <p:txEl>
                                              <p:pRg st="5" end="5"/>
                                            </p:txEl>
                                          </p:spTgt>
                                        </p:tgtEl>
                                      </p:cBhvr>
                                    </p:animEffect>
                                  </p:childTnLst>
                                </p:cTn>
                              </p:par>
                              <p:par>
                                <p:cTn id="44" presetID="9" presetClass="entr" presetSubtype="0" fill="hold" nodeType="withEffect">
                                  <p:stCondLst>
                                    <p:cond delay="0"/>
                                  </p:stCondLst>
                                  <p:childTnLst>
                                    <p:set>
                                      <p:cBhvr>
                                        <p:cTn id="45" dur="1" fill="hold">
                                          <p:stCondLst>
                                            <p:cond delay="0"/>
                                          </p:stCondLst>
                                        </p:cTn>
                                        <p:tgtEl>
                                          <p:spTgt spid="656">
                                            <p:txEl>
                                              <p:pRg st="6" end="6"/>
                                            </p:txEl>
                                          </p:spTgt>
                                        </p:tgtEl>
                                        <p:attrNameLst>
                                          <p:attrName>style.visibility</p:attrName>
                                        </p:attrNameLst>
                                      </p:cBhvr>
                                      <p:to>
                                        <p:strVal val="visible"/>
                                      </p:to>
                                    </p:set>
                                    <p:animEffect transition="in" filter="dissolve">
                                      <p:cBhvr>
                                        <p:cTn id="46"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51" grpId="0" animBg="1"/>
      <p:bldP spid="652"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a:t>
            </a:r>
            <a:endParaRPr lang="en-US" sz="4400" dirty="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901486" y="2150525"/>
            <a:ext cx="10458375" cy="448727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HTTP/2:</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[RFC 7540, 2015]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increased flexibility at </a:t>
            </a: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in sending objects to client: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methods, status codes, most header fields unchanged from HTTP 1.1</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transmission order of requested objects based on client-specified object priority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(not necessarily FCFS)</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push</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unrequested objects to client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divide objects into frames, schedule frames to mitigate HOL blocking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279D3858-EB11-8347-B284-0EA3928CF486}"/>
              </a:ext>
            </a:extLst>
          </p:cNvPr>
          <p:cNvSpPr txBox="1">
            <a:spLocks noChangeArrowheads="1"/>
          </p:cNvSpPr>
          <p:nvPr/>
        </p:nvSpPr>
        <p:spPr>
          <a:xfrm>
            <a:off x="572119" y="1236917"/>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ctr"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Key goal: </a:t>
            </a:r>
            <a:r>
              <a:rPr kumimoji="0" lang="en-US" altLang="en-US" sz="3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decreased delay in multi-object HTTP requests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20476A41-E13C-BC40-A484-B8CD2CE4B461}"/>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50</a:t>
            </a:fld>
            <a:endParaRPr lang="en-US" dirty="0"/>
          </a:p>
        </p:txBody>
      </p:sp>
    </p:spTree>
    <p:extLst>
      <p:ext uri="{BB962C8B-B14F-4D97-AF65-F5344CB8AC3E}">
        <p14:creationId xmlns:p14="http://schemas.microsoft.com/office/powerpoint/2010/main" val="153470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1" end="1"/>
                                            </p:txEl>
                                          </p:spTgt>
                                        </p:tgtEl>
                                        <p:attrNameLst>
                                          <p:attrName>style.visibility</p:attrName>
                                        </p:attrNameLst>
                                      </p:cBhvr>
                                      <p:to>
                                        <p:strVal val="visible"/>
                                      </p:to>
                                    </p:set>
                                    <p:animEffect transition="in" filter="dissolve">
                                      <p:cBhvr>
                                        <p:cTn id="12" dur="500"/>
                                        <p:tgtEl>
                                          <p:spTgt spid="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2" end="2"/>
                                            </p:txEl>
                                          </p:spTgt>
                                        </p:tgtEl>
                                        <p:attrNameLst>
                                          <p:attrName>style.visibility</p:attrName>
                                        </p:attrNameLst>
                                      </p:cBhvr>
                                      <p:to>
                                        <p:strVal val="visible"/>
                                      </p:to>
                                    </p:set>
                                    <p:animEffect transition="in" filter="dissolve">
                                      <p:cBhvr>
                                        <p:cTn id="17" dur="500"/>
                                        <p:tgtEl>
                                          <p:spTgt spid="5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56">
                                            <p:txEl>
                                              <p:pRg st="3" end="3"/>
                                            </p:txEl>
                                          </p:spTgt>
                                        </p:tgtEl>
                                        <p:attrNameLst>
                                          <p:attrName>style.visibility</p:attrName>
                                        </p:attrNameLst>
                                      </p:cBhvr>
                                      <p:to>
                                        <p:strVal val="visible"/>
                                      </p:to>
                                    </p:set>
                                    <p:animEffect transition="in" filter="dissolve">
                                      <p:cBhvr>
                                        <p:cTn id="22" dur="500"/>
                                        <p:tgtEl>
                                          <p:spTgt spid="5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6">
                                            <p:txEl>
                                              <p:pRg st="4" end="4"/>
                                            </p:txEl>
                                          </p:spTgt>
                                        </p:tgtEl>
                                        <p:attrNameLst>
                                          <p:attrName>style.visibility</p:attrName>
                                        </p:attrNameLst>
                                      </p:cBhvr>
                                      <p:to>
                                        <p:strVal val="visible"/>
                                      </p:to>
                                    </p:set>
                                    <p:animEffect transition="in" filter="dissolve">
                                      <p:cBhvr>
                                        <p:cTn id="27" dur="500"/>
                                        <p:tgtEl>
                                          <p:spTgt spid="5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HTTP/2: mitigating HOL blocking</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98691" y="1274501"/>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1.1: client requests 1 large object (e.g., video file) and 3 smaller objects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900584" y="290250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7029972" y="1892257"/>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7234967" y="2262203"/>
            <a:ext cx="422275" cy="68580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885332" y="2291964"/>
            <a:ext cx="742950" cy="742950"/>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3526536" y="2791484"/>
            <a:ext cx="3910012" cy="2607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6093263" y="2667596"/>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5291796" y="25967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4513773" y="2538104"/>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3721264" y="24738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sp>
        <p:nvSpPr>
          <p:cNvPr id="63" name="Rectangle 62">
            <a:extLst>
              <a:ext uri="{FF2B5EF4-FFF2-40B4-BE49-F238E27FC236}">
                <a16:creationId xmlns:a16="http://schemas.microsoft.com/office/drawing/2014/main" id="{38FF6E3C-DC0A-2A42-A83A-2B0D55A3D376}"/>
              </a:ext>
            </a:extLst>
          </p:cNvPr>
          <p:cNvSpPr/>
          <p:nvPr/>
        </p:nvSpPr>
        <p:spPr>
          <a:xfrm>
            <a:off x="8620343" y="3108868"/>
            <a:ext cx="892098" cy="19713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8624001" y="5094824"/>
            <a:ext cx="892097" cy="110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3BCCEA0D-BD56-2144-8446-6F45775C9DAB}"/>
              </a:ext>
            </a:extLst>
          </p:cNvPr>
          <p:cNvGrpSpPr/>
          <p:nvPr/>
        </p:nvGrpSpPr>
        <p:grpSpPr>
          <a:xfrm>
            <a:off x="3400914" y="3064264"/>
            <a:ext cx="4052925" cy="2231577"/>
            <a:chOff x="3400914" y="3064264"/>
            <a:chExt cx="4052925" cy="2231577"/>
          </a:xfrm>
        </p:grpSpPr>
        <p:cxnSp>
          <p:nvCxnSpPr>
            <p:cNvPr id="59" name="Straight Arrow Connector 58">
              <a:extLst>
                <a:ext uri="{FF2B5EF4-FFF2-40B4-BE49-F238E27FC236}">
                  <a16:creationId xmlns:a16="http://schemas.microsoft.com/office/drawing/2014/main" id="{FD6DCCE9-A422-404A-94DE-DE520C1D2809}"/>
                </a:ext>
              </a:extLst>
            </p:cNvPr>
            <p:cNvCxnSpPr>
              <a:cxnSpLocks/>
            </p:cNvCxnSpPr>
            <p:nvPr/>
          </p:nvCxnSpPr>
          <p:spPr>
            <a:xfrm flipH="1">
              <a:off x="3400914" y="5022530"/>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Freeform 48">
              <a:extLst>
                <a:ext uri="{FF2B5EF4-FFF2-40B4-BE49-F238E27FC236}">
                  <a16:creationId xmlns:a16="http://schemas.microsoft.com/office/drawing/2014/main" id="{AF7FDDA2-EA85-004E-AB1B-97A9090ECD2A}"/>
                </a:ext>
              </a:extLst>
            </p:cNvPr>
            <p:cNvSpPr/>
            <p:nvPr/>
          </p:nvSpPr>
          <p:spPr>
            <a:xfrm>
              <a:off x="3517643" y="3064264"/>
              <a:ext cx="3868169" cy="222617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8169" h="2226179">
                  <a:moveTo>
                    <a:pt x="3867383" y="0"/>
                  </a:moveTo>
                  <a:lnTo>
                    <a:pt x="411" y="273465"/>
                  </a:lnTo>
                  <a:cubicBezTo>
                    <a:pt x="1835" y="927218"/>
                    <a:pt x="-1013" y="1572426"/>
                    <a:pt x="411" y="2226179"/>
                  </a:cubicBezTo>
                  <a:lnTo>
                    <a:pt x="3863110" y="1969806"/>
                  </a:lnTo>
                  <a:cubicBezTo>
                    <a:pt x="3864534" y="1311780"/>
                    <a:pt x="3870232" y="61529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0" name="Group 9">
            <a:extLst>
              <a:ext uri="{FF2B5EF4-FFF2-40B4-BE49-F238E27FC236}">
                <a16:creationId xmlns:a16="http://schemas.microsoft.com/office/drawing/2014/main" id="{1032D652-964E-9F43-98C4-FFCFB51B8116}"/>
              </a:ext>
            </a:extLst>
          </p:cNvPr>
          <p:cNvGrpSpPr/>
          <p:nvPr/>
        </p:nvGrpSpPr>
        <p:grpSpPr>
          <a:xfrm>
            <a:off x="3389679" y="5054301"/>
            <a:ext cx="4064160" cy="386589"/>
            <a:chOff x="3389679" y="5054301"/>
            <a:chExt cx="4064160" cy="386589"/>
          </a:xfrm>
        </p:grpSpPr>
        <p:cxnSp>
          <p:nvCxnSpPr>
            <p:cNvPr id="60" name="Straight Arrow Connector 59">
              <a:extLst>
                <a:ext uri="{FF2B5EF4-FFF2-40B4-BE49-F238E27FC236}">
                  <a16:creationId xmlns:a16="http://schemas.microsoft.com/office/drawing/2014/main" id="{74B14409-7AA2-6647-870D-F81D3E4A7B92}"/>
                </a:ext>
              </a:extLst>
            </p:cNvPr>
            <p:cNvCxnSpPr>
              <a:cxnSpLocks/>
            </p:cNvCxnSpPr>
            <p:nvPr/>
          </p:nvCxnSpPr>
          <p:spPr>
            <a:xfrm flipH="1">
              <a:off x="3389679" y="5161562"/>
              <a:ext cx="4064160" cy="27932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Freeform 66">
              <a:extLst>
                <a:ext uri="{FF2B5EF4-FFF2-40B4-BE49-F238E27FC236}">
                  <a16:creationId xmlns:a16="http://schemas.microsoft.com/office/drawing/2014/main" id="{40D71812-E6AC-D143-8CC1-FD1BA4C52E80}"/>
                </a:ext>
              </a:extLst>
            </p:cNvPr>
            <p:cNvSpPr/>
            <p:nvPr/>
          </p:nvSpPr>
          <p:spPr>
            <a:xfrm>
              <a:off x="3519116" y="5054301"/>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54" name="Group 53">
            <a:extLst>
              <a:ext uri="{FF2B5EF4-FFF2-40B4-BE49-F238E27FC236}">
                <a16:creationId xmlns:a16="http://schemas.microsoft.com/office/drawing/2014/main" id="{40FB06DE-F29F-A246-84EE-63E1636623F1}"/>
              </a:ext>
            </a:extLst>
          </p:cNvPr>
          <p:cNvGrpSpPr/>
          <p:nvPr/>
        </p:nvGrpSpPr>
        <p:grpSpPr>
          <a:xfrm>
            <a:off x="3401181" y="5445216"/>
            <a:ext cx="4028803" cy="375356"/>
            <a:chOff x="3401181" y="5445216"/>
            <a:chExt cx="4028803" cy="375356"/>
          </a:xfrm>
        </p:grpSpPr>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401181" y="5534648"/>
              <a:ext cx="4028803" cy="26998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Freeform 69">
              <a:extLst>
                <a:ext uri="{FF2B5EF4-FFF2-40B4-BE49-F238E27FC236}">
                  <a16:creationId xmlns:a16="http://schemas.microsoft.com/office/drawing/2014/main" id="{E5D9F6BF-C428-4448-A3F0-EC7E244381F1}"/>
                </a:ext>
              </a:extLst>
            </p:cNvPr>
            <p:cNvSpPr/>
            <p:nvPr/>
          </p:nvSpPr>
          <p:spPr>
            <a:xfrm>
              <a:off x="3504762" y="544521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grpSp>
        <p:nvGrpSpPr>
          <p:cNvPr id="3" name="Group 2">
            <a:extLst>
              <a:ext uri="{FF2B5EF4-FFF2-40B4-BE49-F238E27FC236}">
                <a16:creationId xmlns:a16="http://schemas.microsoft.com/office/drawing/2014/main" id="{CFF15201-6C51-0E4C-8DF2-2874D9BB5094}"/>
              </a:ext>
            </a:extLst>
          </p:cNvPr>
          <p:cNvGrpSpPr/>
          <p:nvPr/>
        </p:nvGrpSpPr>
        <p:grpSpPr>
          <a:xfrm>
            <a:off x="1750742" y="5112121"/>
            <a:ext cx="1641327" cy="338554"/>
            <a:chOff x="1750742" y="5112121"/>
            <a:chExt cx="1641327" cy="338554"/>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50742" y="5290443"/>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1869B0B9-3B24-694E-ACA6-3C15E7F0A7AA}"/>
                </a:ext>
              </a:extLst>
            </p:cNvPr>
            <p:cNvGrpSpPr/>
            <p:nvPr/>
          </p:nvGrpSpPr>
          <p:grpSpPr>
            <a:xfrm>
              <a:off x="2136070" y="5112121"/>
              <a:ext cx="459104" cy="338554"/>
              <a:chOff x="2709565" y="5090498"/>
              <a:chExt cx="459104" cy="338554"/>
            </a:xfrm>
          </p:grpSpPr>
          <p:sp>
            <p:nvSpPr>
              <p:cNvPr id="90" name="Rectangle 89">
                <a:extLst>
                  <a:ext uri="{FF2B5EF4-FFF2-40B4-BE49-F238E27FC236}">
                    <a16:creationId xmlns:a16="http://schemas.microsoft.com/office/drawing/2014/main" id="{50D49D93-5523-2D40-A4B4-2C25959CCB4C}"/>
                  </a:ext>
                </a:extLst>
              </p:cNvPr>
              <p:cNvSpPr/>
              <p:nvPr/>
            </p:nvSpPr>
            <p:spPr>
              <a:xfrm>
                <a:off x="2785241" y="5146384"/>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5" name="TextBox 84">
                <a:extLst>
                  <a:ext uri="{FF2B5EF4-FFF2-40B4-BE49-F238E27FC236}">
                    <a16:creationId xmlns:a16="http://schemas.microsoft.com/office/drawing/2014/main" id="{024E2305-8E5C-AA43-A3E7-0B4250CBA647}"/>
                  </a:ext>
                </a:extLst>
              </p:cNvPr>
              <p:cNvSpPr txBox="1"/>
              <p:nvPr/>
            </p:nvSpPr>
            <p:spPr>
              <a:xfrm>
                <a:off x="2709565" y="5090498"/>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grpSp>
      </p:grpSp>
      <p:sp>
        <p:nvSpPr>
          <p:cNvPr id="94" name="Rectangle 93">
            <a:extLst>
              <a:ext uri="{FF2B5EF4-FFF2-40B4-BE49-F238E27FC236}">
                <a16:creationId xmlns:a16="http://schemas.microsoft.com/office/drawing/2014/main" id="{63ACB7C6-C932-A244-9314-0E6B7F0BABA7}"/>
              </a:ext>
            </a:extLst>
          </p:cNvPr>
          <p:cNvSpPr/>
          <p:nvPr/>
        </p:nvSpPr>
        <p:spPr>
          <a:xfrm>
            <a:off x="2453226" y="5330278"/>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4" name="Group 3">
            <a:extLst>
              <a:ext uri="{FF2B5EF4-FFF2-40B4-BE49-F238E27FC236}">
                <a16:creationId xmlns:a16="http://schemas.microsoft.com/office/drawing/2014/main" id="{F5600D4F-86F9-0C49-A7FC-8E1F0F10C16E}"/>
              </a:ext>
            </a:extLst>
          </p:cNvPr>
          <p:cNvGrpSpPr/>
          <p:nvPr/>
        </p:nvGrpSpPr>
        <p:grpSpPr>
          <a:xfrm>
            <a:off x="1750742" y="5274392"/>
            <a:ext cx="1641172" cy="338554"/>
            <a:chOff x="1750742" y="5274392"/>
            <a:chExt cx="1641172" cy="338554"/>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0742" y="5442843"/>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384556" y="5274392"/>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grpSp>
      <p:grpSp>
        <p:nvGrpSpPr>
          <p:cNvPr id="7" name="Group 6">
            <a:extLst>
              <a:ext uri="{FF2B5EF4-FFF2-40B4-BE49-F238E27FC236}">
                <a16:creationId xmlns:a16="http://schemas.microsoft.com/office/drawing/2014/main" id="{DF5B72F1-6258-1D46-8B4C-28D067B642BD}"/>
              </a:ext>
            </a:extLst>
          </p:cNvPr>
          <p:cNvGrpSpPr/>
          <p:nvPr/>
        </p:nvGrpSpPr>
        <p:grpSpPr>
          <a:xfrm>
            <a:off x="1750742" y="5500058"/>
            <a:ext cx="1644347" cy="338554"/>
            <a:chOff x="1750742" y="5500058"/>
            <a:chExt cx="1644347" cy="338554"/>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0742" y="5670973"/>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78111" y="5500058"/>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grpSp>
      <p:grpSp>
        <p:nvGrpSpPr>
          <p:cNvPr id="55" name="Group 54">
            <a:extLst>
              <a:ext uri="{FF2B5EF4-FFF2-40B4-BE49-F238E27FC236}">
                <a16:creationId xmlns:a16="http://schemas.microsoft.com/office/drawing/2014/main" id="{2E3B66F0-9018-8E4D-819B-CF6530707FCC}"/>
              </a:ext>
            </a:extLst>
          </p:cNvPr>
          <p:cNvGrpSpPr/>
          <p:nvPr/>
        </p:nvGrpSpPr>
        <p:grpSpPr>
          <a:xfrm>
            <a:off x="1750742" y="5634943"/>
            <a:ext cx="1641326" cy="338554"/>
            <a:chOff x="1750742" y="5634943"/>
            <a:chExt cx="1641326" cy="338554"/>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50742"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779553" y="5634943"/>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8624002" y="5214579"/>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8624002" y="5303700"/>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8620344" y="5425404"/>
            <a:ext cx="892097" cy="11030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8322039" y="2665582"/>
            <a:ext cx="25605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7955470" y="4068021"/>
            <a:ext cx="596846" cy="369332"/>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4" name="Rectangle 103">
            <a:extLst>
              <a:ext uri="{FF2B5EF4-FFF2-40B4-BE49-F238E27FC236}">
                <a16:creationId xmlns:a16="http://schemas.microsoft.com/office/drawing/2014/main" id="{F92C3131-42F8-4447-929E-4F663CB535C3}"/>
              </a:ext>
            </a:extLst>
          </p:cNvPr>
          <p:cNvSpPr/>
          <p:nvPr/>
        </p:nvSpPr>
        <p:spPr>
          <a:xfrm>
            <a:off x="10065868" y="3696565"/>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9706653" y="389874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10303411" y="3858836"/>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9717406" y="474795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9717374" y="5101897"/>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9722211" y="542540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9583543" y="5324881"/>
            <a:ext cx="1861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9589060" y="5022530"/>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9593643" y="5502519"/>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2410244" y="6238081"/>
            <a:ext cx="8451975"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objects delivered in order requested: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2</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3</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4</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wait behind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1</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7" name="Group 56">
            <a:extLst>
              <a:ext uri="{FF2B5EF4-FFF2-40B4-BE49-F238E27FC236}">
                <a16:creationId xmlns:a16="http://schemas.microsoft.com/office/drawing/2014/main" id="{57772C53-CB21-F54B-81A4-80FA45EF0DCB}"/>
              </a:ext>
            </a:extLst>
          </p:cNvPr>
          <p:cNvGrpSpPr/>
          <p:nvPr/>
        </p:nvGrpSpPr>
        <p:grpSpPr>
          <a:xfrm>
            <a:off x="3400914" y="5195255"/>
            <a:ext cx="4029070" cy="477315"/>
            <a:chOff x="3400914" y="5195255"/>
            <a:chExt cx="4029070" cy="477315"/>
          </a:xfrm>
        </p:grpSpPr>
        <p:cxnSp>
          <p:nvCxnSpPr>
            <p:cNvPr id="61" name="Straight Arrow Connector 60">
              <a:extLst>
                <a:ext uri="{FF2B5EF4-FFF2-40B4-BE49-F238E27FC236}">
                  <a16:creationId xmlns:a16="http://schemas.microsoft.com/office/drawing/2014/main" id="{72FF5CC6-CED4-2143-AE2B-F90140B18684}"/>
                </a:ext>
              </a:extLst>
            </p:cNvPr>
            <p:cNvCxnSpPr>
              <a:cxnSpLocks/>
            </p:cNvCxnSpPr>
            <p:nvPr/>
          </p:nvCxnSpPr>
          <p:spPr>
            <a:xfrm flipH="1">
              <a:off x="3400914" y="5403102"/>
              <a:ext cx="4029070" cy="26946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6" name="Freeform 55">
              <a:extLst>
                <a:ext uri="{FF2B5EF4-FFF2-40B4-BE49-F238E27FC236}">
                  <a16:creationId xmlns:a16="http://schemas.microsoft.com/office/drawing/2014/main" id="{5A06D02B-5F32-3D42-9572-49327927E15A}"/>
                </a:ext>
              </a:extLst>
            </p:cNvPr>
            <p:cNvSpPr/>
            <p:nvPr/>
          </p:nvSpPr>
          <p:spPr>
            <a:xfrm>
              <a:off x="3520812" y="5195255"/>
              <a:ext cx="3866473" cy="468804"/>
            </a:xfrm>
            <a:custGeom>
              <a:avLst/>
              <a:gdLst>
                <a:gd name="connsiteX0" fmla="*/ 0 w 3866473"/>
                <a:gd name="connsiteY0" fmla="*/ 264573 h 468804"/>
                <a:gd name="connsiteX1" fmla="*/ 0 w 3866473"/>
                <a:gd name="connsiteY1" fmla="*/ 468804 h 468804"/>
                <a:gd name="connsiteX2" fmla="*/ 3866473 w 3866473"/>
                <a:gd name="connsiteY2" fmla="*/ 204232 h 468804"/>
                <a:gd name="connsiteX3" fmla="*/ 3861832 w 3866473"/>
                <a:gd name="connsiteY3" fmla="*/ 0 h 468804"/>
                <a:gd name="connsiteX4" fmla="*/ 0 w 3866473"/>
                <a:gd name="connsiteY4" fmla="*/ 264573 h 468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473" h="468804">
                  <a:moveTo>
                    <a:pt x="0" y="264573"/>
                  </a:moveTo>
                  <a:lnTo>
                    <a:pt x="0" y="468804"/>
                  </a:lnTo>
                  <a:lnTo>
                    <a:pt x="3866473" y="204232"/>
                  </a:lnTo>
                  <a:lnTo>
                    <a:pt x="3861832" y="0"/>
                  </a:lnTo>
                  <a:lnTo>
                    <a:pt x="0" y="264573"/>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93" name="Slide Number Placeholder 2">
            <a:extLst>
              <a:ext uri="{FF2B5EF4-FFF2-40B4-BE49-F238E27FC236}">
                <a16:creationId xmlns:a16="http://schemas.microsoft.com/office/drawing/2014/main" id="{04B1ED28-70FB-1F43-9411-4F7106AECB3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51</a:t>
            </a:fld>
            <a:endParaRPr lang="en-US" dirty="0"/>
          </a:p>
        </p:txBody>
      </p:sp>
    </p:spTree>
    <p:extLst>
      <p:ext uri="{BB962C8B-B14F-4D97-AF65-F5344CB8AC3E}">
        <p14:creationId xmlns:p14="http://schemas.microsoft.com/office/powerpoint/2010/main" val="375148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500"/>
                                        <p:tgtEl>
                                          <p:spTgt spid="8"/>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right)">
                                      <p:cBhvr>
                                        <p:cTn id="19" dur="500"/>
                                        <p:tgtEl>
                                          <p:spTgt spid="4"/>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57"/>
                                        </p:tgtEl>
                                        <p:attrNameLst>
                                          <p:attrName>style.visibility</p:attrName>
                                        </p:attrNameLst>
                                      </p:cBhvr>
                                      <p:to>
                                        <p:strVal val="visible"/>
                                      </p:to>
                                    </p:set>
                                    <p:animEffect transition="in" filter="wipe(right)">
                                      <p:cBhvr>
                                        <p:cTn id="23" dur="500"/>
                                        <p:tgtEl>
                                          <p:spTgt spid="57"/>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right)">
                                      <p:cBhvr>
                                        <p:cTn id="27" dur="500"/>
                                        <p:tgtEl>
                                          <p:spTgt spid="7"/>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54"/>
                                        </p:tgtEl>
                                        <p:attrNameLst>
                                          <p:attrName>style.visibility</p:attrName>
                                        </p:attrNameLst>
                                      </p:cBhvr>
                                      <p:to>
                                        <p:strVal val="visible"/>
                                      </p:to>
                                    </p:set>
                                    <p:animEffect transition="in" filter="wipe(right)">
                                      <p:cBhvr>
                                        <p:cTn id="31" dur="500"/>
                                        <p:tgtEl>
                                          <p:spTgt spid="54"/>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wipe(right)">
                                      <p:cBhvr>
                                        <p:cTn id="35" dur="500"/>
                                        <p:tgtEl>
                                          <p:spTgt spid="55"/>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117"/>
                                        </p:tgtEl>
                                        <p:attrNameLst>
                                          <p:attrName>style.visibility</p:attrName>
                                        </p:attrNameLst>
                                      </p:cBhvr>
                                      <p:to>
                                        <p:strVal val="visible"/>
                                      </p:to>
                                    </p:set>
                                    <p:animEffect transition="in" filter="dissolve">
                                      <p:cBhvr>
                                        <p:cTn id="40"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HTTP/2: mitigating HOL blocking</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98691" y="1274501"/>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HTTP/2: objects divided into frames, frame transmission interleaved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900584" y="290250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7029972" y="1892257"/>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7234967" y="2262203"/>
            <a:ext cx="422275" cy="68580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885332" y="2291964"/>
            <a:ext cx="742950" cy="742950"/>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3526536" y="2791484"/>
            <a:ext cx="3910012" cy="2607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6093263" y="2667596"/>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5291796" y="25967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4513773" y="2538104"/>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3721264" y="24738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347464" y="5534648"/>
            <a:ext cx="4093672" cy="27513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38FF6E3C-DC0A-2A42-A83A-2B0D55A3D376}"/>
              </a:ext>
            </a:extLst>
          </p:cNvPr>
          <p:cNvSpPr/>
          <p:nvPr/>
        </p:nvSpPr>
        <p:spPr>
          <a:xfrm>
            <a:off x="8620343" y="3108868"/>
            <a:ext cx="892098" cy="19713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8624001" y="5094824"/>
            <a:ext cx="892097" cy="110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9" name="Freeform 48">
            <a:extLst>
              <a:ext uri="{FF2B5EF4-FFF2-40B4-BE49-F238E27FC236}">
                <a16:creationId xmlns:a16="http://schemas.microsoft.com/office/drawing/2014/main" id="{AF7FDDA2-EA85-004E-AB1B-97A9090ECD2A}"/>
              </a:ext>
            </a:extLst>
          </p:cNvPr>
          <p:cNvSpPr/>
          <p:nvPr/>
        </p:nvSpPr>
        <p:spPr>
          <a:xfrm>
            <a:off x="3486512" y="3835610"/>
            <a:ext cx="3867383" cy="197852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 name="connsiteX0" fmla="*/ 3867383 w 3867817"/>
              <a:gd name="connsiteY0" fmla="*/ 0 h 2226179"/>
              <a:gd name="connsiteX1" fmla="*/ 411 w 3867817"/>
              <a:gd name="connsiteY1" fmla="*/ 273465 h 2226179"/>
              <a:gd name="connsiteX2" fmla="*/ 411 w 3867817"/>
              <a:gd name="connsiteY2" fmla="*/ 2226179 h 2226179"/>
              <a:gd name="connsiteX3" fmla="*/ 3856760 w 3867817"/>
              <a:gd name="connsiteY3" fmla="*/ 1718981 h 2226179"/>
              <a:gd name="connsiteX4" fmla="*/ 3867383 w 3867817"/>
              <a:gd name="connsiteY4" fmla="*/ 0 h 2226179"/>
              <a:gd name="connsiteX0" fmla="*/ 3867383 w 3867817"/>
              <a:gd name="connsiteY0" fmla="*/ 0 h 1978529"/>
              <a:gd name="connsiteX1" fmla="*/ 411 w 3867817"/>
              <a:gd name="connsiteY1" fmla="*/ 273465 h 1978529"/>
              <a:gd name="connsiteX2" fmla="*/ 411 w 3867817"/>
              <a:gd name="connsiteY2" fmla="*/ 1978529 h 1978529"/>
              <a:gd name="connsiteX3" fmla="*/ 3856760 w 3867817"/>
              <a:gd name="connsiteY3" fmla="*/ 1718981 h 1978529"/>
              <a:gd name="connsiteX4" fmla="*/ 3867383 w 3867817"/>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7383" h="1978529">
                <a:moveTo>
                  <a:pt x="3867383" y="0"/>
                </a:moveTo>
                <a:lnTo>
                  <a:pt x="411" y="273465"/>
                </a:lnTo>
                <a:cubicBezTo>
                  <a:pt x="1835" y="927218"/>
                  <a:pt x="-1013" y="1324776"/>
                  <a:pt x="411" y="1978529"/>
                </a:cubicBezTo>
                <a:lnTo>
                  <a:pt x="3856760" y="1718981"/>
                </a:lnTo>
                <a:cubicBezTo>
                  <a:pt x="3862689" y="443848"/>
                  <a:pt x="3861223" y="145762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7" name="Freeform 66">
            <a:extLst>
              <a:ext uri="{FF2B5EF4-FFF2-40B4-BE49-F238E27FC236}">
                <a16:creationId xmlns:a16="http://schemas.microsoft.com/office/drawing/2014/main" id="{40D71812-E6AC-D143-8CC1-FD1BA4C52E80}"/>
              </a:ext>
            </a:extLst>
          </p:cNvPr>
          <p:cNvSpPr/>
          <p:nvPr/>
        </p:nvSpPr>
        <p:spPr>
          <a:xfrm>
            <a:off x="3479865" y="3207657"/>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8" name="Freeform 67">
            <a:extLst>
              <a:ext uri="{FF2B5EF4-FFF2-40B4-BE49-F238E27FC236}">
                <a16:creationId xmlns:a16="http://schemas.microsoft.com/office/drawing/2014/main" id="{10D09925-DD27-D34F-926D-3DCC96A914D5}"/>
              </a:ext>
            </a:extLst>
          </p:cNvPr>
          <p:cNvSpPr/>
          <p:nvPr/>
        </p:nvSpPr>
        <p:spPr>
          <a:xfrm>
            <a:off x="3479865" y="33366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0" name="Freeform 69">
            <a:extLst>
              <a:ext uri="{FF2B5EF4-FFF2-40B4-BE49-F238E27FC236}">
                <a16:creationId xmlns:a16="http://schemas.microsoft.com/office/drawing/2014/main" id="{E5D9F6BF-C428-4448-A3F0-EC7E244381F1}"/>
              </a:ext>
            </a:extLst>
          </p:cNvPr>
          <p:cNvSpPr/>
          <p:nvPr/>
        </p:nvSpPr>
        <p:spPr>
          <a:xfrm>
            <a:off x="3485129" y="346808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0" name="Rectangle 89">
            <a:extLst>
              <a:ext uri="{FF2B5EF4-FFF2-40B4-BE49-F238E27FC236}">
                <a16:creationId xmlns:a16="http://schemas.microsoft.com/office/drawing/2014/main" id="{50D49D93-5523-2D40-A4B4-2C25959CCB4C}"/>
              </a:ext>
            </a:extLst>
          </p:cNvPr>
          <p:cNvSpPr/>
          <p:nvPr/>
        </p:nvSpPr>
        <p:spPr>
          <a:xfrm>
            <a:off x="2231742" y="3441675"/>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B20822AF-19CE-9944-A719-6386C461356D}"/>
              </a:ext>
            </a:extLst>
          </p:cNvPr>
          <p:cNvGrpSpPr/>
          <p:nvPr/>
        </p:nvGrpSpPr>
        <p:grpSpPr>
          <a:xfrm>
            <a:off x="1770738" y="3385789"/>
            <a:ext cx="1641327" cy="338554"/>
            <a:chOff x="1770738" y="3385789"/>
            <a:chExt cx="1641327" cy="338554"/>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70738" y="3564111"/>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024E2305-8E5C-AA43-A3E7-0B4250CBA647}"/>
                </a:ext>
              </a:extLst>
            </p:cNvPr>
            <p:cNvSpPr txBox="1"/>
            <p:nvPr/>
          </p:nvSpPr>
          <p:spPr>
            <a:xfrm>
              <a:off x="2156066" y="3385789"/>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grpSp>
      <p:sp>
        <p:nvSpPr>
          <p:cNvPr id="94" name="Rectangle 93">
            <a:extLst>
              <a:ext uri="{FF2B5EF4-FFF2-40B4-BE49-F238E27FC236}">
                <a16:creationId xmlns:a16="http://schemas.microsoft.com/office/drawing/2014/main" id="{63ACB7C6-C932-A244-9314-0E6B7F0BABA7}"/>
              </a:ext>
            </a:extLst>
          </p:cNvPr>
          <p:cNvSpPr/>
          <p:nvPr/>
        </p:nvSpPr>
        <p:spPr>
          <a:xfrm>
            <a:off x="2369264" y="3728151"/>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28813376-E418-2342-A851-A732B9438E05}"/>
              </a:ext>
            </a:extLst>
          </p:cNvPr>
          <p:cNvGrpSpPr/>
          <p:nvPr/>
        </p:nvGrpSpPr>
        <p:grpSpPr>
          <a:xfrm>
            <a:off x="1759658" y="3661763"/>
            <a:ext cx="1641172" cy="338554"/>
            <a:chOff x="1759658" y="3661763"/>
            <a:chExt cx="1641172" cy="338554"/>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9658" y="3839649"/>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315510" y="3661763"/>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8624002" y="5214579"/>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8624002" y="5303700"/>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8620344" y="5425404"/>
            <a:ext cx="892097" cy="11030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8345639" y="2644827"/>
            <a:ext cx="25605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7955470" y="4068021"/>
            <a:ext cx="596846" cy="369332"/>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9706653" y="389874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10303411" y="3858836"/>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9717406" y="474795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9717374" y="5101897"/>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9722211" y="542540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9583543" y="5324881"/>
            <a:ext cx="1861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9589060" y="5022530"/>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9593643" y="5502519"/>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3131136" y="6194429"/>
            <a:ext cx="6552840"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2</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3</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4</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delivered quickly,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1 </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slightly delayed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61637FC5-05C5-FD43-8C71-1C16B929EBE5}"/>
              </a:ext>
            </a:extLst>
          </p:cNvPr>
          <p:cNvGrpSpPr/>
          <p:nvPr/>
        </p:nvGrpSpPr>
        <p:grpSpPr>
          <a:xfrm>
            <a:off x="3362984" y="3078482"/>
            <a:ext cx="4052925" cy="379692"/>
            <a:chOff x="3362984" y="3078482"/>
            <a:chExt cx="4052925" cy="379692"/>
          </a:xfrm>
        </p:grpSpPr>
        <p:cxnSp>
          <p:nvCxnSpPr>
            <p:cNvPr id="86" name="Straight Arrow Connector 85">
              <a:extLst>
                <a:ext uri="{FF2B5EF4-FFF2-40B4-BE49-F238E27FC236}">
                  <a16:creationId xmlns:a16="http://schemas.microsoft.com/office/drawing/2014/main" id="{088B1C0C-41B7-1D42-8218-1018BF87E3C8}"/>
                </a:ext>
              </a:extLst>
            </p:cNvPr>
            <p:cNvCxnSpPr>
              <a:cxnSpLocks/>
            </p:cNvCxnSpPr>
            <p:nvPr/>
          </p:nvCxnSpPr>
          <p:spPr>
            <a:xfrm flipH="1">
              <a:off x="3362984" y="3078482"/>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7" name="Freeform 86">
              <a:extLst>
                <a:ext uri="{FF2B5EF4-FFF2-40B4-BE49-F238E27FC236}">
                  <a16:creationId xmlns:a16="http://schemas.microsoft.com/office/drawing/2014/main" id="{1CD4C714-A300-764D-A036-6CA0D38DC0BC}"/>
                </a:ext>
              </a:extLst>
            </p:cNvPr>
            <p:cNvSpPr/>
            <p:nvPr/>
          </p:nvSpPr>
          <p:spPr>
            <a:xfrm>
              <a:off x="3479865" y="30828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88" name="Freeform 87">
            <a:extLst>
              <a:ext uri="{FF2B5EF4-FFF2-40B4-BE49-F238E27FC236}">
                <a16:creationId xmlns:a16="http://schemas.microsoft.com/office/drawing/2014/main" id="{C6C7F475-0074-4749-BD8A-29E5B317ABB2}"/>
              </a:ext>
            </a:extLst>
          </p:cNvPr>
          <p:cNvSpPr/>
          <p:nvPr/>
        </p:nvSpPr>
        <p:spPr>
          <a:xfrm>
            <a:off x="3480625" y="3596230"/>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9" name="Freeform 88">
            <a:extLst>
              <a:ext uri="{FF2B5EF4-FFF2-40B4-BE49-F238E27FC236}">
                <a16:creationId xmlns:a16="http://schemas.microsoft.com/office/drawing/2014/main" id="{E83720AD-3971-A342-9F15-09DD430DE12F}"/>
              </a:ext>
            </a:extLst>
          </p:cNvPr>
          <p:cNvSpPr/>
          <p:nvPr/>
        </p:nvSpPr>
        <p:spPr>
          <a:xfrm>
            <a:off x="3485129" y="3719557"/>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 name="Rectangle 1">
            <a:extLst>
              <a:ext uri="{FF2B5EF4-FFF2-40B4-BE49-F238E27FC236}">
                <a16:creationId xmlns:a16="http://schemas.microsoft.com/office/drawing/2014/main" id="{BC622377-2E31-1842-B7B8-108319C7B7A5}"/>
              </a:ext>
            </a:extLst>
          </p:cNvPr>
          <p:cNvSpPr/>
          <p:nvPr/>
        </p:nvSpPr>
        <p:spPr>
          <a:xfrm>
            <a:off x="2575260" y="3949241"/>
            <a:ext cx="310918" cy="2811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0" name="Group 49">
            <a:extLst>
              <a:ext uri="{FF2B5EF4-FFF2-40B4-BE49-F238E27FC236}">
                <a16:creationId xmlns:a16="http://schemas.microsoft.com/office/drawing/2014/main" id="{4CDDC42D-85F3-5F48-A935-3952508D2E47}"/>
              </a:ext>
            </a:extLst>
          </p:cNvPr>
          <p:cNvGrpSpPr/>
          <p:nvPr/>
        </p:nvGrpSpPr>
        <p:grpSpPr>
          <a:xfrm>
            <a:off x="1756483" y="3920514"/>
            <a:ext cx="1644347" cy="338554"/>
            <a:chOff x="1756483" y="3920514"/>
            <a:chExt cx="1644347" cy="338554"/>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6483" y="4094530"/>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54202" y="3920514"/>
              <a:ext cx="454883"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grpSp>
      <p:sp>
        <p:nvSpPr>
          <p:cNvPr id="3" name="Rectangle 2">
            <a:extLst>
              <a:ext uri="{FF2B5EF4-FFF2-40B4-BE49-F238E27FC236}">
                <a16:creationId xmlns:a16="http://schemas.microsoft.com/office/drawing/2014/main" id="{3ED052B0-9951-5649-91CE-3B957628FFA7}"/>
              </a:ext>
            </a:extLst>
          </p:cNvPr>
          <p:cNvSpPr/>
          <p:nvPr/>
        </p:nvSpPr>
        <p:spPr>
          <a:xfrm>
            <a:off x="2869378" y="5701781"/>
            <a:ext cx="269557" cy="229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4" name="Group 53">
            <a:extLst>
              <a:ext uri="{FF2B5EF4-FFF2-40B4-BE49-F238E27FC236}">
                <a16:creationId xmlns:a16="http://schemas.microsoft.com/office/drawing/2014/main" id="{141BCBD2-E211-8147-94AE-9676C1098C29}"/>
              </a:ext>
            </a:extLst>
          </p:cNvPr>
          <p:cNvGrpSpPr/>
          <p:nvPr/>
        </p:nvGrpSpPr>
        <p:grpSpPr>
          <a:xfrm>
            <a:off x="1706138" y="5621746"/>
            <a:ext cx="1641326" cy="338554"/>
            <a:chOff x="1706138" y="5621746"/>
            <a:chExt cx="1641326" cy="338554"/>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06138"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801769" y="5621746"/>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grpSp>
      <p:cxnSp>
        <p:nvCxnSpPr>
          <p:cNvPr id="8" name="Straight Connector 7">
            <a:extLst>
              <a:ext uri="{FF2B5EF4-FFF2-40B4-BE49-F238E27FC236}">
                <a16:creationId xmlns:a16="http://schemas.microsoft.com/office/drawing/2014/main" id="{F26F312C-F797-9546-9530-388E7EACD1E5}"/>
              </a:ext>
            </a:extLst>
          </p:cNvPr>
          <p:cNvCxnSpPr/>
          <p:nvPr/>
        </p:nvCxnSpPr>
        <p:spPr>
          <a:xfrm>
            <a:off x="8570246" y="531145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B1529647-C0C9-574F-8FF1-580A42D9C0C0}"/>
              </a:ext>
            </a:extLst>
          </p:cNvPr>
          <p:cNvCxnSpPr/>
          <p:nvPr/>
        </p:nvCxnSpPr>
        <p:spPr>
          <a:xfrm>
            <a:off x="8585033" y="495696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7E50FB3C-A3CC-C043-BF4E-10D379228467}"/>
              </a:ext>
            </a:extLst>
          </p:cNvPr>
          <p:cNvCxnSpPr/>
          <p:nvPr/>
        </p:nvCxnSpPr>
        <p:spPr>
          <a:xfrm>
            <a:off x="8579058" y="482487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B41C7889-A836-484E-8169-EF5C2DBA3482}"/>
              </a:ext>
            </a:extLst>
          </p:cNvPr>
          <p:cNvCxnSpPr/>
          <p:nvPr/>
        </p:nvCxnSpPr>
        <p:spPr>
          <a:xfrm>
            <a:off x="8573083" y="469278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61EE47C2-CDAF-F340-9C07-30C8346C6253}"/>
              </a:ext>
            </a:extLst>
          </p:cNvPr>
          <p:cNvCxnSpPr/>
          <p:nvPr/>
        </p:nvCxnSpPr>
        <p:spPr>
          <a:xfrm>
            <a:off x="8567108" y="456068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1849EF8F-5CF1-D94F-B506-490C9309164F}"/>
              </a:ext>
            </a:extLst>
          </p:cNvPr>
          <p:cNvCxnSpPr/>
          <p:nvPr/>
        </p:nvCxnSpPr>
        <p:spPr>
          <a:xfrm>
            <a:off x="8561133" y="4428592"/>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627A730F-13F6-D144-B66D-F5F8082E6868}"/>
              </a:ext>
            </a:extLst>
          </p:cNvPr>
          <p:cNvCxnSpPr/>
          <p:nvPr/>
        </p:nvCxnSpPr>
        <p:spPr>
          <a:xfrm>
            <a:off x="8555158" y="429649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8DE6F362-ACF1-AC45-94ED-A1E3CFC4CACB}"/>
              </a:ext>
            </a:extLst>
          </p:cNvPr>
          <p:cNvCxnSpPr/>
          <p:nvPr/>
        </p:nvCxnSpPr>
        <p:spPr>
          <a:xfrm>
            <a:off x="8549183" y="416440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EE4C68C-D132-C940-9F84-9FA59A49FCD6}"/>
              </a:ext>
            </a:extLst>
          </p:cNvPr>
          <p:cNvCxnSpPr/>
          <p:nvPr/>
        </p:nvCxnSpPr>
        <p:spPr>
          <a:xfrm>
            <a:off x="8543208" y="403231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31A8F1E6-4E41-C344-A87C-2BCD0FF502FC}"/>
              </a:ext>
            </a:extLst>
          </p:cNvPr>
          <p:cNvCxnSpPr/>
          <p:nvPr/>
        </p:nvCxnSpPr>
        <p:spPr>
          <a:xfrm>
            <a:off x="8537233" y="390021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73E8E12E-F846-D846-8D27-0D67A493AAA0}"/>
              </a:ext>
            </a:extLst>
          </p:cNvPr>
          <p:cNvCxnSpPr/>
          <p:nvPr/>
        </p:nvCxnSpPr>
        <p:spPr>
          <a:xfrm>
            <a:off x="8531258" y="3768122"/>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E6D99FA8-5239-8748-B4B7-E247030A1E8C}"/>
              </a:ext>
            </a:extLst>
          </p:cNvPr>
          <p:cNvCxnSpPr/>
          <p:nvPr/>
        </p:nvCxnSpPr>
        <p:spPr>
          <a:xfrm>
            <a:off x="8525283" y="363602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7BDB7C5-F61E-F944-ADD5-B942DE4D8073}"/>
              </a:ext>
            </a:extLst>
          </p:cNvPr>
          <p:cNvCxnSpPr/>
          <p:nvPr/>
        </p:nvCxnSpPr>
        <p:spPr>
          <a:xfrm>
            <a:off x="8540494" y="350393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C97917E-3C70-1848-83E2-6E69C542C768}"/>
              </a:ext>
            </a:extLst>
          </p:cNvPr>
          <p:cNvCxnSpPr/>
          <p:nvPr/>
        </p:nvCxnSpPr>
        <p:spPr>
          <a:xfrm>
            <a:off x="8534519" y="337184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56A2B6C1-D74F-8644-B2DD-07626B62AC3A}"/>
              </a:ext>
            </a:extLst>
          </p:cNvPr>
          <p:cNvCxnSpPr/>
          <p:nvPr/>
        </p:nvCxnSpPr>
        <p:spPr>
          <a:xfrm>
            <a:off x="8535606" y="323974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99318C6E-B313-F948-A960-AB9F1565EF38}"/>
              </a:ext>
            </a:extLst>
          </p:cNvPr>
          <p:cNvCxnSpPr>
            <a:cxnSpLocks/>
          </p:cNvCxnSpPr>
          <p:nvPr/>
        </p:nvCxnSpPr>
        <p:spPr>
          <a:xfrm flipV="1">
            <a:off x="3452698" y="3962094"/>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41663946-4235-7448-AEF1-D18B5A3DD5D6}"/>
              </a:ext>
            </a:extLst>
          </p:cNvPr>
          <p:cNvCxnSpPr>
            <a:cxnSpLocks/>
          </p:cNvCxnSpPr>
          <p:nvPr/>
        </p:nvCxnSpPr>
        <p:spPr>
          <a:xfrm flipV="1">
            <a:off x="3392013" y="411308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191351A-1A02-8B4A-8E31-DE66EA947424}"/>
              </a:ext>
            </a:extLst>
          </p:cNvPr>
          <p:cNvCxnSpPr>
            <a:cxnSpLocks/>
          </p:cNvCxnSpPr>
          <p:nvPr/>
        </p:nvCxnSpPr>
        <p:spPr>
          <a:xfrm flipV="1">
            <a:off x="3403873" y="4250677"/>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F985530D-C4B6-9A4F-AC43-C17FB5DA79CB}"/>
              </a:ext>
            </a:extLst>
          </p:cNvPr>
          <p:cNvCxnSpPr>
            <a:cxnSpLocks/>
          </p:cNvCxnSpPr>
          <p:nvPr/>
        </p:nvCxnSpPr>
        <p:spPr>
          <a:xfrm flipV="1">
            <a:off x="3415733" y="439955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1F15277D-8E18-5040-BA7A-6BA237E590DA}"/>
              </a:ext>
            </a:extLst>
          </p:cNvPr>
          <p:cNvCxnSpPr>
            <a:cxnSpLocks/>
          </p:cNvCxnSpPr>
          <p:nvPr/>
        </p:nvCxnSpPr>
        <p:spPr>
          <a:xfrm flipV="1">
            <a:off x="3474493" y="5562147"/>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FB7705AD-3AB0-5E4A-A165-5139123712D3}"/>
              </a:ext>
            </a:extLst>
          </p:cNvPr>
          <p:cNvCxnSpPr>
            <a:cxnSpLocks/>
          </p:cNvCxnSpPr>
          <p:nvPr/>
        </p:nvCxnSpPr>
        <p:spPr>
          <a:xfrm flipV="1">
            <a:off x="3486353" y="571667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B2D7EE39-0642-6848-BC17-455AF4197425}"/>
              </a:ext>
            </a:extLst>
          </p:cNvPr>
          <p:cNvCxnSpPr>
            <a:cxnSpLocks/>
          </p:cNvCxnSpPr>
          <p:nvPr/>
        </p:nvCxnSpPr>
        <p:spPr>
          <a:xfrm flipV="1">
            <a:off x="3467438" y="4527480"/>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B330DE2B-04A2-FF47-AFF6-A2E1A7046084}"/>
              </a:ext>
            </a:extLst>
          </p:cNvPr>
          <p:cNvCxnSpPr>
            <a:cxnSpLocks/>
          </p:cNvCxnSpPr>
          <p:nvPr/>
        </p:nvCxnSpPr>
        <p:spPr>
          <a:xfrm flipV="1">
            <a:off x="3406753" y="467846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47BB00C9-2F27-004D-9372-BD381A265370}"/>
              </a:ext>
            </a:extLst>
          </p:cNvPr>
          <p:cNvCxnSpPr>
            <a:cxnSpLocks/>
          </p:cNvCxnSpPr>
          <p:nvPr/>
        </p:nvCxnSpPr>
        <p:spPr>
          <a:xfrm flipV="1">
            <a:off x="3418613" y="481606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C78FEDE8-839F-454D-A0FA-76A2C79B5B9D}"/>
              </a:ext>
            </a:extLst>
          </p:cNvPr>
          <p:cNvCxnSpPr>
            <a:cxnSpLocks/>
          </p:cNvCxnSpPr>
          <p:nvPr/>
        </p:nvCxnSpPr>
        <p:spPr>
          <a:xfrm flipV="1">
            <a:off x="3430473" y="4964945"/>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E9C306E-46D8-F145-8048-E35C09F8800D}"/>
              </a:ext>
            </a:extLst>
          </p:cNvPr>
          <p:cNvCxnSpPr>
            <a:cxnSpLocks/>
          </p:cNvCxnSpPr>
          <p:nvPr/>
        </p:nvCxnSpPr>
        <p:spPr>
          <a:xfrm flipV="1">
            <a:off x="3482178" y="5092866"/>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DCD9603-AC7A-3345-BD4F-7AD3B80B77A0}"/>
              </a:ext>
            </a:extLst>
          </p:cNvPr>
          <p:cNvCxnSpPr>
            <a:cxnSpLocks/>
          </p:cNvCxnSpPr>
          <p:nvPr/>
        </p:nvCxnSpPr>
        <p:spPr>
          <a:xfrm flipV="1">
            <a:off x="3421493" y="5243855"/>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46D2CB60-1100-B943-BEE0-9BBA817FB8D8}"/>
              </a:ext>
            </a:extLst>
          </p:cNvPr>
          <p:cNvCxnSpPr>
            <a:cxnSpLocks/>
          </p:cNvCxnSpPr>
          <p:nvPr/>
        </p:nvCxnSpPr>
        <p:spPr>
          <a:xfrm flipV="1">
            <a:off x="3433353" y="538144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8" name="Slide Number Placeholder 2">
            <a:extLst>
              <a:ext uri="{FF2B5EF4-FFF2-40B4-BE49-F238E27FC236}">
                <a16:creationId xmlns:a16="http://schemas.microsoft.com/office/drawing/2014/main" id="{566D02CB-0278-FB40-AE5B-D652B1719C9A}"/>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52</a:t>
            </a:fld>
            <a:endParaRPr lang="en-US" dirty="0"/>
          </a:p>
        </p:txBody>
      </p:sp>
    </p:spTree>
    <p:extLst>
      <p:ext uri="{BB962C8B-B14F-4D97-AF65-F5344CB8AC3E}">
        <p14:creationId xmlns:p14="http://schemas.microsoft.com/office/powerpoint/2010/main" val="4128955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wipe(right)">
                                      <p:cBhvr>
                                        <p:cTn id="11" dur="500"/>
                                        <p:tgtEl>
                                          <p:spTgt spid="67"/>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right)">
                                      <p:cBhvr>
                                        <p:cTn id="15" dur="500"/>
                                        <p:tgtEl>
                                          <p:spTgt spid="7"/>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68"/>
                                        </p:tgtEl>
                                        <p:attrNameLst>
                                          <p:attrName>style.visibility</p:attrName>
                                        </p:attrNameLst>
                                      </p:cBhvr>
                                      <p:to>
                                        <p:strVal val="visible"/>
                                      </p:to>
                                    </p:set>
                                    <p:animEffect transition="in" filter="wipe(right)">
                                      <p:cBhvr>
                                        <p:cTn id="19" dur="500"/>
                                        <p:tgtEl>
                                          <p:spTgt spid="68"/>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wipe(right)">
                                      <p:cBhvr>
                                        <p:cTn id="23" dur="500"/>
                                        <p:tgtEl>
                                          <p:spTgt spid="7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righ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2" fill="hold" grpId="0" nodeType="clickEffect">
                                  <p:stCondLst>
                                    <p:cond delay="0"/>
                                  </p:stCondLst>
                                  <p:childTnLst>
                                    <p:set>
                                      <p:cBhvr>
                                        <p:cTn id="31" dur="1" fill="hold">
                                          <p:stCondLst>
                                            <p:cond delay="0"/>
                                          </p:stCondLst>
                                        </p:cTn>
                                        <p:tgtEl>
                                          <p:spTgt spid="88"/>
                                        </p:tgtEl>
                                        <p:attrNameLst>
                                          <p:attrName>style.visibility</p:attrName>
                                        </p:attrNameLst>
                                      </p:cBhvr>
                                      <p:to>
                                        <p:strVal val="visible"/>
                                      </p:to>
                                    </p:set>
                                    <p:animEffect transition="in" filter="wipe(right)">
                                      <p:cBhvr>
                                        <p:cTn id="32" dur="500"/>
                                        <p:tgtEl>
                                          <p:spTgt spid="88"/>
                                        </p:tgtEl>
                                      </p:cBhvr>
                                    </p:animEffect>
                                  </p:childTnLst>
                                </p:cTn>
                              </p:par>
                            </p:childTnLst>
                          </p:cTn>
                        </p:par>
                        <p:par>
                          <p:cTn id="33" fill="hold">
                            <p:stCondLst>
                              <p:cond delay="500"/>
                            </p:stCondLst>
                            <p:childTnLst>
                              <p:par>
                                <p:cTn id="34" presetID="22" presetClass="entr" presetSubtype="2" fill="hold" grpId="0" nodeType="afterEffect">
                                  <p:stCondLst>
                                    <p:cond delay="0"/>
                                  </p:stCondLst>
                                  <p:childTnLst>
                                    <p:set>
                                      <p:cBhvr>
                                        <p:cTn id="35" dur="1" fill="hold">
                                          <p:stCondLst>
                                            <p:cond delay="0"/>
                                          </p:stCondLst>
                                        </p:cTn>
                                        <p:tgtEl>
                                          <p:spTgt spid="89"/>
                                        </p:tgtEl>
                                        <p:attrNameLst>
                                          <p:attrName>style.visibility</p:attrName>
                                        </p:attrNameLst>
                                      </p:cBhvr>
                                      <p:to>
                                        <p:strVal val="visible"/>
                                      </p:to>
                                    </p:set>
                                    <p:animEffect transition="in" filter="wipe(right)">
                                      <p:cBhvr>
                                        <p:cTn id="36" dur="500"/>
                                        <p:tgtEl>
                                          <p:spTgt spid="89"/>
                                        </p:tgtEl>
                                      </p:cBhvr>
                                    </p:animEffect>
                                  </p:childTnLst>
                                </p:cTn>
                              </p:par>
                            </p:childTnLst>
                          </p:cTn>
                        </p:par>
                        <p:par>
                          <p:cTn id="37" fill="hold">
                            <p:stCondLst>
                              <p:cond delay="1000"/>
                            </p:stCondLst>
                            <p:childTnLst>
                              <p:par>
                                <p:cTn id="38" presetID="22" presetClass="entr" presetSubtype="2" fill="hold"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wipe(right)">
                                      <p:cBhvr>
                                        <p:cTn id="40" dur="5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wipe(right)">
                                      <p:cBhvr>
                                        <p:cTn id="45" dur="500"/>
                                        <p:tgtEl>
                                          <p:spTgt spid="49"/>
                                        </p:tgtEl>
                                      </p:cBhvr>
                                    </p:animEffect>
                                  </p:childTnLst>
                                </p:cTn>
                              </p:par>
                              <p:par>
                                <p:cTn id="46" presetID="22" presetClass="entr" presetSubtype="2" fill="hold" nodeType="with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wipe(right)">
                                      <p:cBhvr>
                                        <p:cTn id="48" dur="500"/>
                                        <p:tgtEl>
                                          <p:spTgt spid="62"/>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wipe(right)">
                                      <p:cBhvr>
                                        <p:cTn id="52" dur="500"/>
                                        <p:tgtEl>
                                          <p:spTgt spid="54"/>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dissolve">
                                      <p:cBhvr>
                                        <p:cTn id="57"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67" grpId="0" animBg="1"/>
      <p:bldP spid="68" grpId="0" animBg="1"/>
      <p:bldP spid="70" grpId="0" animBg="1"/>
      <p:bldP spid="117" grpId="0"/>
      <p:bldP spid="88" grpId="0" animBg="1"/>
      <p:bldP spid="89"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 to HTTP/3</a:t>
            </a:r>
            <a:endParaRPr lang="en-US" sz="4400" dirty="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833751" y="1490127"/>
            <a:ext cx="10458375" cy="448727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5087"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HTTP/2 over single TCP connection means:</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recovery from packet loss still stalls all object transmissions</a:t>
            </a:r>
          </a:p>
          <a:p>
            <a:pPr marL="688975" marR="0" lvl="1" indent="-2809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as in HTTP 1.1, browsers have incentive to open multiple parallel TCP connections to reduce stalling, increase overall throughput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security over vanilla TCP connection</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HTTP/3: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adds security, per object error- and congestion-control (more pipelining) over UDP</a:t>
            </a:r>
          </a:p>
          <a:p>
            <a:pPr marL="688975" marR="0" lvl="1" indent="-2809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more on HTTP/3 in transport layer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B9970898-8B56-614D-BEEC-E655E686FD76}"/>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53</a:t>
            </a:fld>
            <a:endParaRPr lang="en-US" dirty="0"/>
          </a:p>
        </p:txBody>
      </p:sp>
    </p:spTree>
    <p:extLst>
      <p:ext uri="{BB962C8B-B14F-4D97-AF65-F5344CB8AC3E}">
        <p14:creationId xmlns:p14="http://schemas.microsoft.com/office/powerpoint/2010/main" val="365879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3" end="3"/>
                                            </p:txEl>
                                          </p:spTgt>
                                        </p:tgtEl>
                                        <p:attrNameLst>
                                          <p:attrName>style.visibility</p:attrName>
                                        </p:attrNameLst>
                                      </p:cBhvr>
                                      <p:to>
                                        <p:strVal val="visible"/>
                                      </p:to>
                                    </p:set>
                                    <p:animEffect transition="in" filter="dissolve">
                                      <p:cBhvr>
                                        <p:cTn id="12" dur="500"/>
                                        <p:tgtEl>
                                          <p:spTgt spid="56">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4" end="4"/>
                                            </p:txEl>
                                          </p:spTgt>
                                        </p:tgtEl>
                                        <p:attrNameLst>
                                          <p:attrName>style.visibility</p:attrName>
                                        </p:attrNameLst>
                                      </p:cBhvr>
                                      <p:to>
                                        <p:strVal val="visible"/>
                                      </p:to>
                                    </p:set>
                                    <p:animEffect transition="in" filter="dissolve">
                                      <p:cBhvr>
                                        <p:cTn id="17" dur="500"/>
                                        <p:tgtEl>
                                          <p:spTgt spid="56">
                                            <p:txEl>
                                              <p:pRg st="4" end="4"/>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56">
                                            <p:txEl>
                                              <p:pRg st="5" end="5"/>
                                            </p:txEl>
                                          </p:spTgt>
                                        </p:tgtEl>
                                        <p:attrNameLst>
                                          <p:attrName>style.visibility</p:attrName>
                                        </p:attrNameLst>
                                      </p:cBhvr>
                                      <p:to>
                                        <p:strVal val="visible"/>
                                      </p:to>
                                    </p:set>
                                    <p:animEffect transition="in" filter="dissolve">
                                      <p:cBhvr>
                                        <p:cTn id="20" dur="500"/>
                                        <p:tgtEl>
                                          <p:spTgt spid="5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rgbClr val="0000A8"/>
              </a:buClr>
              <a:defRPr/>
            </a:pPr>
            <a:r>
              <a:rPr lang="en-US" sz="3200" dirty="0">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54</a:t>
            </a:fld>
            <a:endParaRPr lang="en-US" dirty="0"/>
          </a:p>
        </p:txBody>
      </p:sp>
      <p:pic>
        <p:nvPicPr>
          <p:cNvPr id="7" name="Picture 6" descr="Kurose&amp;Ross 8th edition photo">
            <a:extLst>
              <a:ext uri="{FF2B5EF4-FFF2-40B4-BE49-F238E27FC236}">
                <a16:creationId xmlns:a16="http://schemas.microsoft.com/office/drawing/2014/main" id="{1483A316-B08E-574D-B36E-624819972D75}"/>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196310058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E-mail</a:t>
            </a:r>
            <a:endParaRPr lang="en-US" sz="4400" dirty="0"/>
          </a:p>
        </p:txBody>
      </p:sp>
      <p:sp>
        <p:nvSpPr>
          <p:cNvPr id="8" name="Rectangle 3">
            <a:extLst>
              <a:ext uri="{FF2B5EF4-FFF2-40B4-BE49-F238E27FC236}">
                <a16:creationId xmlns:a16="http://schemas.microsoft.com/office/drawing/2014/main" id="{21810D1F-B21D-4B49-9104-1DDE54C093AE}"/>
              </a:ext>
            </a:extLst>
          </p:cNvPr>
          <p:cNvSpPr txBox="1">
            <a:spLocks noChangeArrowheads="1"/>
          </p:cNvSpPr>
          <p:nvPr/>
        </p:nvSpPr>
        <p:spPr>
          <a:xfrm>
            <a:off x="544512" y="1366838"/>
            <a:ext cx="7119031" cy="48768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Three major components: </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user agents </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servers </a:t>
            </a:r>
          </a:p>
          <a:p>
            <a:pPr marL="460375" marR="0" lvl="0" indent="-215900" algn="l" defTabSz="914400" rtl="0" eaLnBrk="1" fontAlgn="auto" latinLnBrk="0" hangingPunct="1">
              <a:lnSpc>
                <a:spcPct val="90000"/>
              </a:lnSpc>
              <a:spcBef>
                <a:spcPts val="400"/>
              </a:spcBef>
              <a:spcAft>
                <a:spcPct val="7500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simple mail transfer protocol: SMTP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User Agent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reader”</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composing, editing, reading mail messages</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Outlook, iPhone mail client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outgoing, incoming messages stored on server</a:t>
            </a:r>
          </a:p>
        </p:txBody>
      </p:sp>
      <p:grpSp>
        <p:nvGrpSpPr>
          <p:cNvPr id="433" name="Group 279">
            <a:extLst>
              <a:ext uri="{FF2B5EF4-FFF2-40B4-BE49-F238E27FC236}">
                <a16:creationId xmlns:a16="http://schemas.microsoft.com/office/drawing/2014/main" id="{2EF60A4B-BB2C-B34B-90F3-D1FE6C8FFDAD}"/>
              </a:ext>
            </a:extLst>
          </p:cNvPr>
          <p:cNvGrpSpPr>
            <a:grpSpLocks/>
          </p:cNvGrpSpPr>
          <p:nvPr/>
        </p:nvGrpSpPr>
        <p:grpSpPr bwMode="auto">
          <a:xfrm>
            <a:off x="9926119" y="5308075"/>
            <a:ext cx="1736725" cy="973138"/>
            <a:chOff x="4458" y="3335"/>
            <a:chExt cx="1094" cy="613"/>
          </a:xfrm>
        </p:grpSpPr>
        <p:sp>
          <p:nvSpPr>
            <p:cNvPr id="434" name="Text Box 263">
              <a:extLst>
                <a:ext uri="{FF2B5EF4-FFF2-40B4-BE49-F238E27FC236}">
                  <a16:creationId xmlns:a16="http://schemas.microsoft.com/office/drawing/2014/main" id="{41250870-CE47-A94F-91C6-42B94321E1E7}"/>
                </a:ext>
              </a:extLst>
            </p:cNvPr>
            <p:cNvSpPr txBox="1">
              <a:spLocks noChangeArrowheads="1"/>
            </p:cNvSpPr>
            <p:nvPr/>
          </p:nvSpPr>
          <p:spPr bwMode="auto">
            <a:xfrm>
              <a:off x="4527" y="3715"/>
              <a:ext cx="87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mailbox</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35" name="Group 278">
              <a:extLst>
                <a:ext uri="{FF2B5EF4-FFF2-40B4-BE49-F238E27FC236}">
                  <a16:creationId xmlns:a16="http://schemas.microsoft.com/office/drawing/2014/main" id="{F337E40C-B180-194A-B368-8F35ECF83896}"/>
                </a:ext>
              </a:extLst>
            </p:cNvPr>
            <p:cNvGrpSpPr>
              <a:grpSpLocks/>
            </p:cNvGrpSpPr>
            <p:nvPr/>
          </p:nvGrpSpPr>
          <p:grpSpPr bwMode="auto">
            <a:xfrm>
              <a:off x="4458" y="3408"/>
              <a:ext cx="450" cy="120"/>
              <a:chOff x="4314" y="3444"/>
              <a:chExt cx="450" cy="120"/>
            </a:xfrm>
          </p:grpSpPr>
          <p:sp>
            <p:nvSpPr>
              <p:cNvPr id="438" name="Rectangle 264">
                <a:extLst>
                  <a:ext uri="{FF2B5EF4-FFF2-40B4-BE49-F238E27FC236}">
                    <a16:creationId xmlns:a16="http://schemas.microsoft.com/office/drawing/2014/main" id="{952BA00D-1B4A-4948-82B5-82AE8D13A24F}"/>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9" name="Line 265">
                <a:extLst>
                  <a:ext uri="{FF2B5EF4-FFF2-40B4-BE49-F238E27FC236}">
                    <a16:creationId xmlns:a16="http://schemas.microsoft.com/office/drawing/2014/main" id="{B275CB99-7AAC-A148-8381-65E960D05921}"/>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0" name="Line 266">
                <a:extLst>
                  <a:ext uri="{FF2B5EF4-FFF2-40B4-BE49-F238E27FC236}">
                    <a16:creationId xmlns:a16="http://schemas.microsoft.com/office/drawing/2014/main" id="{47491974-AD71-004E-AB59-0655640AEC45}"/>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1" name="Line 267">
                <a:extLst>
                  <a:ext uri="{FF2B5EF4-FFF2-40B4-BE49-F238E27FC236}">
                    <a16:creationId xmlns:a16="http://schemas.microsoft.com/office/drawing/2014/main" id="{B200EE76-91FF-8846-8C54-A23D92713A6F}"/>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2" name="Line 268">
                <a:extLst>
                  <a:ext uri="{FF2B5EF4-FFF2-40B4-BE49-F238E27FC236}">
                    <a16:creationId xmlns:a16="http://schemas.microsoft.com/office/drawing/2014/main" id="{FF930B76-2857-B14D-AD85-09CD6FA57CA5}"/>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3" name="Line 269">
                <a:extLst>
                  <a:ext uri="{FF2B5EF4-FFF2-40B4-BE49-F238E27FC236}">
                    <a16:creationId xmlns:a16="http://schemas.microsoft.com/office/drawing/2014/main" id="{A45A103A-DECC-1641-9DE7-659C116522FC}"/>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4" name="Line 270">
                <a:extLst>
                  <a:ext uri="{FF2B5EF4-FFF2-40B4-BE49-F238E27FC236}">
                    <a16:creationId xmlns:a16="http://schemas.microsoft.com/office/drawing/2014/main" id="{73B06C32-185A-D246-82A4-C6DC25E70096}"/>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5" name="Line 271">
                <a:extLst>
                  <a:ext uri="{FF2B5EF4-FFF2-40B4-BE49-F238E27FC236}">
                    <a16:creationId xmlns:a16="http://schemas.microsoft.com/office/drawing/2014/main" id="{7341EBA5-2E81-A74B-8F94-6ADE0EB85AE6}"/>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36" name="Rectangle 272">
              <a:extLst>
                <a:ext uri="{FF2B5EF4-FFF2-40B4-BE49-F238E27FC236}">
                  <a16:creationId xmlns:a16="http://schemas.microsoft.com/office/drawing/2014/main" id="{0B665308-9EC4-5A44-9326-2A177FF67D5A}"/>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7" name="Text Box 277">
              <a:extLst>
                <a:ext uri="{FF2B5EF4-FFF2-40B4-BE49-F238E27FC236}">
                  <a16:creationId xmlns:a16="http://schemas.microsoft.com/office/drawing/2014/main" id="{F20D1BFA-9817-D84B-AAED-9E047761E91E}"/>
                </a:ext>
              </a:extLst>
            </p:cNvPr>
            <p:cNvSpPr txBox="1">
              <a:spLocks noChangeArrowheads="1"/>
            </p:cNvSpPr>
            <p:nvPr/>
          </p:nvSpPr>
          <p:spPr bwMode="auto">
            <a:xfrm>
              <a:off x="4514" y="3335"/>
              <a:ext cx="103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outgoing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message queue</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8" name="Group 17">
            <a:extLst>
              <a:ext uri="{FF2B5EF4-FFF2-40B4-BE49-F238E27FC236}">
                <a16:creationId xmlns:a16="http://schemas.microsoft.com/office/drawing/2014/main" id="{A40EF7C7-BC9E-1D46-9787-9C4C966D32B3}"/>
              </a:ext>
            </a:extLst>
          </p:cNvPr>
          <p:cNvGrpSpPr/>
          <p:nvPr/>
        </p:nvGrpSpPr>
        <p:grpSpPr>
          <a:xfrm>
            <a:off x="7241455" y="1234950"/>
            <a:ext cx="2992437" cy="3595688"/>
            <a:chOff x="7241455" y="1234950"/>
            <a:chExt cx="2992437" cy="3595688"/>
          </a:xfrm>
        </p:grpSpPr>
        <p:grpSp>
          <p:nvGrpSpPr>
            <p:cNvPr id="17" name="Group 16">
              <a:extLst>
                <a:ext uri="{FF2B5EF4-FFF2-40B4-BE49-F238E27FC236}">
                  <a16:creationId xmlns:a16="http://schemas.microsoft.com/office/drawing/2014/main" id="{40F0B8AA-4B19-CB47-90E3-2610230A6897}"/>
                </a:ext>
              </a:extLst>
            </p:cNvPr>
            <p:cNvGrpSpPr/>
            <p:nvPr/>
          </p:nvGrpSpPr>
          <p:grpSpPr>
            <a:xfrm>
              <a:off x="9233767" y="2182687"/>
              <a:ext cx="1000125" cy="1247776"/>
              <a:chOff x="9233767" y="2182687"/>
              <a:chExt cx="1000125" cy="1247776"/>
            </a:xfrm>
          </p:grpSpPr>
          <p:grpSp>
            <p:nvGrpSpPr>
              <p:cNvPr id="447" name="Group 389">
                <a:extLst>
                  <a:ext uri="{FF2B5EF4-FFF2-40B4-BE49-F238E27FC236}">
                    <a16:creationId xmlns:a16="http://schemas.microsoft.com/office/drawing/2014/main" id="{0E121856-D2CF-BD44-A732-5CF1698DF941}"/>
                  </a:ext>
                </a:extLst>
              </p:cNvPr>
              <p:cNvGrpSpPr>
                <a:grpSpLocks/>
              </p:cNvGrpSpPr>
              <p:nvPr/>
            </p:nvGrpSpPr>
            <p:grpSpPr bwMode="auto">
              <a:xfrm>
                <a:off x="9233767" y="2182687"/>
                <a:ext cx="477838" cy="715963"/>
                <a:chOff x="4140" y="429"/>
                <a:chExt cx="1425" cy="2396"/>
              </a:xfrm>
            </p:grpSpPr>
            <p:sp>
              <p:nvSpPr>
                <p:cNvPr id="610" name="Freeform 390">
                  <a:extLst>
                    <a:ext uri="{FF2B5EF4-FFF2-40B4-BE49-F238E27FC236}">
                      <a16:creationId xmlns:a16="http://schemas.microsoft.com/office/drawing/2014/main" id="{D8B60AB9-7CE6-F14B-893A-0B1ECB740A5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1" name="Rectangle 391">
                  <a:extLst>
                    <a:ext uri="{FF2B5EF4-FFF2-40B4-BE49-F238E27FC236}">
                      <a16:creationId xmlns:a16="http://schemas.microsoft.com/office/drawing/2014/main" id="{D3C4D367-DB85-294D-941E-C4CCF95D17E3}"/>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2" name="Freeform 392">
                  <a:extLst>
                    <a:ext uri="{FF2B5EF4-FFF2-40B4-BE49-F238E27FC236}">
                      <a16:creationId xmlns:a16="http://schemas.microsoft.com/office/drawing/2014/main" id="{5CA055FA-0720-7840-BE18-48478EEE554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3" name="Freeform 393">
                  <a:extLst>
                    <a:ext uri="{FF2B5EF4-FFF2-40B4-BE49-F238E27FC236}">
                      <a16:creationId xmlns:a16="http://schemas.microsoft.com/office/drawing/2014/main" id="{3BBFE8BC-0BD4-134B-A671-36514DDAC58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4" name="Rectangle 394">
                  <a:extLst>
                    <a:ext uri="{FF2B5EF4-FFF2-40B4-BE49-F238E27FC236}">
                      <a16:creationId xmlns:a16="http://schemas.microsoft.com/office/drawing/2014/main" id="{D0B0114B-71C7-6A4B-951C-64F84E158BCF}"/>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15" name="Group 395">
                  <a:extLst>
                    <a:ext uri="{FF2B5EF4-FFF2-40B4-BE49-F238E27FC236}">
                      <a16:creationId xmlns:a16="http://schemas.microsoft.com/office/drawing/2014/main" id="{CCE97BC5-B32E-A244-B98A-2D18B9679406}"/>
                    </a:ext>
                  </a:extLst>
                </p:cNvPr>
                <p:cNvGrpSpPr>
                  <a:grpSpLocks/>
                </p:cNvGrpSpPr>
                <p:nvPr/>
              </p:nvGrpSpPr>
              <p:grpSpPr bwMode="auto">
                <a:xfrm>
                  <a:off x="4749" y="668"/>
                  <a:ext cx="581" cy="145"/>
                  <a:chOff x="614" y="2568"/>
                  <a:chExt cx="725" cy="139"/>
                </a:xfrm>
              </p:grpSpPr>
              <p:sp>
                <p:nvSpPr>
                  <p:cNvPr id="640" name="AutoShape 396">
                    <a:extLst>
                      <a:ext uri="{FF2B5EF4-FFF2-40B4-BE49-F238E27FC236}">
                        <a16:creationId xmlns:a16="http://schemas.microsoft.com/office/drawing/2014/main" id="{EFA6368E-1013-B44C-9AE2-9FFA4CC527BB}"/>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41" name="AutoShape 397">
                    <a:extLst>
                      <a:ext uri="{FF2B5EF4-FFF2-40B4-BE49-F238E27FC236}">
                        <a16:creationId xmlns:a16="http://schemas.microsoft.com/office/drawing/2014/main" id="{2A187B97-5F9E-CE47-A163-46FD77373D6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16" name="Rectangle 398">
                  <a:extLst>
                    <a:ext uri="{FF2B5EF4-FFF2-40B4-BE49-F238E27FC236}">
                      <a16:creationId xmlns:a16="http://schemas.microsoft.com/office/drawing/2014/main" id="{B19FBC61-83B0-A14E-99F0-5BFCCFCB1B17}"/>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17" name="Group 399">
                  <a:extLst>
                    <a:ext uri="{FF2B5EF4-FFF2-40B4-BE49-F238E27FC236}">
                      <a16:creationId xmlns:a16="http://schemas.microsoft.com/office/drawing/2014/main" id="{1C88BBDC-CC23-854A-A7B8-9B5383302B0E}"/>
                    </a:ext>
                  </a:extLst>
                </p:cNvPr>
                <p:cNvGrpSpPr>
                  <a:grpSpLocks/>
                </p:cNvGrpSpPr>
                <p:nvPr/>
              </p:nvGrpSpPr>
              <p:grpSpPr bwMode="auto">
                <a:xfrm>
                  <a:off x="4747" y="994"/>
                  <a:ext cx="581" cy="134"/>
                  <a:chOff x="614" y="2568"/>
                  <a:chExt cx="725" cy="139"/>
                </a:xfrm>
              </p:grpSpPr>
              <p:sp>
                <p:nvSpPr>
                  <p:cNvPr id="638" name="AutoShape 400">
                    <a:extLst>
                      <a:ext uri="{FF2B5EF4-FFF2-40B4-BE49-F238E27FC236}">
                        <a16:creationId xmlns:a16="http://schemas.microsoft.com/office/drawing/2014/main" id="{D6910F87-2FF9-EA4E-BC68-494D372CF51F}"/>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9" name="AutoShape 401">
                    <a:extLst>
                      <a:ext uri="{FF2B5EF4-FFF2-40B4-BE49-F238E27FC236}">
                        <a16:creationId xmlns:a16="http://schemas.microsoft.com/office/drawing/2014/main" id="{36245E4E-FB1E-2C43-BBAA-D642BCC1B1A4}"/>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18" name="Rectangle 402">
                  <a:extLst>
                    <a:ext uri="{FF2B5EF4-FFF2-40B4-BE49-F238E27FC236}">
                      <a16:creationId xmlns:a16="http://schemas.microsoft.com/office/drawing/2014/main" id="{C98B4378-660F-1847-8A4B-3CAB9591D15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9" name="Rectangle 403">
                  <a:extLst>
                    <a:ext uri="{FF2B5EF4-FFF2-40B4-BE49-F238E27FC236}">
                      <a16:creationId xmlns:a16="http://schemas.microsoft.com/office/drawing/2014/main" id="{A0C2801C-C1EF-0E49-A30F-D154AACBD32C}"/>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20" name="Group 404">
                  <a:extLst>
                    <a:ext uri="{FF2B5EF4-FFF2-40B4-BE49-F238E27FC236}">
                      <a16:creationId xmlns:a16="http://schemas.microsoft.com/office/drawing/2014/main" id="{C3C627D1-CE9C-6540-87D5-7005B1BB7761}"/>
                    </a:ext>
                  </a:extLst>
                </p:cNvPr>
                <p:cNvGrpSpPr>
                  <a:grpSpLocks/>
                </p:cNvGrpSpPr>
                <p:nvPr/>
              </p:nvGrpSpPr>
              <p:grpSpPr bwMode="auto">
                <a:xfrm>
                  <a:off x="4735" y="1627"/>
                  <a:ext cx="582" cy="151"/>
                  <a:chOff x="614" y="2568"/>
                  <a:chExt cx="725" cy="139"/>
                </a:xfrm>
              </p:grpSpPr>
              <p:sp>
                <p:nvSpPr>
                  <p:cNvPr id="636" name="AutoShape 405">
                    <a:extLst>
                      <a:ext uri="{FF2B5EF4-FFF2-40B4-BE49-F238E27FC236}">
                        <a16:creationId xmlns:a16="http://schemas.microsoft.com/office/drawing/2014/main" id="{F5475DB0-E162-B943-9743-BEE80D59A6BC}"/>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7" name="AutoShape 406">
                    <a:extLst>
                      <a:ext uri="{FF2B5EF4-FFF2-40B4-BE49-F238E27FC236}">
                        <a16:creationId xmlns:a16="http://schemas.microsoft.com/office/drawing/2014/main" id="{0E11B07E-90A2-774A-B7AE-AC422F4C847B}"/>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21" name="Freeform 407">
                  <a:extLst>
                    <a:ext uri="{FF2B5EF4-FFF2-40B4-BE49-F238E27FC236}">
                      <a16:creationId xmlns:a16="http://schemas.microsoft.com/office/drawing/2014/main" id="{1B37433A-90DE-CC44-828B-3C03F4C8E9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22" name="Group 408">
                  <a:extLst>
                    <a:ext uri="{FF2B5EF4-FFF2-40B4-BE49-F238E27FC236}">
                      <a16:creationId xmlns:a16="http://schemas.microsoft.com/office/drawing/2014/main" id="{38854C6D-17EC-FB41-ABA7-0643F7D45FAD}"/>
                    </a:ext>
                  </a:extLst>
                </p:cNvPr>
                <p:cNvGrpSpPr>
                  <a:grpSpLocks/>
                </p:cNvGrpSpPr>
                <p:nvPr/>
              </p:nvGrpSpPr>
              <p:grpSpPr bwMode="auto">
                <a:xfrm>
                  <a:off x="4739" y="1327"/>
                  <a:ext cx="582" cy="139"/>
                  <a:chOff x="614" y="2568"/>
                  <a:chExt cx="725" cy="139"/>
                </a:xfrm>
              </p:grpSpPr>
              <p:sp>
                <p:nvSpPr>
                  <p:cNvPr id="634" name="AutoShape 409">
                    <a:extLst>
                      <a:ext uri="{FF2B5EF4-FFF2-40B4-BE49-F238E27FC236}">
                        <a16:creationId xmlns:a16="http://schemas.microsoft.com/office/drawing/2014/main" id="{AE268757-BE47-B84D-A5F7-C7A75F7D40E3}"/>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5" name="AutoShape 410">
                    <a:extLst>
                      <a:ext uri="{FF2B5EF4-FFF2-40B4-BE49-F238E27FC236}">
                        <a16:creationId xmlns:a16="http://schemas.microsoft.com/office/drawing/2014/main" id="{6C0AC9FF-5D0C-3B41-AEB8-B2A9150426C7}"/>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23" name="Rectangle 411">
                  <a:extLst>
                    <a:ext uri="{FF2B5EF4-FFF2-40B4-BE49-F238E27FC236}">
                      <a16:creationId xmlns:a16="http://schemas.microsoft.com/office/drawing/2014/main" id="{24F7E0AB-A636-974F-9A33-43BD0E53FB8A}"/>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4" name="Freeform 412">
                  <a:extLst>
                    <a:ext uri="{FF2B5EF4-FFF2-40B4-BE49-F238E27FC236}">
                      <a16:creationId xmlns:a16="http://schemas.microsoft.com/office/drawing/2014/main" id="{626230FF-050C-984E-BC00-3872336DC4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5" name="Freeform 413">
                  <a:extLst>
                    <a:ext uri="{FF2B5EF4-FFF2-40B4-BE49-F238E27FC236}">
                      <a16:creationId xmlns:a16="http://schemas.microsoft.com/office/drawing/2014/main" id="{1F463BAA-0F23-DF45-8D3B-FFFDAEB5B7E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6" name="Oval 414">
                  <a:extLst>
                    <a:ext uri="{FF2B5EF4-FFF2-40B4-BE49-F238E27FC236}">
                      <a16:creationId xmlns:a16="http://schemas.microsoft.com/office/drawing/2014/main" id="{1EC71AF3-4591-B945-BADD-38C9BADCC394}"/>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7" name="Freeform 415">
                  <a:extLst>
                    <a:ext uri="{FF2B5EF4-FFF2-40B4-BE49-F238E27FC236}">
                      <a16:creationId xmlns:a16="http://schemas.microsoft.com/office/drawing/2014/main" id="{3FA9BCF9-A6ED-5043-B90A-C3836646EE5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8" name="AutoShape 416">
                  <a:extLst>
                    <a:ext uri="{FF2B5EF4-FFF2-40B4-BE49-F238E27FC236}">
                      <a16:creationId xmlns:a16="http://schemas.microsoft.com/office/drawing/2014/main" id="{BBF32DE7-F26B-6747-8D1C-21F79EC8B16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9" name="AutoShape 417">
                  <a:extLst>
                    <a:ext uri="{FF2B5EF4-FFF2-40B4-BE49-F238E27FC236}">
                      <a16:creationId xmlns:a16="http://schemas.microsoft.com/office/drawing/2014/main" id="{FF922F0B-EF31-AB4A-A5EA-3FA7101E96BC}"/>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0" name="Oval 418">
                  <a:extLst>
                    <a:ext uri="{FF2B5EF4-FFF2-40B4-BE49-F238E27FC236}">
                      <a16:creationId xmlns:a16="http://schemas.microsoft.com/office/drawing/2014/main" id="{BB6526D2-E304-EA47-868B-62023801D97E}"/>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1" name="Oval 419">
                  <a:extLst>
                    <a:ext uri="{FF2B5EF4-FFF2-40B4-BE49-F238E27FC236}">
                      <a16:creationId xmlns:a16="http://schemas.microsoft.com/office/drawing/2014/main" id="{4390F52E-4427-8240-A6CD-9F975F0B8C1C}"/>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632" name="Oval 420">
                  <a:extLst>
                    <a:ext uri="{FF2B5EF4-FFF2-40B4-BE49-F238E27FC236}">
                      <a16:creationId xmlns:a16="http://schemas.microsoft.com/office/drawing/2014/main" id="{17E60F8D-F128-F140-A015-7BE8151AF98B}"/>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3" name="Rectangle 421">
                  <a:extLst>
                    <a:ext uri="{FF2B5EF4-FFF2-40B4-BE49-F238E27FC236}">
                      <a16:creationId xmlns:a16="http://schemas.microsoft.com/office/drawing/2014/main" id="{DE9F5E27-DCB1-A549-A90A-C0BACA49C537}"/>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1" name="Group 19">
                <a:extLst>
                  <a:ext uri="{FF2B5EF4-FFF2-40B4-BE49-F238E27FC236}">
                    <a16:creationId xmlns:a16="http://schemas.microsoft.com/office/drawing/2014/main" id="{E14109E5-50CE-4847-B30A-2C61F96D4CA6}"/>
                  </a:ext>
                </a:extLst>
              </p:cNvPr>
              <p:cNvGrpSpPr>
                <a:grpSpLocks/>
              </p:cNvGrpSpPr>
              <p:nvPr/>
            </p:nvGrpSpPr>
            <p:grpSpPr bwMode="auto">
              <a:xfrm>
                <a:off x="9424267" y="2381125"/>
                <a:ext cx="809625" cy="1049338"/>
                <a:chOff x="4296" y="2627"/>
                <a:chExt cx="510" cy="661"/>
              </a:xfrm>
            </p:grpSpPr>
            <p:sp>
              <p:nvSpPr>
                <p:cNvPr id="531" name="Rectangle 20">
                  <a:extLst>
                    <a:ext uri="{FF2B5EF4-FFF2-40B4-BE49-F238E27FC236}">
                      <a16:creationId xmlns:a16="http://schemas.microsoft.com/office/drawing/2014/main" id="{AC5B0A66-A167-204E-8BFA-3B433DC5EA3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2" name="Text Box 21">
                  <a:extLst>
                    <a:ext uri="{FF2B5EF4-FFF2-40B4-BE49-F238E27FC236}">
                      <a16:creationId xmlns:a16="http://schemas.microsoft.com/office/drawing/2014/main" id="{0F59B7E1-B7F5-BB4A-BBE3-B5F7809DD247}"/>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3" name="Rectangle 22">
                  <a:extLst>
                    <a:ext uri="{FF2B5EF4-FFF2-40B4-BE49-F238E27FC236}">
                      <a16:creationId xmlns:a16="http://schemas.microsoft.com/office/drawing/2014/main" id="{71535726-47D0-144C-BBB8-62C6C2FEFFA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4" name="Line 23">
                  <a:extLst>
                    <a:ext uri="{FF2B5EF4-FFF2-40B4-BE49-F238E27FC236}">
                      <a16:creationId xmlns:a16="http://schemas.microsoft.com/office/drawing/2014/main" id="{DA368A70-02AC-1B46-A642-02BA5ECF6EF0}"/>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5" name="Line 24">
                  <a:extLst>
                    <a:ext uri="{FF2B5EF4-FFF2-40B4-BE49-F238E27FC236}">
                      <a16:creationId xmlns:a16="http://schemas.microsoft.com/office/drawing/2014/main" id="{F13ECAFE-D297-7F4B-812D-941FBEE37E3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6" name="Line 25">
                  <a:extLst>
                    <a:ext uri="{FF2B5EF4-FFF2-40B4-BE49-F238E27FC236}">
                      <a16:creationId xmlns:a16="http://schemas.microsoft.com/office/drawing/2014/main" id="{D1B35153-5338-A043-BE0E-433F05C2503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7" name="Line 26">
                  <a:extLst>
                    <a:ext uri="{FF2B5EF4-FFF2-40B4-BE49-F238E27FC236}">
                      <a16:creationId xmlns:a16="http://schemas.microsoft.com/office/drawing/2014/main" id="{89EADCDA-274C-2E43-8C54-9FCA855047E5}"/>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8" name="Line 27">
                  <a:extLst>
                    <a:ext uri="{FF2B5EF4-FFF2-40B4-BE49-F238E27FC236}">
                      <a16:creationId xmlns:a16="http://schemas.microsoft.com/office/drawing/2014/main" id="{17DEFD25-82BB-6545-B3F0-B1240F51A5F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9" name="Line 28">
                  <a:extLst>
                    <a:ext uri="{FF2B5EF4-FFF2-40B4-BE49-F238E27FC236}">
                      <a16:creationId xmlns:a16="http://schemas.microsoft.com/office/drawing/2014/main" id="{694FC287-3940-D144-83E9-13190F74DAF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0" name="Line 29">
                  <a:extLst>
                    <a:ext uri="{FF2B5EF4-FFF2-40B4-BE49-F238E27FC236}">
                      <a16:creationId xmlns:a16="http://schemas.microsoft.com/office/drawing/2014/main" id="{BAE767AB-23DB-7E44-99F4-F11132275415}"/>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1" name="Rectangle 30">
                  <a:extLst>
                    <a:ext uri="{FF2B5EF4-FFF2-40B4-BE49-F238E27FC236}">
                      <a16:creationId xmlns:a16="http://schemas.microsoft.com/office/drawing/2014/main" id="{49A7C92C-8BD2-6B47-9196-5E60999B8B0F}"/>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2" name="Rectangle 31">
                  <a:extLst>
                    <a:ext uri="{FF2B5EF4-FFF2-40B4-BE49-F238E27FC236}">
                      <a16:creationId xmlns:a16="http://schemas.microsoft.com/office/drawing/2014/main" id="{C3A9FD5C-54B1-7D45-B12D-299767B3ACED}"/>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3" name="Rectangle 32">
                  <a:extLst>
                    <a:ext uri="{FF2B5EF4-FFF2-40B4-BE49-F238E27FC236}">
                      <a16:creationId xmlns:a16="http://schemas.microsoft.com/office/drawing/2014/main" id="{2DFC74AC-2A06-B94B-9404-34F755D7199B}"/>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4" name="Rectangle 33">
                  <a:extLst>
                    <a:ext uri="{FF2B5EF4-FFF2-40B4-BE49-F238E27FC236}">
                      <a16:creationId xmlns:a16="http://schemas.microsoft.com/office/drawing/2014/main" id="{9821B6CC-315C-8446-BDFF-A89664E7046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5" name="Rectangle 34">
                  <a:extLst>
                    <a:ext uri="{FF2B5EF4-FFF2-40B4-BE49-F238E27FC236}">
                      <a16:creationId xmlns:a16="http://schemas.microsoft.com/office/drawing/2014/main" id="{DAB5F22E-A0E3-4743-8405-E2AEEFFCADE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nvGrpSpPr>
            <p:cNvPr id="16" name="Group 15">
              <a:extLst>
                <a:ext uri="{FF2B5EF4-FFF2-40B4-BE49-F238E27FC236}">
                  <a16:creationId xmlns:a16="http://schemas.microsoft.com/office/drawing/2014/main" id="{74EA5111-B6B7-B344-B449-F28A4145AF94}"/>
                </a:ext>
              </a:extLst>
            </p:cNvPr>
            <p:cNvGrpSpPr/>
            <p:nvPr/>
          </p:nvGrpSpPr>
          <p:grpSpPr>
            <a:xfrm>
              <a:off x="7241455" y="3576512"/>
              <a:ext cx="992187" cy="1254126"/>
              <a:chOff x="7241455" y="3576512"/>
              <a:chExt cx="992187" cy="1254126"/>
            </a:xfrm>
          </p:grpSpPr>
          <p:grpSp>
            <p:nvGrpSpPr>
              <p:cNvPr id="448" name="Group 356">
                <a:extLst>
                  <a:ext uri="{FF2B5EF4-FFF2-40B4-BE49-F238E27FC236}">
                    <a16:creationId xmlns:a16="http://schemas.microsoft.com/office/drawing/2014/main" id="{E94FBB23-E0FF-2E4C-ADA9-B7693567EB7C}"/>
                  </a:ext>
                </a:extLst>
              </p:cNvPr>
              <p:cNvGrpSpPr>
                <a:grpSpLocks/>
              </p:cNvGrpSpPr>
              <p:nvPr/>
            </p:nvGrpSpPr>
            <p:grpSpPr bwMode="auto">
              <a:xfrm>
                <a:off x="7241455" y="3576512"/>
                <a:ext cx="477838" cy="715963"/>
                <a:chOff x="4140" y="429"/>
                <a:chExt cx="1425" cy="2396"/>
              </a:xfrm>
            </p:grpSpPr>
            <p:sp>
              <p:nvSpPr>
                <p:cNvPr id="578" name="Freeform 357">
                  <a:extLst>
                    <a:ext uri="{FF2B5EF4-FFF2-40B4-BE49-F238E27FC236}">
                      <a16:creationId xmlns:a16="http://schemas.microsoft.com/office/drawing/2014/main" id="{83F8A882-2D18-F84A-A8B3-6AFE04482C3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9" name="Rectangle 358">
                  <a:extLst>
                    <a:ext uri="{FF2B5EF4-FFF2-40B4-BE49-F238E27FC236}">
                      <a16:creationId xmlns:a16="http://schemas.microsoft.com/office/drawing/2014/main" id="{9C1CE4E9-0931-724C-9C29-8D583A01FCBA}"/>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0" name="Freeform 359">
                  <a:extLst>
                    <a:ext uri="{FF2B5EF4-FFF2-40B4-BE49-F238E27FC236}">
                      <a16:creationId xmlns:a16="http://schemas.microsoft.com/office/drawing/2014/main" id="{5EDD0773-DE61-DE40-83D1-11CAD8B59063}"/>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1" name="Freeform 360">
                  <a:extLst>
                    <a:ext uri="{FF2B5EF4-FFF2-40B4-BE49-F238E27FC236}">
                      <a16:creationId xmlns:a16="http://schemas.microsoft.com/office/drawing/2014/main" id="{52B4DD92-CFC5-9245-BB48-BB112C50A01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2" name="Rectangle 361">
                  <a:extLst>
                    <a:ext uri="{FF2B5EF4-FFF2-40B4-BE49-F238E27FC236}">
                      <a16:creationId xmlns:a16="http://schemas.microsoft.com/office/drawing/2014/main" id="{D4F645E8-31AB-5245-8FAA-CAC16B245C38}"/>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3" name="Group 362">
                  <a:extLst>
                    <a:ext uri="{FF2B5EF4-FFF2-40B4-BE49-F238E27FC236}">
                      <a16:creationId xmlns:a16="http://schemas.microsoft.com/office/drawing/2014/main" id="{EBFEFCB3-1DE5-534A-BB6F-F63DB31F192C}"/>
                    </a:ext>
                  </a:extLst>
                </p:cNvPr>
                <p:cNvGrpSpPr>
                  <a:grpSpLocks/>
                </p:cNvGrpSpPr>
                <p:nvPr/>
              </p:nvGrpSpPr>
              <p:grpSpPr bwMode="auto">
                <a:xfrm>
                  <a:off x="4749" y="668"/>
                  <a:ext cx="581" cy="145"/>
                  <a:chOff x="614" y="2568"/>
                  <a:chExt cx="725" cy="139"/>
                </a:xfrm>
              </p:grpSpPr>
              <p:sp>
                <p:nvSpPr>
                  <p:cNvPr id="608" name="AutoShape 363">
                    <a:extLst>
                      <a:ext uri="{FF2B5EF4-FFF2-40B4-BE49-F238E27FC236}">
                        <a16:creationId xmlns:a16="http://schemas.microsoft.com/office/drawing/2014/main" id="{F74423DF-E08E-F346-B899-EAB3551FCA35}"/>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9" name="AutoShape 364">
                    <a:extLst>
                      <a:ext uri="{FF2B5EF4-FFF2-40B4-BE49-F238E27FC236}">
                        <a16:creationId xmlns:a16="http://schemas.microsoft.com/office/drawing/2014/main" id="{4FF1799F-7FEB-6F4A-9DBF-9929B67C8977}"/>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4" name="Rectangle 365">
                  <a:extLst>
                    <a:ext uri="{FF2B5EF4-FFF2-40B4-BE49-F238E27FC236}">
                      <a16:creationId xmlns:a16="http://schemas.microsoft.com/office/drawing/2014/main" id="{B07FB88B-4AAA-E84E-9D0B-2BFBEC9383D1}"/>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5" name="Group 366">
                  <a:extLst>
                    <a:ext uri="{FF2B5EF4-FFF2-40B4-BE49-F238E27FC236}">
                      <a16:creationId xmlns:a16="http://schemas.microsoft.com/office/drawing/2014/main" id="{A3E91AB2-1E99-EB48-89FF-E9A629275BA4}"/>
                    </a:ext>
                  </a:extLst>
                </p:cNvPr>
                <p:cNvGrpSpPr>
                  <a:grpSpLocks/>
                </p:cNvGrpSpPr>
                <p:nvPr/>
              </p:nvGrpSpPr>
              <p:grpSpPr bwMode="auto">
                <a:xfrm>
                  <a:off x="4747" y="994"/>
                  <a:ext cx="581" cy="134"/>
                  <a:chOff x="614" y="2568"/>
                  <a:chExt cx="725" cy="139"/>
                </a:xfrm>
              </p:grpSpPr>
              <p:sp>
                <p:nvSpPr>
                  <p:cNvPr id="606" name="AutoShape 367">
                    <a:extLst>
                      <a:ext uri="{FF2B5EF4-FFF2-40B4-BE49-F238E27FC236}">
                        <a16:creationId xmlns:a16="http://schemas.microsoft.com/office/drawing/2014/main" id="{F3BF2799-81E1-EB48-82D8-0C7388FC1D12}"/>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7" name="AutoShape 368">
                    <a:extLst>
                      <a:ext uri="{FF2B5EF4-FFF2-40B4-BE49-F238E27FC236}">
                        <a16:creationId xmlns:a16="http://schemas.microsoft.com/office/drawing/2014/main" id="{40815B01-E265-EF4D-B7AD-0310DB1E52A3}"/>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6" name="Rectangle 369">
                  <a:extLst>
                    <a:ext uri="{FF2B5EF4-FFF2-40B4-BE49-F238E27FC236}">
                      <a16:creationId xmlns:a16="http://schemas.microsoft.com/office/drawing/2014/main" id="{D725FCD3-6F82-BD46-A54E-AD91C9C01D0C}"/>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7" name="Rectangle 370">
                  <a:extLst>
                    <a:ext uri="{FF2B5EF4-FFF2-40B4-BE49-F238E27FC236}">
                      <a16:creationId xmlns:a16="http://schemas.microsoft.com/office/drawing/2014/main" id="{EECD261C-17CF-5541-AF55-4668703B9D75}"/>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8" name="Group 371">
                  <a:extLst>
                    <a:ext uri="{FF2B5EF4-FFF2-40B4-BE49-F238E27FC236}">
                      <a16:creationId xmlns:a16="http://schemas.microsoft.com/office/drawing/2014/main" id="{59C6E391-34C0-6749-ADF1-A8C086AE5EFA}"/>
                    </a:ext>
                  </a:extLst>
                </p:cNvPr>
                <p:cNvGrpSpPr>
                  <a:grpSpLocks/>
                </p:cNvGrpSpPr>
                <p:nvPr/>
              </p:nvGrpSpPr>
              <p:grpSpPr bwMode="auto">
                <a:xfrm>
                  <a:off x="4735" y="1627"/>
                  <a:ext cx="582" cy="151"/>
                  <a:chOff x="614" y="2568"/>
                  <a:chExt cx="725" cy="139"/>
                </a:xfrm>
              </p:grpSpPr>
              <p:sp>
                <p:nvSpPr>
                  <p:cNvPr id="604" name="AutoShape 372">
                    <a:extLst>
                      <a:ext uri="{FF2B5EF4-FFF2-40B4-BE49-F238E27FC236}">
                        <a16:creationId xmlns:a16="http://schemas.microsoft.com/office/drawing/2014/main" id="{464BBA8C-E6AB-BF4F-A793-C3FE2EB21E3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5" name="AutoShape 373">
                    <a:extLst>
                      <a:ext uri="{FF2B5EF4-FFF2-40B4-BE49-F238E27FC236}">
                        <a16:creationId xmlns:a16="http://schemas.microsoft.com/office/drawing/2014/main" id="{A595B797-10DB-C24B-ADD1-006D1A2CC826}"/>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9" name="Freeform 374">
                  <a:extLst>
                    <a:ext uri="{FF2B5EF4-FFF2-40B4-BE49-F238E27FC236}">
                      <a16:creationId xmlns:a16="http://schemas.microsoft.com/office/drawing/2014/main" id="{9EF523C5-BBA5-CC44-9C9B-8D6BBA2FB83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90" name="Group 375">
                  <a:extLst>
                    <a:ext uri="{FF2B5EF4-FFF2-40B4-BE49-F238E27FC236}">
                      <a16:creationId xmlns:a16="http://schemas.microsoft.com/office/drawing/2014/main" id="{21A7BCE0-C905-7245-9132-B22060D65238}"/>
                    </a:ext>
                  </a:extLst>
                </p:cNvPr>
                <p:cNvGrpSpPr>
                  <a:grpSpLocks/>
                </p:cNvGrpSpPr>
                <p:nvPr/>
              </p:nvGrpSpPr>
              <p:grpSpPr bwMode="auto">
                <a:xfrm>
                  <a:off x="4739" y="1327"/>
                  <a:ext cx="582" cy="139"/>
                  <a:chOff x="614" y="2568"/>
                  <a:chExt cx="725" cy="139"/>
                </a:xfrm>
              </p:grpSpPr>
              <p:sp>
                <p:nvSpPr>
                  <p:cNvPr id="602" name="AutoShape 376">
                    <a:extLst>
                      <a:ext uri="{FF2B5EF4-FFF2-40B4-BE49-F238E27FC236}">
                        <a16:creationId xmlns:a16="http://schemas.microsoft.com/office/drawing/2014/main" id="{8662D52E-AA25-6B4C-87A1-ADE96C3E7EBC}"/>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3" name="AutoShape 377">
                    <a:extLst>
                      <a:ext uri="{FF2B5EF4-FFF2-40B4-BE49-F238E27FC236}">
                        <a16:creationId xmlns:a16="http://schemas.microsoft.com/office/drawing/2014/main" id="{0DB37A7B-978A-FF4B-896E-D4181E5F806E}"/>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91" name="Rectangle 378">
                  <a:extLst>
                    <a:ext uri="{FF2B5EF4-FFF2-40B4-BE49-F238E27FC236}">
                      <a16:creationId xmlns:a16="http://schemas.microsoft.com/office/drawing/2014/main" id="{B290BD75-E362-B344-A460-F9BB76BE6AFD}"/>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2" name="Freeform 379">
                  <a:extLst>
                    <a:ext uri="{FF2B5EF4-FFF2-40B4-BE49-F238E27FC236}">
                      <a16:creationId xmlns:a16="http://schemas.microsoft.com/office/drawing/2014/main" id="{79B15B23-8A2F-934E-9C61-06ABF9B8B36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3" name="Freeform 380">
                  <a:extLst>
                    <a:ext uri="{FF2B5EF4-FFF2-40B4-BE49-F238E27FC236}">
                      <a16:creationId xmlns:a16="http://schemas.microsoft.com/office/drawing/2014/main" id="{469D94BF-4B49-C849-B61B-9F7323E2D40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4" name="Oval 381">
                  <a:extLst>
                    <a:ext uri="{FF2B5EF4-FFF2-40B4-BE49-F238E27FC236}">
                      <a16:creationId xmlns:a16="http://schemas.microsoft.com/office/drawing/2014/main" id="{DD6BD772-CB8F-5D41-8B4D-D90DBB916A9C}"/>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5" name="Freeform 382">
                  <a:extLst>
                    <a:ext uri="{FF2B5EF4-FFF2-40B4-BE49-F238E27FC236}">
                      <a16:creationId xmlns:a16="http://schemas.microsoft.com/office/drawing/2014/main" id="{E75141AB-B05A-D643-89AE-5FE2CD0634F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6" name="AutoShape 383">
                  <a:extLst>
                    <a:ext uri="{FF2B5EF4-FFF2-40B4-BE49-F238E27FC236}">
                      <a16:creationId xmlns:a16="http://schemas.microsoft.com/office/drawing/2014/main" id="{CB79249E-240C-7C4E-9C97-68F86E877A10}"/>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7" name="AutoShape 384">
                  <a:extLst>
                    <a:ext uri="{FF2B5EF4-FFF2-40B4-BE49-F238E27FC236}">
                      <a16:creationId xmlns:a16="http://schemas.microsoft.com/office/drawing/2014/main" id="{AFE02841-E545-6D43-9842-35F1873A31C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8" name="Oval 385">
                  <a:extLst>
                    <a:ext uri="{FF2B5EF4-FFF2-40B4-BE49-F238E27FC236}">
                      <a16:creationId xmlns:a16="http://schemas.microsoft.com/office/drawing/2014/main" id="{DF028839-2C39-E346-9828-0EEC6CA8F14E}"/>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9" name="Oval 386">
                  <a:extLst>
                    <a:ext uri="{FF2B5EF4-FFF2-40B4-BE49-F238E27FC236}">
                      <a16:creationId xmlns:a16="http://schemas.microsoft.com/office/drawing/2014/main" id="{6996D80D-9F55-9848-983C-5CF57CA3112C}"/>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600" name="Oval 387">
                  <a:extLst>
                    <a:ext uri="{FF2B5EF4-FFF2-40B4-BE49-F238E27FC236}">
                      <a16:creationId xmlns:a16="http://schemas.microsoft.com/office/drawing/2014/main" id="{5F857B48-B4B0-8742-B029-9B1DE2020610}"/>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1" name="Rectangle 388">
                  <a:extLst>
                    <a:ext uri="{FF2B5EF4-FFF2-40B4-BE49-F238E27FC236}">
                      <a16:creationId xmlns:a16="http://schemas.microsoft.com/office/drawing/2014/main" id="{C5C7B7F3-1D8A-8641-8A5D-BAA406A899E3}"/>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2" name="Group 60">
                <a:extLst>
                  <a:ext uri="{FF2B5EF4-FFF2-40B4-BE49-F238E27FC236}">
                    <a16:creationId xmlns:a16="http://schemas.microsoft.com/office/drawing/2014/main" id="{1D0A3D53-03AA-0E40-B5FB-181B8E2FEA1E}"/>
                  </a:ext>
                </a:extLst>
              </p:cNvPr>
              <p:cNvGrpSpPr>
                <a:grpSpLocks/>
              </p:cNvGrpSpPr>
              <p:nvPr/>
            </p:nvGrpSpPr>
            <p:grpSpPr bwMode="auto">
              <a:xfrm>
                <a:off x="7424017" y="3781300"/>
                <a:ext cx="809625" cy="1049338"/>
                <a:chOff x="4296" y="2627"/>
                <a:chExt cx="510" cy="661"/>
              </a:xfrm>
            </p:grpSpPr>
            <p:sp>
              <p:nvSpPr>
                <p:cNvPr id="516" name="Rectangle 61">
                  <a:extLst>
                    <a:ext uri="{FF2B5EF4-FFF2-40B4-BE49-F238E27FC236}">
                      <a16:creationId xmlns:a16="http://schemas.microsoft.com/office/drawing/2014/main" id="{09E3AC14-3A72-6246-B449-8586196CBAF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7" name="Text Box 62">
                  <a:extLst>
                    <a:ext uri="{FF2B5EF4-FFF2-40B4-BE49-F238E27FC236}">
                      <a16:creationId xmlns:a16="http://schemas.microsoft.com/office/drawing/2014/main" id="{D2A4573A-250B-6A45-8C10-896845686927}"/>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8" name="Rectangle 63">
                  <a:extLst>
                    <a:ext uri="{FF2B5EF4-FFF2-40B4-BE49-F238E27FC236}">
                      <a16:creationId xmlns:a16="http://schemas.microsoft.com/office/drawing/2014/main" id="{40146E01-E619-F546-B029-CBBAAF30C82C}"/>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9" name="Line 64">
                  <a:extLst>
                    <a:ext uri="{FF2B5EF4-FFF2-40B4-BE49-F238E27FC236}">
                      <a16:creationId xmlns:a16="http://schemas.microsoft.com/office/drawing/2014/main" id="{FCC8A08D-9C98-EB41-A948-990137F339D3}"/>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0" name="Line 65">
                  <a:extLst>
                    <a:ext uri="{FF2B5EF4-FFF2-40B4-BE49-F238E27FC236}">
                      <a16:creationId xmlns:a16="http://schemas.microsoft.com/office/drawing/2014/main" id="{75D0D962-9B47-2146-995B-5D3637B8EB2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1" name="Line 66">
                  <a:extLst>
                    <a:ext uri="{FF2B5EF4-FFF2-40B4-BE49-F238E27FC236}">
                      <a16:creationId xmlns:a16="http://schemas.microsoft.com/office/drawing/2014/main" id="{4362F887-D4F4-4343-A7F9-49AF2E8600D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2" name="Line 67">
                  <a:extLst>
                    <a:ext uri="{FF2B5EF4-FFF2-40B4-BE49-F238E27FC236}">
                      <a16:creationId xmlns:a16="http://schemas.microsoft.com/office/drawing/2014/main" id="{4A49EBF7-F329-CC4A-8B42-F722F308574D}"/>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3" name="Line 68">
                  <a:extLst>
                    <a:ext uri="{FF2B5EF4-FFF2-40B4-BE49-F238E27FC236}">
                      <a16:creationId xmlns:a16="http://schemas.microsoft.com/office/drawing/2014/main" id="{82EFD27F-3B61-A346-B083-AAFCDF0EA5BB}"/>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4" name="Line 69">
                  <a:extLst>
                    <a:ext uri="{FF2B5EF4-FFF2-40B4-BE49-F238E27FC236}">
                      <a16:creationId xmlns:a16="http://schemas.microsoft.com/office/drawing/2014/main" id="{6C135136-1AE0-D94F-997B-F186DFAB8A21}"/>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5" name="Line 70">
                  <a:extLst>
                    <a:ext uri="{FF2B5EF4-FFF2-40B4-BE49-F238E27FC236}">
                      <a16:creationId xmlns:a16="http://schemas.microsoft.com/office/drawing/2014/main" id="{016DC3AC-C1A5-5A41-8B1E-93A178B84A55}"/>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6" name="Rectangle 71">
                  <a:extLst>
                    <a:ext uri="{FF2B5EF4-FFF2-40B4-BE49-F238E27FC236}">
                      <a16:creationId xmlns:a16="http://schemas.microsoft.com/office/drawing/2014/main" id="{F20CF242-1809-FA43-9084-68A8CC4F3F9A}"/>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7" name="Rectangle 72">
                  <a:extLst>
                    <a:ext uri="{FF2B5EF4-FFF2-40B4-BE49-F238E27FC236}">
                      <a16:creationId xmlns:a16="http://schemas.microsoft.com/office/drawing/2014/main" id="{A951A319-F2ED-E54B-BC34-067EB07B743B}"/>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8" name="Rectangle 73">
                  <a:extLst>
                    <a:ext uri="{FF2B5EF4-FFF2-40B4-BE49-F238E27FC236}">
                      <a16:creationId xmlns:a16="http://schemas.microsoft.com/office/drawing/2014/main" id="{C9389D47-A050-7E4E-9C99-66E158B1320A}"/>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9" name="Rectangle 74">
                  <a:extLst>
                    <a:ext uri="{FF2B5EF4-FFF2-40B4-BE49-F238E27FC236}">
                      <a16:creationId xmlns:a16="http://schemas.microsoft.com/office/drawing/2014/main" id="{82A09EAE-ECEF-4840-9456-E78E9477533D}"/>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0" name="Rectangle 75">
                  <a:extLst>
                    <a:ext uri="{FF2B5EF4-FFF2-40B4-BE49-F238E27FC236}">
                      <a16:creationId xmlns:a16="http://schemas.microsoft.com/office/drawing/2014/main" id="{98C78C1E-7887-EB4B-AF3E-B1E5417851B6}"/>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nvGrpSpPr>
            <p:cNvPr id="15" name="Group 14">
              <a:extLst>
                <a:ext uri="{FF2B5EF4-FFF2-40B4-BE49-F238E27FC236}">
                  <a16:creationId xmlns:a16="http://schemas.microsoft.com/office/drawing/2014/main" id="{9BC336C6-3436-2F4A-914E-3D65E6CDC4AC}"/>
                </a:ext>
              </a:extLst>
            </p:cNvPr>
            <p:cNvGrpSpPr/>
            <p:nvPr/>
          </p:nvGrpSpPr>
          <p:grpSpPr>
            <a:xfrm>
              <a:off x="7263680" y="1234950"/>
              <a:ext cx="969962" cy="1347788"/>
              <a:chOff x="7263680" y="1234950"/>
              <a:chExt cx="969962" cy="1347788"/>
            </a:xfrm>
          </p:grpSpPr>
          <p:grpSp>
            <p:nvGrpSpPr>
              <p:cNvPr id="449" name="Group 320">
                <a:extLst>
                  <a:ext uri="{FF2B5EF4-FFF2-40B4-BE49-F238E27FC236}">
                    <a16:creationId xmlns:a16="http://schemas.microsoft.com/office/drawing/2014/main" id="{340E8E49-51CF-6E45-9052-CF7181389F83}"/>
                  </a:ext>
                </a:extLst>
              </p:cNvPr>
              <p:cNvGrpSpPr>
                <a:grpSpLocks/>
              </p:cNvGrpSpPr>
              <p:nvPr/>
            </p:nvGrpSpPr>
            <p:grpSpPr bwMode="auto">
              <a:xfrm>
                <a:off x="7263680" y="1234950"/>
                <a:ext cx="477838" cy="715963"/>
                <a:chOff x="4140" y="429"/>
                <a:chExt cx="1425" cy="2396"/>
              </a:xfrm>
            </p:grpSpPr>
            <p:sp>
              <p:nvSpPr>
                <p:cNvPr id="546" name="Freeform 321">
                  <a:extLst>
                    <a:ext uri="{FF2B5EF4-FFF2-40B4-BE49-F238E27FC236}">
                      <a16:creationId xmlns:a16="http://schemas.microsoft.com/office/drawing/2014/main" id="{BEC5D903-8ABE-D349-8FB8-1F0733D7C35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7" name="Rectangle 322">
                  <a:extLst>
                    <a:ext uri="{FF2B5EF4-FFF2-40B4-BE49-F238E27FC236}">
                      <a16:creationId xmlns:a16="http://schemas.microsoft.com/office/drawing/2014/main" id="{534FC966-A738-5346-9EAA-EA12C5BAE7BF}"/>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8" name="Freeform 323">
                  <a:extLst>
                    <a:ext uri="{FF2B5EF4-FFF2-40B4-BE49-F238E27FC236}">
                      <a16:creationId xmlns:a16="http://schemas.microsoft.com/office/drawing/2014/main" id="{C7AAE311-58A8-B540-B624-7805E2A9180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9" name="Freeform 324">
                  <a:extLst>
                    <a:ext uri="{FF2B5EF4-FFF2-40B4-BE49-F238E27FC236}">
                      <a16:creationId xmlns:a16="http://schemas.microsoft.com/office/drawing/2014/main" id="{4A162690-8387-C94A-859C-898885C0C581}"/>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0" name="Rectangle 325">
                  <a:extLst>
                    <a:ext uri="{FF2B5EF4-FFF2-40B4-BE49-F238E27FC236}">
                      <a16:creationId xmlns:a16="http://schemas.microsoft.com/office/drawing/2014/main" id="{B8FCFAA4-5C48-0E42-B3F1-753DEF9195D4}"/>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1" name="Group 326">
                  <a:extLst>
                    <a:ext uri="{FF2B5EF4-FFF2-40B4-BE49-F238E27FC236}">
                      <a16:creationId xmlns:a16="http://schemas.microsoft.com/office/drawing/2014/main" id="{F3C28584-49A3-D049-AF9D-3686D903CF4E}"/>
                    </a:ext>
                  </a:extLst>
                </p:cNvPr>
                <p:cNvGrpSpPr>
                  <a:grpSpLocks/>
                </p:cNvGrpSpPr>
                <p:nvPr/>
              </p:nvGrpSpPr>
              <p:grpSpPr bwMode="auto">
                <a:xfrm>
                  <a:off x="4749" y="668"/>
                  <a:ext cx="581" cy="145"/>
                  <a:chOff x="614" y="2568"/>
                  <a:chExt cx="725" cy="139"/>
                </a:xfrm>
              </p:grpSpPr>
              <p:sp>
                <p:nvSpPr>
                  <p:cNvPr id="576" name="AutoShape 327">
                    <a:extLst>
                      <a:ext uri="{FF2B5EF4-FFF2-40B4-BE49-F238E27FC236}">
                        <a16:creationId xmlns:a16="http://schemas.microsoft.com/office/drawing/2014/main" id="{6FB655FB-E665-6C42-A605-72C0C5F8EFD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7" name="AutoShape 328">
                    <a:extLst>
                      <a:ext uri="{FF2B5EF4-FFF2-40B4-BE49-F238E27FC236}">
                        <a16:creationId xmlns:a16="http://schemas.microsoft.com/office/drawing/2014/main" id="{632596E8-4400-A54F-A67A-E9F5167C71F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2" name="Rectangle 329">
                  <a:extLst>
                    <a:ext uri="{FF2B5EF4-FFF2-40B4-BE49-F238E27FC236}">
                      <a16:creationId xmlns:a16="http://schemas.microsoft.com/office/drawing/2014/main" id="{67BA56C1-E98C-B945-B3EF-CC7F50A4EC4D}"/>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3" name="Group 330">
                  <a:extLst>
                    <a:ext uri="{FF2B5EF4-FFF2-40B4-BE49-F238E27FC236}">
                      <a16:creationId xmlns:a16="http://schemas.microsoft.com/office/drawing/2014/main" id="{5DE83AEA-657B-A646-94EA-B784E11C0A6F}"/>
                    </a:ext>
                  </a:extLst>
                </p:cNvPr>
                <p:cNvGrpSpPr>
                  <a:grpSpLocks/>
                </p:cNvGrpSpPr>
                <p:nvPr/>
              </p:nvGrpSpPr>
              <p:grpSpPr bwMode="auto">
                <a:xfrm>
                  <a:off x="4747" y="994"/>
                  <a:ext cx="581" cy="134"/>
                  <a:chOff x="614" y="2568"/>
                  <a:chExt cx="725" cy="139"/>
                </a:xfrm>
              </p:grpSpPr>
              <p:sp>
                <p:nvSpPr>
                  <p:cNvPr id="574" name="AutoShape 331">
                    <a:extLst>
                      <a:ext uri="{FF2B5EF4-FFF2-40B4-BE49-F238E27FC236}">
                        <a16:creationId xmlns:a16="http://schemas.microsoft.com/office/drawing/2014/main" id="{D9691199-9F63-E04B-A044-88265C68367A}"/>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5" name="AutoShape 332">
                    <a:extLst>
                      <a:ext uri="{FF2B5EF4-FFF2-40B4-BE49-F238E27FC236}">
                        <a16:creationId xmlns:a16="http://schemas.microsoft.com/office/drawing/2014/main" id="{861BBB5E-4B29-9743-9562-40018933ADC7}"/>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4" name="Rectangle 333">
                  <a:extLst>
                    <a:ext uri="{FF2B5EF4-FFF2-40B4-BE49-F238E27FC236}">
                      <a16:creationId xmlns:a16="http://schemas.microsoft.com/office/drawing/2014/main" id="{5A0D44FC-AE5E-B848-BCCC-201581A9A88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5" name="Rectangle 334">
                  <a:extLst>
                    <a:ext uri="{FF2B5EF4-FFF2-40B4-BE49-F238E27FC236}">
                      <a16:creationId xmlns:a16="http://schemas.microsoft.com/office/drawing/2014/main" id="{25B33689-CD79-E34A-8116-B479B04C5A38}"/>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6" name="Group 335">
                  <a:extLst>
                    <a:ext uri="{FF2B5EF4-FFF2-40B4-BE49-F238E27FC236}">
                      <a16:creationId xmlns:a16="http://schemas.microsoft.com/office/drawing/2014/main" id="{AABC70E1-3FC5-214D-95EB-D858D7228452}"/>
                    </a:ext>
                  </a:extLst>
                </p:cNvPr>
                <p:cNvGrpSpPr>
                  <a:grpSpLocks/>
                </p:cNvGrpSpPr>
                <p:nvPr/>
              </p:nvGrpSpPr>
              <p:grpSpPr bwMode="auto">
                <a:xfrm>
                  <a:off x="4735" y="1627"/>
                  <a:ext cx="582" cy="151"/>
                  <a:chOff x="614" y="2568"/>
                  <a:chExt cx="725" cy="139"/>
                </a:xfrm>
              </p:grpSpPr>
              <p:sp>
                <p:nvSpPr>
                  <p:cNvPr id="572" name="AutoShape 336">
                    <a:extLst>
                      <a:ext uri="{FF2B5EF4-FFF2-40B4-BE49-F238E27FC236}">
                        <a16:creationId xmlns:a16="http://schemas.microsoft.com/office/drawing/2014/main" id="{C3D8D779-F8CB-CD40-BAC5-CB440D038F6E}"/>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3" name="AutoShape 337">
                    <a:extLst>
                      <a:ext uri="{FF2B5EF4-FFF2-40B4-BE49-F238E27FC236}">
                        <a16:creationId xmlns:a16="http://schemas.microsoft.com/office/drawing/2014/main" id="{A7DC0708-50B4-3B45-91FC-E9945608169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7" name="Freeform 338">
                  <a:extLst>
                    <a:ext uri="{FF2B5EF4-FFF2-40B4-BE49-F238E27FC236}">
                      <a16:creationId xmlns:a16="http://schemas.microsoft.com/office/drawing/2014/main" id="{F81DB241-8545-2F47-8ED3-BCEF09EE9878}"/>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8" name="Group 339">
                  <a:extLst>
                    <a:ext uri="{FF2B5EF4-FFF2-40B4-BE49-F238E27FC236}">
                      <a16:creationId xmlns:a16="http://schemas.microsoft.com/office/drawing/2014/main" id="{660A80F0-E4A2-C94C-BA95-FC179A4D243E}"/>
                    </a:ext>
                  </a:extLst>
                </p:cNvPr>
                <p:cNvGrpSpPr>
                  <a:grpSpLocks/>
                </p:cNvGrpSpPr>
                <p:nvPr/>
              </p:nvGrpSpPr>
              <p:grpSpPr bwMode="auto">
                <a:xfrm>
                  <a:off x="4739" y="1327"/>
                  <a:ext cx="582" cy="139"/>
                  <a:chOff x="614" y="2568"/>
                  <a:chExt cx="725" cy="139"/>
                </a:xfrm>
              </p:grpSpPr>
              <p:sp>
                <p:nvSpPr>
                  <p:cNvPr id="570" name="AutoShape 340">
                    <a:extLst>
                      <a:ext uri="{FF2B5EF4-FFF2-40B4-BE49-F238E27FC236}">
                        <a16:creationId xmlns:a16="http://schemas.microsoft.com/office/drawing/2014/main" id="{44957B4E-FA72-F842-B1DF-482FEA10C28F}"/>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1" name="AutoShape 341">
                    <a:extLst>
                      <a:ext uri="{FF2B5EF4-FFF2-40B4-BE49-F238E27FC236}">
                        <a16:creationId xmlns:a16="http://schemas.microsoft.com/office/drawing/2014/main" id="{A4BF6B7D-79D5-BA42-AE47-51D796FD8758}"/>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9" name="Rectangle 342">
                  <a:extLst>
                    <a:ext uri="{FF2B5EF4-FFF2-40B4-BE49-F238E27FC236}">
                      <a16:creationId xmlns:a16="http://schemas.microsoft.com/office/drawing/2014/main" id="{3D2F04C3-4A89-044A-928B-7883BBCFE81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0" name="Freeform 343">
                  <a:extLst>
                    <a:ext uri="{FF2B5EF4-FFF2-40B4-BE49-F238E27FC236}">
                      <a16:creationId xmlns:a16="http://schemas.microsoft.com/office/drawing/2014/main" id="{C3465DBB-D953-194E-872E-54B6D50106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1" name="Freeform 344">
                  <a:extLst>
                    <a:ext uri="{FF2B5EF4-FFF2-40B4-BE49-F238E27FC236}">
                      <a16:creationId xmlns:a16="http://schemas.microsoft.com/office/drawing/2014/main" id="{F1A04862-B02B-6B41-98AF-CDF41D7DFC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2" name="Oval 345">
                  <a:extLst>
                    <a:ext uri="{FF2B5EF4-FFF2-40B4-BE49-F238E27FC236}">
                      <a16:creationId xmlns:a16="http://schemas.microsoft.com/office/drawing/2014/main" id="{9BD37437-ADA3-2944-BD51-EABFA9121F92}"/>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3" name="Freeform 346">
                  <a:extLst>
                    <a:ext uri="{FF2B5EF4-FFF2-40B4-BE49-F238E27FC236}">
                      <a16:creationId xmlns:a16="http://schemas.microsoft.com/office/drawing/2014/main" id="{60737BBB-1922-B94B-9F49-5D5A31340F2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4" name="AutoShape 347">
                  <a:extLst>
                    <a:ext uri="{FF2B5EF4-FFF2-40B4-BE49-F238E27FC236}">
                      <a16:creationId xmlns:a16="http://schemas.microsoft.com/office/drawing/2014/main" id="{69A87503-8E72-B04D-B43E-68DE386A28AF}"/>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5" name="AutoShape 348">
                  <a:extLst>
                    <a:ext uri="{FF2B5EF4-FFF2-40B4-BE49-F238E27FC236}">
                      <a16:creationId xmlns:a16="http://schemas.microsoft.com/office/drawing/2014/main" id="{9C242210-75A1-C74A-AD41-CD3DFBA513F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6" name="Oval 349">
                  <a:extLst>
                    <a:ext uri="{FF2B5EF4-FFF2-40B4-BE49-F238E27FC236}">
                      <a16:creationId xmlns:a16="http://schemas.microsoft.com/office/drawing/2014/main" id="{9E20BCA0-BB6D-EB46-A9ED-9D1E316B4D04}"/>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7" name="Oval 350">
                  <a:extLst>
                    <a:ext uri="{FF2B5EF4-FFF2-40B4-BE49-F238E27FC236}">
                      <a16:creationId xmlns:a16="http://schemas.microsoft.com/office/drawing/2014/main" id="{297213E3-E288-8241-B9F6-8960296E417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568" name="Oval 351">
                  <a:extLst>
                    <a:ext uri="{FF2B5EF4-FFF2-40B4-BE49-F238E27FC236}">
                      <a16:creationId xmlns:a16="http://schemas.microsoft.com/office/drawing/2014/main" id="{5DA2A59F-3932-6E44-9575-17A09BF9BD20}"/>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9" name="Rectangle 352">
                  <a:extLst>
                    <a:ext uri="{FF2B5EF4-FFF2-40B4-BE49-F238E27FC236}">
                      <a16:creationId xmlns:a16="http://schemas.microsoft.com/office/drawing/2014/main" id="{9C26FDA8-EA55-8941-A4CE-00104425A2CD}"/>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3" name="Group 96">
                <a:extLst>
                  <a:ext uri="{FF2B5EF4-FFF2-40B4-BE49-F238E27FC236}">
                    <a16:creationId xmlns:a16="http://schemas.microsoft.com/office/drawing/2014/main" id="{2000DD18-01EC-D249-9DB7-B38FA9A4FCDE}"/>
                  </a:ext>
                </a:extLst>
              </p:cNvPr>
              <p:cNvGrpSpPr>
                <a:grpSpLocks/>
              </p:cNvGrpSpPr>
              <p:nvPr/>
            </p:nvGrpSpPr>
            <p:grpSpPr bwMode="auto">
              <a:xfrm>
                <a:off x="7424017" y="1533400"/>
                <a:ext cx="809625" cy="1049338"/>
                <a:chOff x="4296" y="2627"/>
                <a:chExt cx="510" cy="661"/>
              </a:xfrm>
            </p:grpSpPr>
            <p:sp>
              <p:nvSpPr>
                <p:cNvPr id="501" name="Rectangle 97">
                  <a:extLst>
                    <a:ext uri="{FF2B5EF4-FFF2-40B4-BE49-F238E27FC236}">
                      <a16:creationId xmlns:a16="http://schemas.microsoft.com/office/drawing/2014/main" id="{B5114480-66D5-5F4F-8FBC-DCDDCD291F16}"/>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2" name="Text Box 98">
                  <a:extLst>
                    <a:ext uri="{FF2B5EF4-FFF2-40B4-BE49-F238E27FC236}">
                      <a16:creationId xmlns:a16="http://schemas.microsoft.com/office/drawing/2014/main" id="{6724E005-ABDA-2D4B-8176-871B891BA5F6}"/>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3" name="Rectangle 99">
                  <a:extLst>
                    <a:ext uri="{FF2B5EF4-FFF2-40B4-BE49-F238E27FC236}">
                      <a16:creationId xmlns:a16="http://schemas.microsoft.com/office/drawing/2014/main" id="{20411000-C9BB-0146-BD6E-64ECE7F8CB80}"/>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4" name="Line 100">
                  <a:extLst>
                    <a:ext uri="{FF2B5EF4-FFF2-40B4-BE49-F238E27FC236}">
                      <a16:creationId xmlns:a16="http://schemas.microsoft.com/office/drawing/2014/main" id="{417734CA-B3E5-ED4D-A76B-C9B698139B16}"/>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5" name="Line 101">
                  <a:extLst>
                    <a:ext uri="{FF2B5EF4-FFF2-40B4-BE49-F238E27FC236}">
                      <a16:creationId xmlns:a16="http://schemas.microsoft.com/office/drawing/2014/main" id="{8B7FC465-941C-F44A-8BB8-04BF5FE7DEF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6" name="Line 102">
                  <a:extLst>
                    <a:ext uri="{FF2B5EF4-FFF2-40B4-BE49-F238E27FC236}">
                      <a16:creationId xmlns:a16="http://schemas.microsoft.com/office/drawing/2014/main" id="{D3CD8D46-5D1A-864D-9835-95D91C69A191}"/>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7" name="Line 103">
                  <a:extLst>
                    <a:ext uri="{FF2B5EF4-FFF2-40B4-BE49-F238E27FC236}">
                      <a16:creationId xmlns:a16="http://schemas.microsoft.com/office/drawing/2014/main" id="{0FF0EB99-7ED7-A54F-9F34-F24C7C5F104D}"/>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8" name="Line 104">
                  <a:extLst>
                    <a:ext uri="{FF2B5EF4-FFF2-40B4-BE49-F238E27FC236}">
                      <a16:creationId xmlns:a16="http://schemas.microsoft.com/office/drawing/2014/main" id="{809DF9DB-9AF7-1548-B87E-4B6AF3CAC2A6}"/>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9" name="Line 105">
                  <a:extLst>
                    <a:ext uri="{FF2B5EF4-FFF2-40B4-BE49-F238E27FC236}">
                      <a16:creationId xmlns:a16="http://schemas.microsoft.com/office/drawing/2014/main" id="{5A1CA32A-2C23-8643-B0AD-CC79C24E333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0" name="Line 106">
                  <a:extLst>
                    <a:ext uri="{FF2B5EF4-FFF2-40B4-BE49-F238E27FC236}">
                      <a16:creationId xmlns:a16="http://schemas.microsoft.com/office/drawing/2014/main" id="{F1A1145A-6963-0D4A-B4F9-013614B7150C}"/>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1" name="Rectangle 107">
                  <a:extLst>
                    <a:ext uri="{FF2B5EF4-FFF2-40B4-BE49-F238E27FC236}">
                      <a16:creationId xmlns:a16="http://schemas.microsoft.com/office/drawing/2014/main" id="{F0E0A255-DDCC-F14C-897A-AE9D1CEAF50A}"/>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2" name="Rectangle 108">
                  <a:extLst>
                    <a:ext uri="{FF2B5EF4-FFF2-40B4-BE49-F238E27FC236}">
                      <a16:creationId xmlns:a16="http://schemas.microsoft.com/office/drawing/2014/main" id="{A8229304-AE2F-4B4F-9A8B-A0DA1B2A36DC}"/>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3" name="Rectangle 109">
                  <a:extLst>
                    <a:ext uri="{FF2B5EF4-FFF2-40B4-BE49-F238E27FC236}">
                      <a16:creationId xmlns:a16="http://schemas.microsoft.com/office/drawing/2014/main" id="{07C5E7BA-0901-FE41-A8A0-490D8AD03E6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4" name="Rectangle 110">
                  <a:extLst>
                    <a:ext uri="{FF2B5EF4-FFF2-40B4-BE49-F238E27FC236}">
                      <a16:creationId xmlns:a16="http://schemas.microsoft.com/office/drawing/2014/main" id="{421A29F7-5907-194D-9393-AFD8435D109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5" name="Rectangle 111">
                  <a:extLst>
                    <a:ext uri="{FF2B5EF4-FFF2-40B4-BE49-F238E27FC236}">
                      <a16:creationId xmlns:a16="http://schemas.microsoft.com/office/drawing/2014/main" id="{48DD03FB-6798-ED44-8836-A7F08A83D7A3}"/>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grpSp>
        <p:nvGrpSpPr>
          <p:cNvPr id="22" name="Group 21">
            <a:extLst>
              <a:ext uri="{FF2B5EF4-FFF2-40B4-BE49-F238E27FC236}">
                <a16:creationId xmlns:a16="http://schemas.microsoft.com/office/drawing/2014/main" id="{5D47C044-747C-144D-AAD3-503C152CDDD4}"/>
              </a:ext>
            </a:extLst>
          </p:cNvPr>
          <p:cNvGrpSpPr/>
          <p:nvPr/>
        </p:nvGrpSpPr>
        <p:grpSpPr>
          <a:xfrm>
            <a:off x="7036667" y="2001712"/>
            <a:ext cx="2349500" cy="2209800"/>
            <a:chOff x="7036667" y="2001712"/>
            <a:chExt cx="2349500" cy="2209800"/>
          </a:xfrm>
        </p:grpSpPr>
        <p:grpSp>
          <p:nvGrpSpPr>
            <p:cNvPr id="21" name="Group 20">
              <a:extLst>
                <a:ext uri="{FF2B5EF4-FFF2-40B4-BE49-F238E27FC236}">
                  <a16:creationId xmlns:a16="http://schemas.microsoft.com/office/drawing/2014/main" id="{72D7673F-3C6E-3A4B-BC47-0EEF8794D17D}"/>
                </a:ext>
              </a:extLst>
            </p:cNvPr>
            <p:cNvGrpSpPr/>
            <p:nvPr/>
          </p:nvGrpSpPr>
          <p:grpSpPr>
            <a:xfrm>
              <a:off x="8262217" y="3125662"/>
              <a:ext cx="1123950" cy="1085850"/>
              <a:chOff x="8262217" y="3125662"/>
              <a:chExt cx="1123950" cy="1085850"/>
            </a:xfrm>
          </p:grpSpPr>
          <p:sp>
            <p:nvSpPr>
              <p:cNvPr id="454" name="Line 117">
                <a:extLst>
                  <a:ext uri="{FF2B5EF4-FFF2-40B4-BE49-F238E27FC236}">
                    <a16:creationId xmlns:a16="http://schemas.microsoft.com/office/drawing/2014/main" id="{4A29E487-CD56-8749-B78A-9DA7D6B3AEC9}"/>
                  </a:ext>
                </a:extLst>
              </p:cNvPr>
              <p:cNvSpPr>
                <a:spLocks noChangeShapeType="1"/>
              </p:cNvSpPr>
              <p:nvPr/>
            </p:nvSpPr>
            <p:spPr bwMode="auto">
              <a:xfrm flipV="1">
                <a:off x="8262217" y="3125662"/>
                <a:ext cx="1123950" cy="1085850"/>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6" name="Group 119">
                <a:extLst>
                  <a:ext uri="{FF2B5EF4-FFF2-40B4-BE49-F238E27FC236}">
                    <a16:creationId xmlns:a16="http://schemas.microsoft.com/office/drawing/2014/main" id="{8392F016-E5DA-B045-8480-EE0CC242FE54}"/>
                  </a:ext>
                </a:extLst>
              </p:cNvPr>
              <p:cNvGrpSpPr>
                <a:grpSpLocks/>
              </p:cNvGrpSpPr>
              <p:nvPr/>
            </p:nvGrpSpPr>
            <p:grpSpPr bwMode="auto">
              <a:xfrm>
                <a:off x="8365405" y="3419350"/>
                <a:ext cx="1017588" cy="523875"/>
                <a:chOff x="3749" y="2537"/>
                <a:chExt cx="641" cy="330"/>
              </a:xfrm>
            </p:grpSpPr>
            <p:sp>
              <p:nvSpPr>
                <p:cNvPr id="499" name="Rectangle 120">
                  <a:extLst>
                    <a:ext uri="{FF2B5EF4-FFF2-40B4-BE49-F238E27FC236}">
                      <a16:creationId xmlns:a16="http://schemas.microsoft.com/office/drawing/2014/main" id="{099A1A3B-91B2-8044-BF4F-8328704158E2}"/>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0" name="Text Box 121">
                  <a:extLst>
                    <a:ext uri="{FF2B5EF4-FFF2-40B4-BE49-F238E27FC236}">
                      <a16:creationId xmlns:a16="http://schemas.microsoft.com/office/drawing/2014/main" id="{F33E0D1E-FA20-9F44-8584-F9EC6F285FAD}"/>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nvGrpSpPr>
            <p:cNvPr id="20" name="Group 19">
              <a:extLst>
                <a:ext uri="{FF2B5EF4-FFF2-40B4-BE49-F238E27FC236}">
                  <a16:creationId xmlns:a16="http://schemas.microsoft.com/office/drawing/2014/main" id="{E18BCB51-C445-2B48-96E9-33A1177485C4}"/>
                </a:ext>
              </a:extLst>
            </p:cNvPr>
            <p:cNvGrpSpPr/>
            <p:nvPr/>
          </p:nvGrpSpPr>
          <p:grpSpPr>
            <a:xfrm>
              <a:off x="8262217" y="2001712"/>
              <a:ext cx="1123950" cy="790575"/>
              <a:chOff x="8262217" y="2001712"/>
              <a:chExt cx="1123950" cy="790575"/>
            </a:xfrm>
          </p:grpSpPr>
          <p:sp>
            <p:nvSpPr>
              <p:cNvPr id="450" name="Line 9">
                <a:extLst>
                  <a:ext uri="{FF2B5EF4-FFF2-40B4-BE49-F238E27FC236}">
                    <a16:creationId xmlns:a16="http://schemas.microsoft.com/office/drawing/2014/main" id="{C85D5474-FE98-384B-A663-0D4ACC9DB90E}"/>
                  </a:ext>
                </a:extLst>
              </p:cNvPr>
              <p:cNvSpPr>
                <a:spLocks noChangeShapeType="1"/>
              </p:cNvSpPr>
              <p:nvPr/>
            </p:nvSpPr>
            <p:spPr bwMode="auto">
              <a:xfrm>
                <a:off x="8262217" y="2001712"/>
                <a:ext cx="1123950" cy="7905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7" name="Group 122">
                <a:extLst>
                  <a:ext uri="{FF2B5EF4-FFF2-40B4-BE49-F238E27FC236}">
                    <a16:creationId xmlns:a16="http://schemas.microsoft.com/office/drawing/2014/main" id="{BBA0AF8E-CB3A-0344-A62B-9959A4196C30}"/>
                  </a:ext>
                </a:extLst>
              </p:cNvPr>
              <p:cNvGrpSpPr>
                <a:grpSpLocks/>
              </p:cNvGrpSpPr>
              <p:nvPr/>
            </p:nvGrpSpPr>
            <p:grpSpPr bwMode="auto">
              <a:xfrm>
                <a:off x="8327305" y="2162050"/>
                <a:ext cx="1017588" cy="523875"/>
                <a:chOff x="3749" y="2537"/>
                <a:chExt cx="641" cy="330"/>
              </a:xfrm>
            </p:grpSpPr>
            <p:sp>
              <p:nvSpPr>
                <p:cNvPr id="497" name="Rectangle 123">
                  <a:extLst>
                    <a:ext uri="{FF2B5EF4-FFF2-40B4-BE49-F238E27FC236}">
                      <a16:creationId xmlns:a16="http://schemas.microsoft.com/office/drawing/2014/main" id="{099C1906-3821-1543-9E10-34EA59C232C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8" name="Text Box 124">
                  <a:extLst>
                    <a:ext uri="{FF2B5EF4-FFF2-40B4-BE49-F238E27FC236}">
                      <a16:creationId xmlns:a16="http://schemas.microsoft.com/office/drawing/2014/main" id="{3EBC20E8-2C79-0144-BCCC-FDC909C15AE0}"/>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nvGrpSpPr>
            <p:cNvPr id="19" name="Group 18">
              <a:extLst>
                <a:ext uri="{FF2B5EF4-FFF2-40B4-BE49-F238E27FC236}">
                  <a16:creationId xmlns:a16="http://schemas.microsoft.com/office/drawing/2014/main" id="{09517890-8B38-E244-82C5-964EF5D704FC}"/>
                </a:ext>
              </a:extLst>
            </p:cNvPr>
            <p:cNvGrpSpPr/>
            <p:nvPr/>
          </p:nvGrpSpPr>
          <p:grpSpPr>
            <a:xfrm>
              <a:off x="7036667" y="2601787"/>
              <a:ext cx="1017588" cy="1247775"/>
              <a:chOff x="7036667" y="2601787"/>
              <a:chExt cx="1017588" cy="1247775"/>
            </a:xfrm>
          </p:grpSpPr>
          <p:sp>
            <p:nvSpPr>
              <p:cNvPr id="455" name="Line 118">
                <a:extLst>
                  <a:ext uri="{FF2B5EF4-FFF2-40B4-BE49-F238E27FC236}">
                    <a16:creationId xmlns:a16="http://schemas.microsoft.com/office/drawing/2014/main" id="{3E2BA10C-F026-3444-9F81-F7136C415AE4}"/>
                  </a:ext>
                </a:extLst>
              </p:cNvPr>
              <p:cNvSpPr>
                <a:spLocks noChangeShapeType="1"/>
              </p:cNvSpPr>
              <p:nvPr/>
            </p:nvSpPr>
            <p:spPr bwMode="auto">
              <a:xfrm flipH="1" flipV="1">
                <a:off x="7519267" y="2601787"/>
                <a:ext cx="0" cy="12477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8" name="Group 125">
                <a:extLst>
                  <a:ext uri="{FF2B5EF4-FFF2-40B4-BE49-F238E27FC236}">
                    <a16:creationId xmlns:a16="http://schemas.microsoft.com/office/drawing/2014/main" id="{01686861-2518-7E4A-9CA7-12F4D39AF89A}"/>
                  </a:ext>
                </a:extLst>
              </p:cNvPr>
              <p:cNvGrpSpPr>
                <a:grpSpLocks/>
              </p:cNvGrpSpPr>
              <p:nvPr/>
            </p:nvGrpSpPr>
            <p:grpSpPr bwMode="auto">
              <a:xfrm>
                <a:off x="7036667" y="2809750"/>
                <a:ext cx="1017588" cy="523875"/>
                <a:chOff x="3770" y="2495"/>
                <a:chExt cx="641" cy="330"/>
              </a:xfrm>
            </p:grpSpPr>
            <p:sp>
              <p:nvSpPr>
                <p:cNvPr id="495" name="Rectangle 126">
                  <a:extLst>
                    <a:ext uri="{FF2B5EF4-FFF2-40B4-BE49-F238E27FC236}">
                      <a16:creationId xmlns:a16="http://schemas.microsoft.com/office/drawing/2014/main" id="{316A9CDF-5E07-6F44-8D92-09FD292C8BE3}"/>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6" name="Text Box 127">
                  <a:extLst>
                    <a:ext uri="{FF2B5EF4-FFF2-40B4-BE49-F238E27FC236}">
                      <a16:creationId xmlns:a16="http://schemas.microsoft.com/office/drawing/2014/main" id="{B5260883-E51F-614F-B418-1ADE3913D561}"/>
                    </a:ext>
                  </a:extLst>
                </p:cNvPr>
                <p:cNvSpPr txBox="1">
                  <a:spLocks noChangeArrowheads="1"/>
                </p:cNvSpPr>
                <p:nvPr/>
              </p:nvSpPr>
              <p:spPr bwMode="auto">
                <a:xfrm>
                  <a:off x="3770" y="2495"/>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grpSp>
        <p:nvGrpSpPr>
          <p:cNvPr id="14" name="Group 13">
            <a:extLst>
              <a:ext uri="{FF2B5EF4-FFF2-40B4-BE49-F238E27FC236}">
                <a16:creationId xmlns:a16="http://schemas.microsoft.com/office/drawing/2014/main" id="{A01D6118-1EED-624E-97BF-35AEC3281607}"/>
              </a:ext>
            </a:extLst>
          </p:cNvPr>
          <p:cNvGrpSpPr/>
          <p:nvPr/>
        </p:nvGrpSpPr>
        <p:grpSpPr>
          <a:xfrm>
            <a:off x="7646267" y="801562"/>
            <a:ext cx="3668713" cy="5118100"/>
            <a:chOff x="7646267" y="801562"/>
            <a:chExt cx="3668713" cy="5118100"/>
          </a:xfrm>
        </p:grpSpPr>
        <p:grpSp>
          <p:nvGrpSpPr>
            <p:cNvPr id="459" name="Group 423">
              <a:extLst>
                <a:ext uri="{FF2B5EF4-FFF2-40B4-BE49-F238E27FC236}">
                  <a16:creationId xmlns:a16="http://schemas.microsoft.com/office/drawing/2014/main" id="{A4841B85-38B7-2D4B-8B88-1F35C663B600}"/>
                </a:ext>
              </a:extLst>
            </p:cNvPr>
            <p:cNvGrpSpPr>
              <a:grpSpLocks/>
            </p:cNvGrpSpPr>
            <p:nvPr/>
          </p:nvGrpSpPr>
          <p:grpSpPr bwMode="auto">
            <a:xfrm>
              <a:off x="8016155" y="801562"/>
              <a:ext cx="925513" cy="1054100"/>
              <a:chOff x="3566" y="550"/>
              <a:chExt cx="583" cy="664"/>
            </a:xfrm>
          </p:grpSpPr>
          <p:grpSp>
            <p:nvGrpSpPr>
              <p:cNvPr id="490" name="Group 353">
                <a:extLst>
                  <a:ext uri="{FF2B5EF4-FFF2-40B4-BE49-F238E27FC236}">
                    <a16:creationId xmlns:a16="http://schemas.microsoft.com/office/drawing/2014/main" id="{AFD4D502-A0F1-D149-A78A-D73A82AE8BEA}"/>
                  </a:ext>
                </a:extLst>
              </p:cNvPr>
              <p:cNvGrpSpPr>
                <a:grpSpLocks/>
              </p:cNvGrpSpPr>
              <p:nvPr/>
            </p:nvGrpSpPr>
            <p:grpSpPr bwMode="auto">
              <a:xfrm>
                <a:off x="3588" y="692"/>
                <a:ext cx="561" cy="522"/>
                <a:chOff x="-44" y="1473"/>
                <a:chExt cx="981" cy="1105"/>
              </a:xfrm>
            </p:grpSpPr>
            <p:pic>
              <p:nvPicPr>
                <p:cNvPr id="493" name="Picture 354" descr="desktop_computer_stylized_medium">
                  <a:extLst>
                    <a:ext uri="{FF2B5EF4-FFF2-40B4-BE49-F238E27FC236}">
                      <a16:creationId xmlns:a16="http://schemas.microsoft.com/office/drawing/2014/main" id="{40D93FD7-DFF9-2B4D-B3B7-4EC913BFD3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4" name="Freeform 355">
                  <a:extLst>
                    <a:ext uri="{FF2B5EF4-FFF2-40B4-BE49-F238E27FC236}">
                      <a16:creationId xmlns:a16="http://schemas.microsoft.com/office/drawing/2014/main" id="{A72A10F8-9FD3-CC47-9469-090A81B9755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91" name="Rectangle 115">
                <a:extLst>
                  <a:ext uri="{FF2B5EF4-FFF2-40B4-BE49-F238E27FC236}">
                    <a16:creationId xmlns:a16="http://schemas.microsoft.com/office/drawing/2014/main" id="{D2C77E00-23F4-184B-A27D-C6B49F75B60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2" name="Text Box 116">
                <a:extLst>
                  <a:ext uri="{FF2B5EF4-FFF2-40B4-BE49-F238E27FC236}">
                    <a16:creationId xmlns:a16="http://schemas.microsoft.com/office/drawing/2014/main" id="{05F0290A-395C-4C46-87E1-FADC8794D67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0" name="Group 424">
              <a:extLst>
                <a:ext uri="{FF2B5EF4-FFF2-40B4-BE49-F238E27FC236}">
                  <a16:creationId xmlns:a16="http://schemas.microsoft.com/office/drawing/2014/main" id="{0A992F9B-3334-A546-963A-48B938222048}"/>
                </a:ext>
              </a:extLst>
            </p:cNvPr>
            <p:cNvGrpSpPr>
              <a:grpSpLocks/>
            </p:cNvGrpSpPr>
            <p:nvPr/>
          </p:nvGrpSpPr>
          <p:grpSpPr bwMode="auto">
            <a:xfrm>
              <a:off x="10052917" y="1617537"/>
              <a:ext cx="925513" cy="1054100"/>
              <a:chOff x="3566" y="550"/>
              <a:chExt cx="583" cy="664"/>
            </a:xfrm>
          </p:grpSpPr>
          <p:grpSp>
            <p:nvGrpSpPr>
              <p:cNvPr id="485" name="Group 425">
                <a:extLst>
                  <a:ext uri="{FF2B5EF4-FFF2-40B4-BE49-F238E27FC236}">
                    <a16:creationId xmlns:a16="http://schemas.microsoft.com/office/drawing/2014/main" id="{EB280194-5E79-4E47-B5D1-CEEB0FF6E43E}"/>
                  </a:ext>
                </a:extLst>
              </p:cNvPr>
              <p:cNvGrpSpPr>
                <a:grpSpLocks/>
              </p:cNvGrpSpPr>
              <p:nvPr/>
            </p:nvGrpSpPr>
            <p:grpSpPr bwMode="auto">
              <a:xfrm>
                <a:off x="3588" y="692"/>
                <a:ext cx="561" cy="522"/>
                <a:chOff x="-44" y="1473"/>
                <a:chExt cx="981" cy="1105"/>
              </a:xfrm>
            </p:grpSpPr>
            <p:pic>
              <p:nvPicPr>
                <p:cNvPr id="488" name="Picture 426" descr="desktop_computer_stylized_medium">
                  <a:extLst>
                    <a:ext uri="{FF2B5EF4-FFF2-40B4-BE49-F238E27FC236}">
                      <a16:creationId xmlns:a16="http://schemas.microsoft.com/office/drawing/2014/main" id="{95DD2938-B3F4-354F-AEEE-742FDF85FD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427">
                  <a:extLst>
                    <a:ext uri="{FF2B5EF4-FFF2-40B4-BE49-F238E27FC236}">
                      <a16:creationId xmlns:a16="http://schemas.microsoft.com/office/drawing/2014/main" id="{BD5151DD-FB70-C543-90A7-B0F10EB6BD0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86" name="Rectangle 115">
                <a:extLst>
                  <a:ext uri="{FF2B5EF4-FFF2-40B4-BE49-F238E27FC236}">
                    <a16:creationId xmlns:a16="http://schemas.microsoft.com/office/drawing/2014/main" id="{85717AA4-5337-0347-AD50-71DA1D854992}"/>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7" name="Text Box 116">
                <a:extLst>
                  <a:ext uri="{FF2B5EF4-FFF2-40B4-BE49-F238E27FC236}">
                    <a16:creationId xmlns:a16="http://schemas.microsoft.com/office/drawing/2014/main" id="{F3AA3464-AD31-9B4B-A076-587DC96DE069}"/>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1" name="Group 430">
              <a:extLst>
                <a:ext uri="{FF2B5EF4-FFF2-40B4-BE49-F238E27FC236}">
                  <a16:creationId xmlns:a16="http://schemas.microsoft.com/office/drawing/2014/main" id="{217AD242-63DC-3246-8983-194F60A7EA58}"/>
                </a:ext>
              </a:extLst>
            </p:cNvPr>
            <p:cNvGrpSpPr>
              <a:grpSpLocks/>
            </p:cNvGrpSpPr>
            <p:nvPr/>
          </p:nvGrpSpPr>
          <p:grpSpPr bwMode="auto">
            <a:xfrm>
              <a:off x="10389467" y="2379537"/>
              <a:ext cx="925513" cy="1054100"/>
              <a:chOff x="3566" y="550"/>
              <a:chExt cx="583" cy="664"/>
            </a:xfrm>
          </p:grpSpPr>
          <p:grpSp>
            <p:nvGrpSpPr>
              <p:cNvPr id="480" name="Group 431">
                <a:extLst>
                  <a:ext uri="{FF2B5EF4-FFF2-40B4-BE49-F238E27FC236}">
                    <a16:creationId xmlns:a16="http://schemas.microsoft.com/office/drawing/2014/main" id="{974C24FF-AF5F-3E4F-99B8-149696D509B6}"/>
                  </a:ext>
                </a:extLst>
              </p:cNvPr>
              <p:cNvGrpSpPr>
                <a:grpSpLocks/>
              </p:cNvGrpSpPr>
              <p:nvPr/>
            </p:nvGrpSpPr>
            <p:grpSpPr bwMode="auto">
              <a:xfrm>
                <a:off x="3588" y="692"/>
                <a:ext cx="561" cy="522"/>
                <a:chOff x="-44" y="1473"/>
                <a:chExt cx="981" cy="1105"/>
              </a:xfrm>
            </p:grpSpPr>
            <p:pic>
              <p:nvPicPr>
                <p:cNvPr id="483" name="Picture 432" descr="desktop_computer_stylized_medium">
                  <a:extLst>
                    <a:ext uri="{FF2B5EF4-FFF2-40B4-BE49-F238E27FC236}">
                      <a16:creationId xmlns:a16="http://schemas.microsoft.com/office/drawing/2014/main" id="{94FD5029-BA20-704F-8C99-9B3D77F96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4" name="Freeform 433">
                  <a:extLst>
                    <a:ext uri="{FF2B5EF4-FFF2-40B4-BE49-F238E27FC236}">
                      <a16:creationId xmlns:a16="http://schemas.microsoft.com/office/drawing/2014/main" id="{63FE5925-A7DE-BB48-8E9D-2F611B484C6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81" name="Rectangle 115">
                <a:extLst>
                  <a:ext uri="{FF2B5EF4-FFF2-40B4-BE49-F238E27FC236}">
                    <a16:creationId xmlns:a16="http://schemas.microsoft.com/office/drawing/2014/main" id="{7AA59CDE-1819-E74E-B35C-280552DE498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2" name="Text Box 116">
                <a:extLst>
                  <a:ext uri="{FF2B5EF4-FFF2-40B4-BE49-F238E27FC236}">
                    <a16:creationId xmlns:a16="http://schemas.microsoft.com/office/drawing/2014/main" id="{941C260D-0416-B942-8EC7-39E82157676F}"/>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2" name="Group 436">
              <a:extLst>
                <a:ext uri="{FF2B5EF4-FFF2-40B4-BE49-F238E27FC236}">
                  <a16:creationId xmlns:a16="http://schemas.microsoft.com/office/drawing/2014/main" id="{7C7726AC-BD2A-0D41-9985-169CF8BB6630}"/>
                </a:ext>
              </a:extLst>
            </p:cNvPr>
            <p:cNvGrpSpPr>
              <a:grpSpLocks/>
            </p:cNvGrpSpPr>
            <p:nvPr/>
          </p:nvGrpSpPr>
          <p:grpSpPr bwMode="auto">
            <a:xfrm>
              <a:off x="10257705" y="3427287"/>
              <a:ext cx="925513" cy="1054100"/>
              <a:chOff x="3566" y="550"/>
              <a:chExt cx="583" cy="664"/>
            </a:xfrm>
          </p:grpSpPr>
          <p:grpSp>
            <p:nvGrpSpPr>
              <p:cNvPr id="475" name="Group 437">
                <a:extLst>
                  <a:ext uri="{FF2B5EF4-FFF2-40B4-BE49-F238E27FC236}">
                    <a16:creationId xmlns:a16="http://schemas.microsoft.com/office/drawing/2014/main" id="{3B182536-5340-6041-A241-A859D9FD3438}"/>
                  </a:ext>
                </a:extLst>
              </p:cNvPr>
              <p:cNvGrpSpPr>
                <a:grpSpLocks/>
              </p:cNvGrpSpPr>
              <p:nvPr/>
            </p:nvGrpSpPr>
            <p:grpSpPr bwMode="auto">
              <a:xfrm>
                <a:off x="3588" y="692"/>
                <a:ext cx="561" cy="522"/>
                <a:chOff x="-44" y="1473"/>
                <a:chExt cx="981" cy="1105"/>
              </a:xfrm>
            </p:grpSpPr>
            <p:pic>
              <p:nvPicPr>
                <p:cNvPr id="478" name="Picture 438" descr="desktop_computer_stylized_medium">
                  <a:extLst>
                    <a:ext uri="{FF2B5EF4-FFF2-40B4-BE49-F238E27FC236}">
                      <a16:creationId xmlns:a16="http://schemas.microsoft.com/office/drawing/2014/main" id="{481C4835-370F-7644-B8B7-6521A79861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9" name="Freeform 439">
                  <a:extLst>
                    <a:ext uri="{FF2B5EF4-FFF2-40B4-BE49-F238E27FC236}">
                      <a16:creationId xmlns:a16="http://schemas.microsoft.com/office/drawing/2014/main" id="{6E3E1766-B8F7-7441-8310-5BA46E231C2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76" name="Rectangle 115">
                <a:extLst>
                  <a:ext uri="{FF2B5EF4-FFF2-40B4-BE49-F238E27FC236}">
                    <a16:creationId xmlns:a16="http://schemas.microsoft.com/office/drawing/2014/main" id="{AC16B0B6-DEAD-0947-9235-51B6011023CB}"/>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7" name="Text Box 116">
                <a:extLst>
                  <a:ext uri="{FF2B5EF4-FFF2-40B4-BE49-F238E27FC236}">
                    <a16:creationId xmlns:a16="http://schemas.microsoft.com/office/drawing/2014/main" id="{DDD55D7A-2C9E-A146-81FE-681A98F3F80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3" name="Group 442">
              <a:extLst>
                <a:ext uri="{FF2B5EF4-FFF2-40B4-BE49-F238E27FC236}">
                  <a16:creationId xmlns:a16="http://schemas.microsoft.com/office/drawing/2014/main" id="{759437D6-E987-894D-862E-069CDBFFC0D8}"/>
                </a:ext>
              </a:extLst>
            </p:cNvPr>
            <p:cNvGrpSpPr>
              <a:grpSpLocks/>
            </p:cNvGrpSpPr>
            <p:nvPr/>
          </p:nvGrpSpPr>
          <p:grpSpPr bwMode="auto">
            <a:xfrm>
              <a:off x="7646267" y="4865562"/>
              <a:ext cx="925513" cy="1054100"/>
              <a:chOff x="3566" y="550"/>
              <a:chExt cx="583" cy="664"/>
            </a:xfrm>
          </p:grpSpPr>
          <p:grpSp>
            <p:nvGrpSpPr>
              <p:cNvPr id="470" name="Group 443">
                <a:extLst>
                  <a:ext uri="{FF2B5EF4-FFF2-40B4-BE49-F238E27FC236}">
                    <a16:creationId xmlns:a16="http://schemas.microsoft.com/office/drawing/2014/main" id="{D021EB12-4106-5D49-896F-C2B3F59B808C}"/>
                  </a:ext>
                </a:extLst>
              </p:cNvPr>
              <p:cNvGrpSpPr>
                <a:grpSpLocks/>
              </p:cNvGrpSpPr>
              <p:nvPr/>
            </p:nvGrpSpPr>
            <p:grpSpPr bwMode="auto">
              <a:xfrm>
                <a:off x="3588" y="692"/>
                <a:ext cx="561" cy="522"/>
                <a:chOff x="-44" y="1473"/>
                <a:chExt cx="981" cy="1105"/>
              </a:xfrm>
            </p:grpSpPr>
            <p:pic>
              <p:nvPicPr>
                <p:cNvPr id="473" name="Picture 444" descr="desktop_computer_stylized_medium">
                  <a:extLst>
                    <a:ext uri="{FF2B5EF4-FFF2-40B4-BE49-F238E27FC236}">
                      <a16:creationId xmlns:a16="http://schemas.microsoft.com/office/drawing/2014/main" id="{C1FE92BF-C380-984A-8786-0046B85D44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4" name="Freeform 445">
                  <a:extLst>
                    <a:ext uri="{FF2B5EF4-FFF2-40B4-BE49-F238E27FC236}">
                      <a16:creationId xmlns:a16="http://schemas.microsoft.com/office/drawing/2014/main" id="{EC0BFAF3-2E7D-9647-94C6-0E8121FA17C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71" name="Rectangle 115">
                <a:extLst>
                  <a:ext uri="{FF2B5EF4-FFF2-40B4-BE49-F238E27FC236}">
                    <a16:creationId xmlns:a16="http://schemas.microsoft.com/office/drawing/2014/main" id="{0EE4B6E2-5850-3440-9D64-C4F95323957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2" name="Text Box 116">
                <a:extLst>
                  <a:ext uri="{FF2B5EF4-FFF2-40B4-BE49-F238E27FC236}">
                    <a16:creationId xmlns:a16="http://schemas.microsoft.com/office/drawing/2014/main" id="{4630A927-61B1-794F-B5F8-8FE57CCE3DDD}"/>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4" name="Group 448">
              <a:extLst>
                <a:ext uri="{FF2B5EF4-FFF2-40B4-BE49-F238E27FC236}">
                  <a16:creationId xmlns:a16="http://schemas.microsoft.com/office/drawing/2014/main" id="{515DE8BB-C137-2A4A-93F2-F5B0D57841F8}"/>
                </a:ext>
              </a:extLst>
            </p:cNvPr>
            <p:cNvGrpSpPr>
              <a:grpSpLocks/>
            </p:cNvGrpSpPr>
            <p:nvPr/>
          </p:nvGrpSpPr>
          <p:grpSpPr bwMode="auto">
            <a:xfrm>
              <a:off x="8374930" y="4246437"/>
              <a:ext cx="925513" cy="1054100"/>
              <a:chOff x="3566" y="550"/>
              <a:chExt cx="583" cy="664"/>
            </a:xfrm>
          </p:grpSpPr>
          <p:grpSp>
            <p:nvGrpSpPr>
              <p:cNvPr id="465" name="Group 449">
                <a:extLst>
                  <a:ext uri="{FF2B5EF4-FFF2-40B4-BE49-F238E27FC236}">
                    <a16:creationId xmlns:a16="http://schemas.microsoft.com/office/drawing/2014/main" id="{8057BAD2-00F7-A94E-A7F8-44AFC3CE28A9}"/>
                  </a:ext>
                </a:extLst>
              </p:cNvPr>
              <p:cNvGrpSpPr>
                <a:grpSpLocks/>
              </p:cNvGrpSpPr>
              <p:nvPr/>
            </p:nvGrpSpPr>
            <p:grpSpPr bwMode="auto">
              <a:xfrm>
                <a:off x="3588" y="692"/>
                <a:ext cx="561" cy="522"/>
                <a:chOff x="-44" y="1473"/>
                <a:chExt cx="981" cy="1105"/>
              </a:xfrm>
            </p:grpSpPr>
            <p:pic>
              <p:nvPicPr>
                <p:cNvPr id="468" name="Picture 450" descr="desktop_computer_stylized_medium">
                  <a:extLst>
                    <a:ext uri="{FF2B5EF4-FFF2-40B4-BE49-F238E27FC236}">
                      <a16:creationId xmlns:a16="http://schemas.microsoft.com/office/drawing/2014/main" id="{DA8399E4-9D09-8A45-9879-F4564EC5EF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9" name="Freeform 451">
                  <a:extLst>
                    <a:ext uri="{FF2B5EF4-FFF2-40B4-BE49-F238E27FC236}">
                      <a16:creationId xmlns:a16="http://schemas.microsoft.com/office/drawing/2014/main" id="{78EC18F8-DAAD-5B40-9CCE-F03A34A9B70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66" name="Rectangle 115">
                <a:extLst>
                  <a:ext uri="{FF2B5EF4-FFF2-40B4-BE49-F238E27FC236}">
                    <a16:creationId xmlns:a16="http://schemas.microsoft.com/office/drawing/2014/main" id="{9FD242AB-CF7E-5A41-A996-C099073211E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7" name="Text Box 116">
                <a:extLst>
                  <a:ext uri="{FF2B5EF4-FFF2-40B4-BE49-F238E27FC236}">
                    <a16:creationId xmlns:a16="http://schemas.microsoft.com/office/drawing/2014/main" id="{3C6A79A8-1567-FD40-9962-83B61094D5B0}"/>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221" name="Slide Number Placeholder 2">
            <a:extLst>
              <a:ext uri="{FF2B5EF4-FFF2-40B4-BE49-F238E27FC236}">
                <a16:creationId xmlns:a16="http://schemas.microsoft.com/office/drawing/2014/main" id="{949759AD-1D73-0346-A427-7818B3333AA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55</a:t>
            </a:fld>
            <a:endParaRPr lang="en-US" dirty="0"/>
          </a:p>
        </p:txBody>
      </p:sp>
    </p:spTree>
    <p:extLst>
      <p:ext uri="{BB962C8B-B14F-4D97-AF65-F5344CB8AC3E}">
        <p14:creationId xmlns:p14="http://schemas.microsoft.com/office/powerpoint/2010/main" val="2485812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dissolve">
                                      <p:cBhvr>
                                        <p:cTn id="7" dur="500"/>
                                        <p:tgtEl>
                                          <p:spTgt spid="8">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dissolve">
                                      <p:cBhvr>
                                        <p:cTn id="10" dur="500"/>
                                        <p:tgtEl>
                                          <p:spTgt spid="1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animEffect transition="in" filter="dissolve">
                                      <p:cBhvr>
                                        <p:cTn id="15" dur="500"/>
                                        <p:tgtEl>
                                          <p:spTgt spid="8">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dissolve">
                                      <p:cBhvr>
                                        <p:cTn id="18" dur="500"/>
                                        <p:tgtEl>
                                          <p:spTgt spid="18"/>
                                        </p:tgtEl>
                                      </p:cBhvr>
                                    </p:animEffect>
                                  </p:childTnLst>
                                </p:cTn>
                              </p:par>
                              <p:par>
                                <p:cTn id="19" presetID="9" presetClass="entr" presetSubtype="0" fill="hold" nodeType="withEffect">
                                  <p:stCondLst>
                                    <p:cond delay="0"/>
                                  </p:stCondLst>
                                  <p:childTnLst>
                                    <p:set>
                                      <p:cBhvr>
                                        <p:cTn id="20" dur="1" fill="hold">
                                          <p:stCondLst>
                                            <p:cond delay="0"/>
                                          </p:stCondLst>
                                        </p:cTn>
                                        <p:tgtEl>
                                          <p:spTgt spid="433"/>
                                        </p:tgtEl>
                                        <p:attrNameLst>
                                          <p:attrName>style.visibility</p:attrName>
                                        </p:attrNameLst>
                                      </p:cBhvr>
                                      <p:to>
                                        <p:strVal val="visible"/>
                                      </p:to>
                                    </p:set>
                                    <p:animEffect transition="in" filter="dissolve">
                                      <p:cBhvr>
                                        <p:cTn id="21" dur="500"/>
                                        <p:tgtEl>
                                          <p:spTgt spid="43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8">
                                            <p:txEl>
                                              <p:pRg st="3" end="3"/>
                                            </p:txEl>
                                          </p:spTgt>
                                        </p:tgtEl>
                                        <p:attrNameLst>
                                          <p:attrName>style.visibility</p:attrName>
                                        </p:attrNameLst>
                                      </p:cBhvr>
                                      <p:to>
                                        <p:strVal val="visible"/>
                                      </p:to>
                                    </p:set>
                                    <p:animEffect transition="in" filter="dissolve">
                                      <p:cBhvr>
                                        <p:cTn id="26" dur="500"/>
                                        <p:tgtEl>
                                          <p:spTgt spid="8">
                                            <p:txEl>
                                              <p:pRg st="3" end="3"/>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dissolve">
                                      <p:cBhvr>
                                        <p:cTn id="29" dur="500"/>
                                        <p:tgtEl>
                                          <p:spTgt spid="2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8">
                                            <p:txEl>
                                              <p:pRg st="4" end="4"/>
                                            </p:txEl>
                                          </p:spTgt>
                                        </p:tgtEl>
                                        <p:attrNameLst>
                                          <p:attrName>style.visibility</p:attrName>
                                        </p:attrNameLst>
                                      </p:cBhvr>
                                      <p:to>
                                        <p:strVal val="visible"/>
                                      </p:to>
                                    </p:set>
                                    <p:animEffect transition="in" filter="dissolve">
                                      <p:cBhvr>
                                        <p:cTn id="34" dur="500"/>
                                        <p:tgtEl>
                                          <p:spTgt spid="8">
                                            <p:txEl>
                                              <p:pRg st="4" end="4"/>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8">
                                            <p:txEl>
                                              <p:pRg st="5" end="5"/>
                                            </p:txEl>
                                          </p:spTgt>
                                        </p:tgtEl>
                                        <p:attrNameLst>
                                          <p:attrName>style.visibility</p:attrName>
                                        </p:attrNameLst>
                                      </p:cBhvr>
                                      <p:to>
                                        <p:strVal val="visible"/>
                                      </p:to>
                                    </p:set>
                                    <p:animEffect transition="in" filter="dissolve">
                                      <p:cBhvr>
                                        <p:cTn id="37" dur="500"/>
                                        <p:tgtEl>
                                          <p:spTgt spid="8">
                                            <p:txEl>
                                              <p:pRg st="5" end="5"/>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8">
                                            <p:txEl>
                                              <p:pRg st="6" end="6"/>
                                            </p:txEl>
                                          </p:spTgt>
                                        </p:tgtEl>
                                        <p:attrNameLst>
                                          <p:attrName>style.visibility</p:attrName>
                                        </p:attrNameLst>
                                      </p:cBhvr>
                                      <p:to>
                                        <p:strVal val="visible"/>
                                      </p:to>
                                    </p:set>
                                    <p:animEffect transition="in" filter="dissolve">
                                      <p:cBhvr>
                                        <p:cTn id="40" dur="500"/>
                                        <p:tgtEl>
                                          <p:spTgt spid="8">
                                            <p:txEl>
                                              <p:pRg st="6" end="6"/>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8">
                                            <p:txEl>
                                              <p:pRg st="7" end="7"/>
                                            </p:txEl>
                                          </p:spTgt>
                                        </p:tgtEl>
                                        <p:attrNameLst>
                                          <p:attrName>style.visibility</p:attrName>
                                        </p:attrNameLst>
                                      </p:cBhvr>
                                      <p:to>
                                        <p:strVal val="visible"/>
                                      </p:to>
                                    </p:set>
                                    <p:animEffect transition="in" filter="dissolve">
                                      <p:cBhvr>
                                        <p:cTn id="43" dur="500"/>
                                        <p:tgtEl>
                                          <p:spTgt spid="8">
                                            <p:txEl>
                                              <p:pRg st="7" end="7"/>
                                            </p:txEl>
                                          </p:spTgt>
                                        </p:tgtEl>
                                      </p:cBhvr>
                                    </p:animEffect>
                                  </p:childTnLst>
                                </p:cTn>
                              </p:par>
                              <p:par>
                                <p:cTn id="44" presetID="9" presetClass="entr" presetSubtype="0" fill="hold" nodeType="withEffect">
                                  <p:stCondLst>
                                    <p:cond delay="0"/>
                                  </p:stCondLst>
                                  <p:childTnLst>
                                    <p:set>
                                      <p:cBhvr>
                                        <p:cTn id="45" dur="1" fill="hold">
                                          <p:stCondLst>
                                            <p:cond delay="0"/>
                                          </p:stCondLst>
                                        </p:cTn>
                                        <p:tgtEl>
                                          <p:spTgt spid="8">
                                            <p:txEl>
                                              <p:pRg st="8" end="8"/>
                                            </p:txEl>
                                          </p:spTgt>
                                        </p:tgtEl>
                                        <p:attrNameLst>
                                          <p:attrName>style.visibility</p:attrName>
                                        </p:attrNameLst>
                                      </p:cBhvr>
                                      <p:to>
                                        <p:strVal val="visible"/>
                                      </p:to>
                                    </p:set>
                                    <p:animEffect transition="in" filter="dissolve">
                                      <p:cBhvr>
                                        <p:cTn id="46" dur="500"/>
                                        <p:tgtEl>
                                          <p:spTgt spid="8">
                                            <p:txEl>
                                              <p:pRg st="8" end="8"/>
                                            </p:txEl>
                                          </p:spTgt>
                                        </p:tgtEl>
                                      </p:cBhvr>
                                    </p:animEffect>
                                  </p:childTnLst>
                                </p:cTn>
                              </p:par>
                              <p:par>
                                <p:cTn id="47" presetID="9" presetClass="exit" presetSubtype="0" fill="hold" nodeType="withEffect">
                                  <p:stCondLst>
                                    <p:cond delay="0"/>
                                  </p:stCondLst>
                                  <p:childTnLst>
                                    <p:animEffect transition="out" filter="dissolve">
                                      <p:cBhvr>
                                        <p:cTn id="48" dur="500"/>
                                        <p:tgtEl>
                                          <p:spTgt spid="22"/>
                                        </p:tgtEl>
                                      </p:cBhvr>
                                    </p:animEffect>
                                    <p:set>
                                      <p:cBhvr>
                                        <p:cTn id="49" dur="1" fill="hold">
                                          <p:stCondLst>
                                            <p:cond delay="49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E-mail: mail servers</a:t>
            </a:r>
            <a:endParaRPr lang="en-US" sz="4400" dirty="0"/>
          </a:p>
        </p:txBody>
      </p:sp>
      <p:grpSp>
        <p:nvGrpSpPr>
          <p:cNvPr id="224" name="Group 279">
            <a:extLst>
              <a:ext uri="{FF2B5EF4-FFF2-40B4-BE49-F238E27FC236}">
                <a16:creationId xmlns:a16="http://schemas.microsoft.com/office/drawing/2014/main" id="{85ECCB70-4CBD-8D41-8867-9839284C0E92}"/>
              </a:ext>
            </a:extLst>
          </p:cNvPr>
          <p:cNvGrpSpPr>
            <a:grpSpLocks/>
          </p:cNvGrpSpPr>
          <p:nvPr/>
        </p:nvGrpSpPr>
        <p:grpSpPr bwMode="auto">
          <a:xfrm>
            <a:off x="9926119" y="5308075"/>
            <a:ext cx="1736725" cy="973138"/>
            <a:chOff x="4458" y="3335"/>
            <a:chExt cx="1094" cy="613"/>
          </a:xfrm>
        </p:grpSpPr>
        <p:sp>
          <p:nvSpPr>
            <p:cNvPr id="225" name="Text Box 263">
              <a:extLst>
                <a:ext uri="{FF2B5EF4-FFF2-40B4-BE49-F238E27FC236}">
                  <a16:creationId xmlns:a16="http://schemas.microsoft.com/office/drawing/2014/main" id="{735C70AA-4D0B-3E4D-B47F-55C95E7B4826}"/>
                </a:ext>
              </a:extLst>
            </p:cNvPr>
            <p:cNvSpPr txBox="1">
              <a:spLocks noChangeArrowheads="1"/>
            </p:cNvSpPr>
            <p:nvPr/>
          </p:nvSpPr>
          <p:spPr bwMode="auto">
            <a:xfrm>
              <a:off x="4527" y="3715"/>
              <a:ext cx="87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mailbox</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26" name="Group 278">
              <a:extLst>
                <a:ext uri="{FF2B5EF4-FFF2-40B4-BE49-F238E27FC236}">
                  <a16:creationId xmlns:a16="http://schemas.microsoft.com/office/drawing/2014/main" id="{E130EDE1-DE49-BC4D-9A74-CEDC9FFF3A84}"/>
                </a:ext>
              </a:extLst>
            </p:cNvPr>
            <p:cNvGrpSpPr>
              <a:grpSpLocks/>
            </p:cNvGrpSpPr>
            <p:nvPr/>
          </p:nvGrpSpPr>
          <p:grpSpPr bwMode="auto">
            <a:xfrm>
              <a:off x="4458" y="3408"/>
              <a:ext cx="450" cy="120"/>
              <a:chOff x="4314" y="3444"/>
              <a:chExt cx="450" cy="120"/>
            </a:xfrm>
          </p:grpSpPr>
          <p:sp>
            <p:nvSpPr>
              <p:cNvPr id="229" name="Rectangle 264">
                <a:extLst>
                  <a:ext uri="{FF2B5EF4-FFF2-40B4-BE49-F238E27FC236}">
                    <a16:creationId xmlns:a16="http://schemas.microsoft.com/office/drawing/2014/main" id="{D8ED0CFE-E76B-584D-BA7F-B64E112A3AD7}"/>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0" name="Line 265">
                <a:extLst>
                  <a:ext uri="{FF2B5EF4-FFF2-40B4-BE49-F238E27FC236}">
                    <a16:creationId xmlns:a16="http://schemas.microsoft.com/office/drawing/2014/main" id="{076E3A0A-DC0D-234E-ACFD-ED8D3EBB2805}"/>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1" name="Line 266">
                <a:extLst>
                  <a:ext uri="{FF2B5EF4-FFF2-40B4-BE49-F238E27FC236}">
                    <a16:creationId xmlns:a16="http://schemas.microsoft.com/office/drawing/2014/main" id="{FAE63733-4DC0-C740-915D-E91FC7FD9E26}"/>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2" name="Line 267">
                <a:extLst>
                  <a:ext uri="{FF2B5EF4-FFF2-40B4-BE49-F238E27FC236}">
                    <a16:creationId xmlns:a16="http://schemas.microsoft.com/office/drawing/2014/main" id="{9432E742-E38D-324E-8AE4-F24CFDAF4B38}"/>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3" name="Line 268">
                <a:extLst>
                  <a:ext uri="{FF2B5EF4-FFF2-40B4-BE49-F238E27FC236}">
                    <a16:creationId xmlns:a16="http://schemas.microsoft.com/office/drawing/2014/main" id="{BFE1C87F-4841-9248-85BA-C4E3AF7F1EF8}"/>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4" name="Line 269">
                <a:extLst>
                  <a:ext uri="{FF2B5EF4-FFF2-40B4-BE49-F238E27FC236}">
                    <a16:creationId xmlns:a16="http://schemas.microsoft.com/office/drawing/2014/main" id="{856416DF-3745-DB4A-BFC9-169A06391467}"/>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5" name="Line 270">
                <a:extLst>
                  <a:ext uri="{FF2B5EF4-FFF2-40B4-BE49-F238E27FC236}">
                    <a16:creationId xmlns:a16="http://schemas.microsoft.com/office/drawing/2014/main" id="{0DB9FDA2-2EA5-034B-903A-EBC13BC40F0C}"/>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6" name="Line 271">
                <a:extLst>
                  <a:ext uri="{FF2B5EF4-FFF2-40B4-BE49-F238E27FC236}">
                    <a16:creationId xmlns:a16="http://schemas.microsoft.com/office/drawing/2014/main" id="{F94A5742-E1B7-A64E-A807-9A41FFB1D4E1}"/>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27" name="Rectangle 272">
              <a:extLst>
                <a:ext uri="{FF2B5EF4-FFF2-40B4-BE49-F238E27FC236}">
                  <a16:creationId xmlns:a16="http://schemas.microsoft.com/office/drawing/2014/main" id="{FA709473-06C4-C847-B23D-5962F6EF8ABB}"/>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28" name="Text Box 277">
              <a:extLst>
                <a:ext uri="{FF2B5EF4-FFF2-40B4-BE49-F238E27FC236}">
                  <a16:creationId xmlns:a16="http://schemas.microsoft.com/office/drawing/2014/main" id="{6E499AE9-BC96-AA43-8A92-BB907E72E53A}"/>
                </a:ext>
              </a:extLst>
            </p:cNvPr>
            <p:cNvSpPr txBox="1">
              <a:spLocks noChangeArrowheads="1"/>
            </p:cNvSpPr>
            <p:nvPr/>
          </p:nvSpPr>
          <p:spPr bwMode="auto">
            <a:xfrm>
              <a:off x="4514" y="3335"/>
              <a:ext cx="103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outgoing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message queue</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37" name="Group 454">
            <a:extLst>
              <a:ext uri="{FF2B5EF4-FFF2-40B4-BE49-F238E27FC236}">
                <a16:creationId xmlns:a16="http://schemas.microsoft.com/office/drawing/2014/main" id="{FE2C87B1-0D29-6946-B29A-95FF8E6A0A50}"/>
              </a:ext>
            </a:extLst>
          </p:cNvPr>
          <p:cNvGrpSpPr>
            <a:grpSpLocks/>
          </p:cNvGrpSpPr>
          <p:nvPr/>
        </p:nvGrpSpPr>
        <p:grpSpPr bwMode="auto">
          <a:xfrm>
            <a:off x="7036667" y="801562"/>
            <a:ext cx="4278313" cy="5118100"/>
            <a:chOff x="2962" y="886"/>
            <a:chExt cx="2695" cy="3224"/>
          </a:xfrm>
        </p:grpSpPr>
        <p:grpSp>
          <p:nvGrpSpPr>
            <p:cNvPr id="238" name="Group 389">
              <a:extLst>
                <a:ext uri="{FF2B5EF4-FFF2-40B4-BE49-F238E27FC236}">
                  <a16:creationId xmlns:a16="http://schemas.microsoft.com/office/drawing/2014/main" id="{A13CA913-E4B3-254A-A935-ADB3F9E6EA19}"/>
                </a:ext>
              </a:extLst>
            </p:cNvPr>
            <p:cNvGrpSpPr>
              <a:grpSpLocks/>
            </p:cNvGrpSpPr>
            <p:nvPr/>
          </p:nvGrpSpPr>
          <p:grpSpPr bwMode="auto">
            <a:xfrm>
              <a:off x="4346" y="1756"/>
              <a:ext cx="301" cy="451"/>
              <a:chOff x="4140" y="429"/>
              <a:chExt cx="1425" cy="2396"/>
            </a:xfrm>
          </p:grpSpPr>
          <p:sp>
            <p:nvSpPr>
              <p:cNvPr id="401" name="Freeform 390">
                <a:extLst>
                  <a:ext uri="{FF2B5EF4-FFF2-40B4-BE49-F238E27FC236}">
                    <a16:creationId xmlns:a16="http://schemas.microsoft.com/office/drawing/2014/main" id="{6CCFD9B8-8C88-C24F-8883-4CF6367F462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2" name="Rectangle 391">
                <a:extLst>
                  <a:ext uri="{FF2B5EF4-FFF2-40B4-BE49-F238E27FC236}">
                    <a16:creationId xmlns:a16="http://schemas.microsoft.com/office/drawing/2014/main" id="{43B4C051-EEAE-814E-99DE-21C8B8D4790D}"/>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3" name="Freeform 392">
                <a:extLst>
                  <a:ext uri="{FF2B5EF4-FFF2-40B4-BE49-F238E27FC236}">
                    <a16:creationId xmlns:a16="http://schemas.microsoft.com/office/drawing/2014/main" id="{2BC8E3DE-CCCA-1344-8BA5-2A15D443A89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4" name="Freeform 393">
                <a:extLst>
                  <a:ext uri="{FF2B5EF4-FFF2-40B4-BE49-F238E27FC236}">
                    <a16:creationId xmlns:a16="http://schemas.microsoft.com/office/drawing/2014/main" id="{E0152158-7133-BA4C-A8F5-ADB2FFBFF65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5" name="Rectangle 394">
                <a:extLst>
                  <a:ext uri="{FF2B5EF4-FFF2-40B4-BE49-F238E27FC236}">
                    <a16:creationId xmlns:a16="http://schemas.microsoft.com/office/drawing/2014/main" id="{E5FA410D-74EF-7742-BB99-1CFEB8EDEE0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06" name="Group 395">
                <a:extLst>
                  <a:ext uri="{FF2B5EF4-FFF2-40B4-BE49-F238E27FC236}">
                    <a16:creationId xmlns:a16="http://schemas.microsoft.com/office/drawing/2014/main" id="{AF72D040-96B4-8540-B83D-471812640A4C}"/>
                  </a:ext>
                </a:extLst>
              </p:cNvPr>
              <p:cNvGrpSpPr>
                <a:grpSpLocks/>
              </p:cNvGrpSpPr>
              <p:nvPr/>
            </p:nvGrpSpPr>
            <p:grpSpPr bwMode="auto">
              <a:xfrm>
                <a:off x="4749" y="668"/>
                <a:ext cx="581" cy="145"/>
                <a:chOff x="614" y="2568"/>
                <a:chExt cx="725" cy="139"/>
              </a:xfrm>
            </p:grpSpPr>
            <p:sp>
              <p:nvSpPr>
                <p:cNvPr id="431" name="AutoShape 396">
                  <a:extLst>
                    <a:ext uri="{FF2B5EF4-FFF2-40B4-BE49-F238E27FC236}">
                      <a16:creationId xmlns:a16="http://schemas.microsoft.com/office/drawing/2014/main" id="{F18E39D5-A4BF-264B-B7EA-F621A57FAD92}"/>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2" name="AutoShape 397">
                  <a:extLst>
                    <a:ext uri="{FF2B5EF4-FFF2-40B4-BE49-F238E27FC236}">
                      <a16:creationId xmlns:a16="http://schemas.microsoft.com/office/drawing/2014/main" id="{39716169-1014-2547-9B50-032A17A0DFE4}"/>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07" name="Rectangle 398">
                <a:extLst>
                  <a:ext uri="{FF2B5EF4-FFF2-40B4-BE49-F238E27FC236}">
                    <a16:creationId xmlns:a16="http://schemas.microsoft.com/office/drawing/2014/main" id="{28879B2B-7691-B842-8771-94E870C3EE2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08" name="Group 399">
                <a:extLst>
                  <a:ext uri="{FF2B5EF4-FFF2-40B4-BE49-F238E27FC236}">
                    <a16:creationId xmlns:a16="http://schemas.microsoft.com/office/drawing/2014/main" id="{2D972829-8A16-6E47-B717-3364C7BD9266}"/>
                  </a:ext>
                </a:extLst>
              </p:cNvPr>
              <p:cNvGrpSpPr>
                <a:grpSpLocks/>
              </p:cNvGrpSpPr>
              <p:nvPr/>
            </p:nvGrpSpPr>
            <p:grpSpPr bwMode="auto">
              <a:xfrm>
                <a:off x="4747" y="994"/>
                <a:ext cx="581" cy="134"/>
                <a:chOff x="614" y="2568"/>
                <a:chExt cx="725" cy="139"/>
              </a:xfrm>
            </p:grpSpPr>
            <p:sp>
              <p:nvSpPr>
                <p:cNvPr id="429" name="AutoShape 400">
                  <a:extLst>
                    <a:ext uri="{FF2B5EF4-FFF2-40B4-BE49-F238E27FC236}">
                      <a16:creationId xmlns:a16="http://schemas.microsoft.com/office/drawing/2014/main" id="{E60C4025-90B9-A647-863C-1FEFBD8A4151}"/>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0" name="AutoShape 401">
                  <a:extLst>
                    <a:ext uri="{FF2B5EF4-FFF2-40B4-BE49-F238E27FC236}">
                      <a16:creationId xmlns:a16="http://schemas.microsoft.com/office/drawing/2014/main" id="{5C30FC9A-5758-C543-9950-783F68617D39}"/>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09" name="Rectangle 402">
                <a:extLst>
                  <a:ext uri="{FF2B5EF4-FFF2-40B4-BE49-F238E27FC236}">
                    <a16:creationId xmlns:a16="http://schemas.microsoft.com/office/drawing/2014/main" id="{8DDE3471-A288-6245-884A-B0607E1F646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0" name="Rectangle 403">
                <a:extLst>
                  <a:ext uri="{FF2B5EF4-FFF2-40B4-BE49-F238E27FC236}">
                    <a16:creationId xmlns:a16="http://schemas.microsoft.com/office/drawing/2014/main" id="{7B5A163C-1F88-0443-87E9-51D1B2C39E8E}"/>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11" name="Group 404">
                <a:extLst>
                  <a:ext uri="{FF2B5EF4-FFF2-40B4-BE49-F238E27FC236}">
                    <a16:creationId xmlns:a16="http://schemas.microsoft.com/office/drawing/2014/main" id="{D7C44D5A-AB33-A744-B633-909E75E589C1}"/>
                  </a:ext>
                </a:extLst>
              </p:cNvPr>
              <p:cNvGrpSpPr>
                <a:grpSpLocks/>
              </p:cNvGrpSpPr>
              <p:nvPr/>
            </p:nvGrpSpPr>
            <p:grpSpPr bwMode="auto">
              <a:xfrm>
                <a:off x="4735" y="1627"/>
                <a:ext cx="582" cy="151"/>
                <a:chOff x="614" y="2568"/>
                <a:chExt cx="725" cy="139"/>
              </a:xfrm>
            </p:grpSpPr>
            <p:sp>
              <p:nvSpPr>
                <p:cNvPr id="427" name="AutoShape 405">
                  <a:extLst>
                    <a:ext uri="{FF2B5EF4-FFF2-40B4-BE49-F238E27FC236}">
                      <a16:creationId xmlns:a16="http://schemas.microsoft.com/office/drawing/2014/main" id="{BB140094-DC4B-CC48-B901-9AF64D80BCAF}"/>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8" name="AutoShape 406">
                  <a:extLst>
                    <a:ext uri="{FF2B5EF4-FFF2-40B4-BE49-F238E27FC236}">
                      <a16:creationId xmlns:a16="http://schemas.microsoft.com/office/drawing/2014/main" id="{43B72EE6-71A8-E947-8E6C-0468656DDA60}"/>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12" name="Freeform 407">
                <a:extLst>
                  <a:ext uri="{FF2B5EF4-FFF2-40B4-BE49-F238E27FC236}">
                    <a16:creationId xmlns:a16="http://schemas.microsoft.com/office/drawing/2014/main" id="{D8EE526A-D741-074E-8520-BBA303937B9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13" name="Group 408">
                <a:extLst>
                  <a:ext uri="{FF2B5EF4-FFF2-40B4-BE49-F238E27FC236}">
                    <a16:creationId xmlns:a16="http://schemas.microsoft.com/office/drawing/2014/main" id="{8DC6A1FE-670A-8F4C-B521-23ECDDF7E06E}"/>
                  </a:ext>
                </a:extLst>
              </p:cNvPr>
              <p:cNvGrpSpPr>
                <a:grpSpLocks/>
              </p:cNvGrpSpPr>
              <p:nvPr/>
            </p:nvGrpSpPr>
            <p:grpSpPr bwMode="auto">
              <a:xfrm>
                <a:off x="4739" y="1327"/>
                <a:ext cx="582" cy="139"/>
                <a:chOff x="614" y="2568"/>
                <a:chExt cx="725" cy="139"/>
              </a:xfrm>
            </p:grpSpPr>
            <p:sp>
              <p:nvSpPr>
                <p:cNvPr id="425" name="AutoShape 409">
                  <a:extLst>
                    <a:ext uri="{FF2B5EF4-FFF2-40B4-BE49-F238E27FC236}">
                      <a16:creationId xmlns:a16="http://schemas.microsoft.com/office/drawing/2014/main" id="{0F0B48EC-30B0-2447-9BE4-237A0F1D6CE0}"/>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6" name="AutoShape 410">
                  <a:extLst>
                    <a:ext uri="{FF2B5EF4-FFF2-40B4-BE49-F238E27FC236}">
                      <a16:creationId xmlns:a16="http://schemas.microsoft.com/office/drawing/2014/main" id="{9C1B49B1-17F4-994D-8ECA-C396B76F722C}"/>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14" name="Rectangle 411">
                <a:extLst>
                  <a:ext uri="{FF2B5EF4-FFF2-40B4-BE49-F238E27FC236}">
                    <a16:creationId xmlns:a16="http://schemas.microsoft.com/office/drawing/2014/main" id="{A0980C94-D527-BA41-8507-6B28776A9CE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5" name="Freeform 412">
                <a:extLst>
                  <a:ext uri="{FF2B5EF4-FFF2-40B4-BE49-F238E27FC236}">
                    <a16:creationId xmlns:a16="http://schemas.microsoft.com/office/drawing/2014/main" id="{F0295E91-976F-C148-BFB3-59549C5388A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6" name="Freeform 413">
                <a:extLst>
                  <a:ext uri="{FF2B5EF4-FFF2-40B4-BE49-F238E27FC236}">
                    <a16:creationId xmlns:a16="http://schemas.microsoft.com/office/drawing/2014/main" id="{2C2F1597-CAE7-5248-BDE8-D6B16C5286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7" name="Oval 414">
                <a:extLst>
                  <a:ext uri="{FF2B5EF4-FFF2-40B4-BE49-F238E27FC236}">
                    <a16:creationId xmlns:a16="http://schemas.microsoft.com/office/drawing/2014/main" id="{914741F1-D3EA-3645-9C4D-9E5B4C95316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8" name="Freeform 415">
                <a:extLst>
                  <a:ext uri="{FF2B5EF4-FFF2-40B4-BE49-F238E27FC236}">
                    <a16:creationId xmlns:a16="http://schemas.microsoft.com/office/drawing/2014/main" id="{079F15E3-5A9F-844C-92CA-F9CBADE82E6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9" name="AutoShape 416">
                <a:extLst>
                  <a:ext uri="{FF2B5EF4-FFF2-40B4-BE49-F238E27FC236}">
                    <a16:creationId xmlns:a16="http://schemas.microsoft.com/office/drawing/2014/main" id="{25F2967B-CA00-2D49-B406-7209F80FBE93}"/>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0" name="AutoShape 417">
                <a:extLst>
                  <a:ext uri="{FF2B5EF4-FFF2-40B4-BE49-F238E27FC236}">
                    <a16:creationId xmlns:a16="http://schemas.microsoft.com/office/drawing/2014/main" id="{60A760B4-92D7-954E-A584-1C2A30FC6A0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1" name="Oval 418">
                <a:extLst>
                  <a:ext uri="{FF2B5EF4-FFF2-40B4-BE49-F238E27FC236}">
                    <a16:creationId xmlns:a16="http://schemas.microsoft.com/office/drawing/2014/main" id="{A94E8FB4-D219-2843-94C1-6710451B99F5}"/>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2" name="Oval 419">
                <a:extLst>
                  <a:ext uri="{FF2B5EF4-FFF2-40B4-BE49-F238E27FC236}">
                    <a16:creationId xmlns:a16="http://schemas.microsoft.com/office/drawing/2014/main" id="{CBBF0878-886F-8240-BCA7-1F50627F077F}"/>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423" name="Oval 420">
                <a:extLst>
                  <a:ext uri="{FF2B5EF4-FFF2-40B4-BE49-F238E27FC236}">
                    <a16:creationId xmlns:a16="http://schemas.microsoft.com/office/drawing/2014/main" id="{722EEBED-10FC-6E4D-AABD-99355D382811}"/>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4" name="Rectangle 421">
                <a:extLst>
                  <a:ext uri="{FF2B5EF4-FFF2-40B4-BE49-F238E27FC236}">
                    <a16:creationId xmlns:a16="http://schemas.microsoft.com/office/drawing/2014/main" id="{92E23A4D-5618-484A-93AD-2343A39775D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39" name="Group 356">
              <a:extLst>
                <a:ext uri="{FF2B5EF4-FFF2-40B4-BE49-F238E27FC236}">
                  <a16:creationId xmlns:a16="http://schemas.microsoft.com/office/drawing/2014/main" id="{0FAAD616-9809-0F47-9C32-F28BCE96C450}"/>
                </a:ext>
              </a:extLst>
            </p:cNvPr>
            <p:cNvGrpSpPr>
              <a:grpSpLocks/>
            </p:cNvGrpSpPr>
            <p:nvPr/>
          </p:nvGrpSpPr>
          <p:grpSpPr bwMode="auto">
            <a:xfrm>
              <a:off x="3091" y="2634"/>
              <a:ext cx="301" cy="451"/>
              <a:chOff x="4140" y="429"/>
              <a:chExt cx="1425" cy="2396"/>
            </a:xfrm>
          </p:grpSpPr>
          <p:sp>
            <p:nvSpPr>
              <p:cNvPr id="369" name="Freeform 357">
                <a:extLst>
                  <a:ext uri="{FF2B5EF4-FFF2-40B4-BE49-F238E27FC236}">
                    <a16:creationId xmlns:a16="http://schemas.microsoft.com/office/drawing/2014/main" id="{2EB65E56-496B-EE43-A5BA-0034EDBB890B}"/>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0" name="Rectangle 358">
                <a:extLst>
                  <a:ext uri="{FF2B5EF4-FFF2-40B4-BE49-F238E27FC236}">
                    <a16:creationId xmlns:a16="http://schemas.microsoft.com/office/drawing/2014/main" id="{E623A3D2-E041-CF4A-AEB9-0E88006BF388}"/>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1" name="Freeform 359">
                <a:extLst>
                  <a:ext uri="{FF2B5EF4-FFF2-40B4-BE49-F238E27FC236}">
                    <a16:creationId xmlns:a16="http://schemas.microsoft.com/office/drawing/2014/main" id="{06D96649-1A4B-D349-BD4A-B3CA1C35716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2" name="Freeform 360">
                <a:extLst>
                  <a:ext uri="{FF2B5EF4-FFF2-40B4-BE49-F238E27FC236}">
                    <a16:creationId xmlns:a16="http://schemas.microsoft.com/office/drawing/2014/main" id="{8CB236BD-E7A4-F54C-A810-99FD583B411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3" name="Rectangle 361">
                <a:extLst>
                  <a:ext uri="{FF2B5EF4-FFF2-40B4-BE49-F238E27FC236}">
                    <a16:creationId xmlns:a16="http://schemas.microsoft.com/office/drawing/2014/main" id="{92C08DD8-675E-D34D-A84F-65A2DE10FF7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4" name="Group 362">
                <a:extLst>
                  <a:ext uri="{FF2B5EF4-FFF2-40B4-BE49-F238E27FC236}">
                    <a16:creationId xmlns:a16="http://schemas.microsoft.com/office/drawing/2014/main" id="{168D1B37-2023-2A4F-AEFF-7BCC580296C7}"/>
                  </a:ext>
                </a:extLst>
              </p:cNvPr>
              <p:cNvGrpSpPr>
                <a:grpSpLocks/>
              </p:cNvGrpSpPr>
              <p:nvPr/>
            </p:nvGrpSpPr>
            <p:grpSpPr bwMode="auto">
              <a:xfrm>
                <a:off x="4749" y="668"/>
                <a:ext cx="581" cy="145"/>
                <a:chOff x="614" y="2568"/>
                <a:chExt cx="725" cy="139"/>
              </a:xfrm>
            </p:grpSpPr>
            <p:sp>
              <p:nvSpPr>
                <p:cNvPr id="399" name="AutoShape 363">
                  <a:extLst>
                    <a:ext uri="{FF2B5EF4-FFF2-40B4-BE49-F238E27FC236}">
                      <a16:creationId xmlns:a16="http://schemas.microsoft.com/office/drawing/2014/main" id="{697647FE-4187-6C41-95DB-62B96522DA3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0" name="AutoShape 364">
                  <a:extLst>
                    <a:ext uri="{FF2B5EF4-FFF2-40B4-BE49-F238E27FC236}">
                      <a16:creationId xmlns:a16="http://schemas.microsoft.com/office/drawing/2014/main" id="{64F362C9-3CBA-504B-95A3-38E06F0678DF}"/>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75" name="Rectangle 365">
                <a:extLst>
                  <a:ext uri="{FF2B5EF4-FFF2-40B4-BE49-F238E27FC236}">
                    <a16:creationId xmlns:a16="http://schemas.microsoft.com/office/drawing/2014/main" id="{94D546CA-749A-BC48-B20F-57C5A8077E7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6" name="Group 366">
                <a:extLst>
                  <a:ext uri="{FF2B5EF4-FFF2-40B4-BE49-F238E27FC236}">
                    <a16:creationId xmlns:a16="http://schemas.microsoft.com/office/drawing/2014/main" id="{1812EEBE-2662-1E46-B90F-2E97DD6FED46}"/>
                  </a:ext>
                </a:extLst>
              </p:cNvPr>
              <p:cNvGrpSpPr>
                <a:grpSpLocks/>
              </p:cNvGrpSpPr>
              <p:nvPr/>
            </p:nvGrpSpPr>
            <p:grpSpPr bwMode="auto">
              <a:xfrm>
                <a:off x="4747" y="994"/>
                <a:ext cx="581" cy="134"/>
                <a:chOff x="614" y="2568"/>
                <a:chExt cx="725" cy="139"/>
              </a:xfrm>
            </p:grpSpPr>
            <p:sp>
              <p:nvSpPr>
                <p:cNvPr id="397" name="AutoShape 367">
                  <a:extLst>
                    <a:ext uri="{FF2B5EF4-FFF2-40B4-BE49-F238E27FC236}">
                      <a16:creationId xmlns:a16="http://schemas.microsoft.com/office/drawing/2014/main" id="{5354875B-2A6A-B040-9309-A4A5A50F3BD6}"/>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8" name="AutoShape 368">
                  <a:extLst>
                    <a:ext uri="{FF2B5EF4-FFF2-40B4-BE49-F238E27FC236}">
                      <a16:creationId xmlns:a16="http://schemas.microsoft.com/office/drawing/2014/main" id="{7085F58B-EEE8-BE46-B008-54CF97C6078B}"/>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77" name="Rectangle 369">
                <a:extLst>
                  <a:ext uri="{FF2B5EF4-FFF2-40B4-BE49-F238E27FC236}">
                    <a16:creationId xmlns:a16="http://schemas.microsoft.com/office/drawing/2014/main" id="{AB889316-958A-3944-8776-456DA75AA7F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8" name="Rectangle 370">
                <a:extLst>
                  <a:ext uri="{FF2B5EF4-FFF2-40B4-BE49-F238E27FC236}">
                    <a16:creationId xmlns:a16="http://schemas.microsoft.com/office/drawing/2014/main" id="{28A61210-9BA6-1B42-99F0-0AA06313718A}"/>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9" name="Group 371">
                <a:extLst>
                  <a:ext uri="{FF2B5EF4-FFF2-40B4-BE49-F238E27FC236}">
                    <a16:creationId xmlns:a16="http://schemas.microsoft.com/office/drawing/2014/main" id="{2D18D821-27B1-1C41-BCE9-F6BAA81749A0}"/>
                  </a:ext>
                </a:extLst>
              </p:cNvPr>
              <p:cNvGrpSpPr>
                <a:grpSpLocks/>
              </p:cNvGrpSpPr>
              <p:nvPr/>
            </p:nvGrpSpPr>
            <p:grpSpPr bwMode="auto">
              <a:xfrm>
                <a:off x="4735" y="1627"/>
                <a:ext cx="582" cy="151"/>
                <a:chOff x="614" y="2568"/>
                <a:chExt cx="725" cy="139"/>
              </a:xfrm>
            </p:grpSpPr>
            <p:sp>
              <p:nvSpPr>
                <p:cNvPr id="395" name="AutoShape 372">
                  <a:extLst>
                    <a:ext uri="{FF2B5EF4-FFF2-40B4-BE49-F238E27FC236}">
                      <a16:creationId xmlns:a16="http://schemas.microsoft.com/office/drawing/2014/main" id="{B58EE831-7F05-9245-A127-DD8BBE0CAE1B}"/>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6" name="AutoShape 373">
                  <a:extLst>
                    <a:ext uri="{FF2B5EF4-FFF2-40B4-BE49-F238E27FC236}">
                      <a16:creationId xmlns:a16="http://schemas.microsoft.com/office/drawing/2014/main" id="{85C001D1-A6CB-AF4D-AEBE-CA0F781AACF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80" name="Freeform 374">
                <a:extLst>
                  <a:ext uri="{FF2B5EF4-FFF2-40B4-BE49-F238E27FC236}">
                    <a16:creationId xmlns:a16="http://schemas.microsoft.com/office/drawing/2014/main" id="{B8F2D608-6D10-E648-961C-502BF52F29F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81" name="Group 375">
                <a:extLst>
                  <a:ext uri="{FF2B5EF4-FFF2-40B4-BE49-F238E27FC236}">
                    <a16:creationId xmlns:a16="http://schemas.microsoft.com/office/drawing/2014/main" id="{EA90B984-0232-2446-8671-DE7D83867631}"/>
                  </a:ext>
                </a:extLst>
              </p:cNvPr>
              <p:cNvGrpSpPr>
                <a:grpSpLocks/>
              </p:cNvGrpSpPr>
              <p:nvPr/>
            </p:nvGrpSpPr>
            <p:grpSpPr bwMode="auto">
              <a:xfrm>
                <a:off x="4739" y="1327"/>
                <a:ext cx="582" cy="139"/>
                <a:chOff x="614" y="2568"/>
                <a:chExt cx="725" cy="139"/>
              </a:xfrm>
            </p:grpSpPr>
            <p:sp>
              <p:nvSpPr>
                <p:cNvPr id="393" name="AutoShape 376">
                  <a:extLst>
                    <a:ext uri="{FF2B5EF4-FFF2-40B4-BE49-F238E27FC236}">
                      <a16:creationId xmlns:a16="http://schemas.microsoft.com/office/drawing/2014/main" id="{6EB17013-082B-8046-B555-12F5A15CDDD5}"/>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4" name="AutoShape 377">
                  <a:extLst>
                    <a:ext uri="{FF2B5EF4-FFF2-40B4-BE49-F238E27FC236}">
                      <a16:creationId xmlns:a16="http://schemas.microsoft.com/office/drawing/2014/main" id="{A70DD0EF-6EE9-E241-AB7E-EB4BDADA2EA5}"/>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82" name="Rectangle 378">
                <a:extLst>
                  <a:ext uri="{FF2B5EF4-FFF2-40B4-BE49-F238E27FC236}">
                    <a16:creationId xmlns:a16="http://schemas.microsoft.com/office/drawing/2014/main" id="{06B18518-E7AE-2941-AC96-4C9A6B0F0A7E}"/>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3" name="Freeform 379">
                <a:extLst>
                  <a:ext uri="{FF2B5EF4-FFF2-40B4-BE49-F238E27FC236}">
                    <a16:creationId xmlns:a16="http://schemas.microsoft.com/office/drawing/2014/main" id="{C884ECAB-FBB2-1146-9BA8-9234C107623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4" name="Freeform 380">
                <a:extLst>
                  <a:ext uri="{FF2B5EF4-FFF2-40B4-BE49-F238E27FC236}">
                    <a16:creationId xmlns:a16="http://schemas.microsoft.com/office/drawing/2014/main" id="{86ACC5C0-75DC-D644-9593-987029E24B3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5" name="Oval 381">
                <a:extLst>
                  <a:ext uri="{FF2B5EF4-FFF2-40B4-BE49-F238E27FC236}">
                    <a16:creationId xmlns:a16="http://schemas.microsoft.com/office/drawing/2014/main" id="{8F3063A0-8C29-3F4C-BBB6-E5C3DB20465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6" name="Freeform 382">
                <a:extLst>
                  <a:ext uri="{FF2B5EF4-FFF2-40B4-BE49-F238E27FC236}">
                    <a16:creationId xmlns:a16="http://schemas.microsoft.com/office/drawing/2014/main" id="{458BBF01-F7B3-7C4A-9F9B-C150FEACFE4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7" name="AutoShape 383">
                <a:extLst>
                  <a:ext uri="{FF2B5EF4-FFF2-40B4-BE49-F238E27FC236}">
                    <a16:creationId xmlns:a16="http://schemas.microsoft.com/office/drawing/2014/main" id="{F09EBB6E-D725-9948-A7CD-454E0B2D099C}"/>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8" name="AutoShape 384">
                <a:extLst>
                  <a:ext uri="{FF2B5EF4-FFF2-40B4-BE49-F238E27FC236}">
                    <a16:creationId xmlns:a16="http://schemas.microsoft.com/office/drawing/2014/main" id="{02BBEBA8-A2A8-6940-9840-37361C65A6C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9" name="Oval 385">
                <a:extLst>
                  <a:ext uri="{FF2B5EF4-FFF2-40B4-BE49-F238E27FC236}">
                    <a16:creationId xmlns:a16="http://schemas.microsoft.com/office/drawing/2014/main" id="{6CD76452-9A37-284A-AC19-94EAEBD63819}"/>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0" name="Oval 386">
                <a:extLst>
                  <a:ext uri="{FF2B5EF4-FFF2-40B4-BE49-F238E27FC236}">
                    <a16:creationId xmlns:a16="http://schemas.microsoft.com/office/drawing/2014/main" id="{1E726A08-C3CF-E243-B6EC-2B48F6CD7C61}"/>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391" name="Oval 387">
                <a:extLst>
                  <a:ext uri="{FF2B5EF4-FFF2-40B4-BE49-F238E27FC236}">
                    <a16:creationId xmlns:a16="http://schemas.microsoft.com/office/drawing/2014/main" id="{EA8C927A-FBE1-A045-983E-D27E291B72F4}"/>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2" name="Rectangle 388">
                <a:extLst>
                  <a:ext uri="{FF2B5EF4-FFF2-40B4-BE49-F238E27FC236}">
                    <a16:creationId xmlns:a16="http://schemas.microsoft.com/office/drawing/2014/main" id="{C8D6AC43-68AF-D54D-86AA-6781530920F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0" name="Group 320">
              <a:extLst>
                <a:ext uri="{FF2B5EF4-FFF2-40B4-BE49-F238E27FC236}">
                  <a16:creationId xmlns:a16="http://schemas.microsoft.com/office/drawing/2014/main" id="{BCA856A3-13D3-2047-A080-FFDA86B41EEC}"/>
                </a:ext>
              </a:extLst>
            </p:cNvPr>
            <p:cNvGrpSpPr>
              <a:grpSpLocks/>
            </p:cNvGrpSpPr>
            <p:nvPr/>
          </p:nvGrpSpPr>
          <p:grpSpPr bwMode="auto">
            <a:xfrm>
              <a:off x="3105" y="1159"/>
              <a:ext cx="301" cy="451"/>
              <a:chOff x="4140" y="429"/>
              <a:chExt cx="1425" cy="2396"/>
            </a:xfrm>
          </p:grpSpPr>
          <p:sp>
            <p:nvSpPr>
              <p:cNvPr id="337" name="Freeform 321">
                <a:extLst>
                  <a:ext uri="{FF2B5EF4-FFF2-40B4-BE49-F238E27FC236}">
                    <a16:creationId xmlns:a16="http://schemas.microsoft.com/office/drawing/2014/main" id="{E9C36205-9E0D-2941-8A7D-957488780FE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8" name="Rectangle 322">
                <a:extLst>
                  <a:ext uri="{FF2B5EF4-FFF2-40B4-BE49-F238E27FC236}">
                    <a16:creationId xmlns:a16="http://schemas.microsoft.com/office/drawing/2014/main" id="{DC6B3BB4-B3F9-6649-8059-F6509EF98FF2}"/>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9" name="Freeform 323">
                <a:extLst>
                  <a:ext uri="{FF2B5EF4-FFF2-40B4-BE49-F238E27FC236}">
                    <a16:creationId xmlns:a16="http://schemas.microsoft.com/office/drawing/2014/main" id="{95CD3C72-5158-C545-A42A-E0769B6870C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0" name="Freeform 324">
                <a:extLst>
                  <a:ext uri="{FF2B5EF4-FFF2-40B4-BE49-F238E27FC236}">
                    <a16:creationId xmlns:a16="http://schemas.microsoft.com/office/drawing/2014/main" id="{1090F3E0-60AF-444E-8E42-17F66B71A6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1" name="Rectangle 325">
                <a:extLst>
                  <a:ext uri="{FF2B5EF4-FFF2-40B4-BE49-F238E27FC236}">
                    <a16:creationId xmlns:a16="http://schemas.microsoft.com/office/drawing/2014/main" id="{3E522ADC-77DE-624F-87AA-FAECC92070FC}"/>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2" name="Group 326">
                <a:extLst>
                  <a:ext uri="{FF2B5EF4-FFF2-40B4-BE49-F238E27FC236}">
                    <a16:creationId xmlns:a16="http://schemas.microsoft.com/office/drawing/2014/main" id="{9A881071-53C4-854C-B41F-14CD734AB8D9}"/>
                  </a:ext>
                </a:extLst>
              </p:cNvPr>
              <p:cNvGrpSpPr>
                <a:grpSpLocks/>
              </p:cNvGrpSpPr>
              <p:nvPr/>
            </p:nvGrpSpPr>
            <p:grpSpPr bwMode="auto">
              <a:xfrm>
                <a:off x="4749" y="668"/>
                <a:ext cx="581" cy="145"/>
                <a:chOff x="614" y="2568"/>
                <a:chExt cx="725" cy="139"/>
              </a:xfrm>
            </p:grpSpPr>
            <p:sp>
              <p:nvSpPr>
                <p:cNvPr id="367" name="AutoShape 327">
                  <a:extLst>
                    <a:ext uri="{FF2B5EF4-FFF2-40B4-BE49-F238E27FC236}">
                      <a16:creationId xmlns:a16="http://schemas.microsoft.com/office/drawing/2014/main" id="{5EC42EDF-C001-704E-BAAE-2375ABBC886E}"/>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8" name="AutoShape 328">
                  <a:extLst>
                    <a:ext uri="{FF2B5EF4-FFF2-40B4-BE49-F238E27FC236}">
                      <a16:creationId xmlns:a16="http://schemas.microsoft.com/office/drawing/2014/main" id="{D887905D-58B1-9A4E-A16A-32F0BF16C0D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3" name="Rectangle 329">
                <a:extLst>
                  <a:ext uri="{FF2B5EF4-FFF2-40B4-BE49-F238E27FC236}">
                    <a16:creationId xmlns:a16="http://schemas.microsoft.com/office/drawing/2014/main" id="{36A11B0A-F86E-BE46-B4B2-5F605E896F79}"/>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4" name="Group 330">
                <a:extLst>
                  <a:ext uri="{FF2B5EF4-FFF2-40B4-BE49-F238E27FC236}">
                    <a16:creationId xmlns:a16="http://schemas.microsoft.com/office/drawing/2014/main" id="{0D898D3E-53D5-FA42-B3ED-1A902F554505}"/>
                  </a:ext>
                </a:extLst>
              </p:cNvPr>
              <p:cNvGrpSpPr>
                <a:grpSpLocks/>
              </p:cNvGrpSpPr>
              <p:nvPr/>
            </p:nvGrpSpPr>
            <p:grpSpPr bwMode="auto">
              <a:xfrm>
                <a:off x="4747" y="994"/>
                <a:ext cx="581" cy="134"/>
                <a:chOff x="614" y="2568"/>
                <a:chExt cx="725" cy="139"/>
              </a:xfrm>
            </p:grpSpPr>
            <p:sp>
              <p:nvSpPr>
                <p:cNvPr id="365" name="AutoShape 331">
                  <a:extLst>
                    <a:ext uri="{FF2B5EF4-FFF2-40B4-BE49-F238E27FC236}">
                      <a16:creationId xmlns:a16="http://schemas.microsoft.com/office/drawing/2014/main" id="{140CF4C1-2936-734F-BC64-690AD15BC614}"/>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6" name="AutoShape 332">
                  <a:extLst>
                    <a:ext uri="{FF2B5EF4-FFF2-40B4-BE49-F238E27FC236}">
                      <a16:creationId xmlns:a16="http://schemas.microsoft.com/office/drawing/2014/main" id="{25379ADE-E4A2-3644-A2E3-CEB92CF3E141}"/>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5" name="Rectangle 333">
                <a:extLst>
                  <a:ext uri="{FF2B5EF4-FFF2-40B4-BE49-F238E27FC236}">
                    <a16:creationId xmlns:a16="http://schemas.microsoft.com/office/drawing/2014/main" id="{58B982F1-2C06-C64E-8596-91110597440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6" name="Rectangle 334">
                <a:extLst>
                  <a:ext uri="{FF2B5EF4-FFF2-40B4-BE49-F238E27FC236}">
                    <a16:creationId xmlns:a16="http://schemas.microsoft.com/office/drawing/2014/main" id="{EC5379D6-711E-1046-B80F-16F89DE4F0E4}"/>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7" name="Group 335">
                <a:extLst>
                  <a:ext uri="{FF2B5EF4-FFF2-40B4-BE49-F238E27FC236}">
                    <a16:creationId xmlns:a16="http://schemas.microsoft.com/office/drawing/2014/main" id="{62B6A9C1-9ECF-E740-8210-537B54075D58}"/>
                  </a:ext>
                </a:extLst>
              </p:cNvPr>
              <p:cNvGrpSpPr>
                <a:grpSpLocks/>
              </p:cNvGrpSpPr>
              <p:nvPr/>
            </p:nvGrpSpPr>
            <p:grpSpPr bwMode="auto">
              <a:xfrm>
                <a:off x="4735" y="1627"/>
                <a:ext cx="582" cy="151"/>
                <a:chOff x="614" y="2568"/>
                <a:chExt cx="725" cy="139"/>
              </a:xfrm>
            </p:grpSpPr>
            <p:sp>
              <p:nvSpPr>
                <p:cNvPr id="363" name="AutoShape 336">
                  <a:extLst>
                    <a:ext uri="{FF2B5EF4-FFF2-40B4-BE49-F238E27FC236}">
                      <a16:creationId xmlns:a16="http://schemas.microsoft.com/office/drawing/2014/main" id="{9D8FBAA6-1137-6844-B6C0-8AE8A997B6B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4" name="AutoShape 337">
                  <a:extLst>
                    <a:ext uri="{FF2B5EF4-FFF2-40B4-BE49-F238E27FC236}">
                      <a16:creationId xmlns:a16="http://schemas.microsoft.com/office/drawing/2014/main" id="{69F4B76F-7829-E94B-BEA3-FD8D128BDFA8}"/>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8" name="Freeform 338">
                <a:extLst>
                  <a:ext uri="{FF2B5EF4-FFF2-40B4-BE49-F238E27FC236}">
                    <a16:creationId xmlns:a16="http://schemas.microsoft.com/office/drawing/2014/main" id="{22A5C20A-B311-014E-A689-CAD61456A39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9" name="Group 339">
                <a:extLst>
                  <a:ext uri="{FF2B5EF4-FFF2-40B4-BE49-F238E27FC236}">
                    <a16:creationId xmlns:a16="http://schemas.microsoft.com/office/drawing/2014/main" id="{925CE1AB-BA57-3848-BF71-4F28A97B45CA}"/>
                  </a:ext>
                </a:extLst>
              </p:cNvPr>
              <p:cNvGrpSpPr>
                <a:grpSpLocks/>
              </p:cNvGrpSpPr>
              <p:nvPr/>
            </p:nvGrpSpPr>
            <p:grpSpPr bwMode="auto">
              <a:xfrm>
                <a:off x="4739" y="1327"/>
                <a:ext cx="582" cy="139"/>
                <a:chOff x="614" y="2568"/>
                <a:chExt cx="725" cy="139"/>
              </a:xfrm>
            </p:grpSpPr>
            <p:sp>
              <p:nvSpPr>
                <p:cNvPr id="361" name="AutoShape 340">
                  <a:extLst>
                    <a:ext uri="{FF2B5EF4-FFF2-40B4-BE49-F238E27FC236}">
                      <a16:creationId xmlns:a16="http://schemas.microsoft.com/office/drawing/2014/main" id="{B07E1427-3B3F-6340-A5C6-DEFB2FDEA81A}"/>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2" name="AutoShape 341">
                  <a:extLst>
                    <a:ext uri="{FF2B5EF4-FFF2-40B4-BE49-F238E27FC236}">
                      <a16:creationId xmlns:a16="http://schemas.microsoft.com/office/drawing/2014/main" id="{E9341EDB-352E-324A-895B-0C91268DFA76}"/>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50" name="Rectangle 342">
                <a:extLst>
                  <a:ext uri="{FF2B5EF4-FFF2-40B4-BE49-F238E27FC236}">
                    <a16:creationId xmlns:a16="http://schemas.microsoft.com/office/drawing/2014/main" id="{11D2D091-BAD4-0641-8566-710F8617E386}"/>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1" name="Freeform 343">
                <a:extLst>
                  <a:ext uri="{FF2B5EF4-FFF2-40B4-BE49-F238E27FC236}">
                    <a16:creationId xmlns:a16="http://schemas.microsoft.com/office/drawing/2014/main" id="{3E9A5AE3-2D61-1346-98F1-082A92E964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2" name="Freeform 344">
                <a:extLst>
                  <a:ext uri="{FF2B5EF4-FFF2-40B4-BE49-F238E27FC236}">
                    <a16:creationId xmlns:a16="http://schemas.microsoft.com/office/drawing/2014/main" id="{C88A9B02-44A8-734D-A285-32FD607BA8C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3" name="Oval 345">
                <a:extLst>
                  <a:ext uri="{FF2B5EF4-FFF2-40B4-BE49-F238E27FC236}">
                    <a16:creationId xmlns:a16="http://schemas.microsoft.com/office/drawing/2014/main" id="{F7E578EC-80CB-5240-8CD1-30DCB354983E}"/>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4" name="Freeform 346">
                <a:extLst>
                  <a:ext uri="{FF2B5EF4-FFF2-40B4-BE49-F238E27FC236}">
                    <a16:creationId xmlns:a16="http://schemas.microsoft.com/office/drawing/2014/main" id="{01251E70-248C-C54E-995F-050E4B38D1B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5" name="AutoShape 347">
                <a:extLst>
                  <a:ext uri="{FF2B5EF4-FFF2-40B4-BE49-F238E27FC236}">
                    <a16:creationId xmlns:a16="http://schemas.microsoft.com/office/drawing/2014/main" id="{8EDCF461-339C-BE45-B223-F7FF2FF5301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6" name="AutoShape 348">
                <a:extLst>
                  <a:ext uri="{FF2B5EF4-FFF2-40B4-BE49-F238E27FC236}">
                    <a16:creationId xmlns:a16="http://schemas.microsoft.com/office/drawing/2014/main" id="{41BCC026-3C31-E047-BE6D-95F125EFBEA1}"/>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7" name="Oval 349">
                <a:extLst>
                  <a:ext uri="{FF2B5EF4-FFF2-40B4-BE49-F238E27FC236}">
                    <a16:creationId xmlns:a16="http://schemas.microsoft.com/office/drawing/2014/main" id="{BDE395A6-533C-B447-98EC-373FD11B4943}"/>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8" name="Oval 350">
                <a:extLst>
                  <a:ext uri="{FF2B5EF4-FFF2-40B4-BE49-F238E27FC236}">
                    <a16:creationId xmlns:a16="http://schemas.microsoft.com/office/drawing/2014/main" id="{B4DADC3A-2C8C-F346-B8B8-136C0D22C48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359" name="Oval 351">
                <a:extLst>
                  <a:ext uri="{FF2B5EF4-FFF2-40B4-BE49-F238E27FC236}">
                    <a16:creationId xmlns:a16="http://schemas.microsoft.com/office/drawing/2014/main" id="{38987EEB-88F2-1244-9E1C-2C362707F83E}"/>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0" name="Rectangle 352">
                <a:extLst>
                  <a:ext uri="{FF2B5EF4-FFF2-40B4-BE49-F238E27FC236}">
                    <a16:creationId xmlns:a16="http://schemas.microsoft.com/office/drawing/2014/main" id="{AAD9CA5F-C3CC-4E40-B45E-D06325400A1A}"/>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41" name="Line 9">
              <a:extLst>
                <a:ext uri="{FF2B5EF4-FFF2-40B4-BE49-F238E27FC236}">
                  <a16:creationId xmlns:a16="http://schemas.microsoft.com/office/drawing/2014/main" id="{9E3D4712-7ACE-524B-B065-8A439F0D26A4}"/>
                </a:ext>
              </a:extLst>
            </p:cNvPr>
            <p:cNvSpPr>
              <a:spLocks noChangeShapeType="1"/>
            </p:cNvSpPr>
            <p:nvPr/>
          </p:nvSpPr>
          <p:spPr bwMode="auto">
            <a:xfrm>
              <a:off x="3734" y="1642"/>
              <a:ext cx="708" cy="498"/>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42" name="Group 19">
              <a:extLst>
                <a:ext uri="{FF2B5EF4-FFF2-40B4-BE49-F238E27FC236}">
                  <a16:creationId xmlns:a16="http://schemas.microsoft.com/office/drawing/2014/main" id="{B7732DA7-70D9-1240-BF36-777385ECC696}"/>
                </a:ext>
              </a:extLst>
            </p:cNvPr>
            <p:cNvGrpSpPr>
              <a:grpSpLocks/>
            </p:cNvGrpSpPr>
            <p:nvPr/>
          </p:nvGrpSpPr>
          <p:grpSpPr bwMode="auto">
            <a:xfrm>
              <a:off x="4466" y="1881"/>
              <a:ext cx="510" cy="661"/>
              <a:chOff x="4296" y="2627"/>
              <a:chExt cx="510" cy="661"/>
            </a:xfrm>
          </p:grpSpPr>
          <p:sp>
            <p:nvSpPr>
              <p:cNvPr id="322" name="Rectangle 20">
                <a:extLst>
                  <a:ext uri="{FF2B5EF4-FFF2-40B4-BE49-F238E27FC236}">
                    <a16:creationId xmlns:a16="http://schemas.microsoft.com/office/drawing/2014/main" id="{7EF39355-B61B-E84C-B3EA-87B8386C9CF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3" name="Text Box 21">
                <a:extLst>
                  <a:ext uri="{FF2B5EF4-FFF2-40B4-BE49-F238E27FC236}">
                    <a16:creationId xmlns:a16="http://schemas.microsoft.com/office/drawing/2014/main" id="{26712A7D-44B8-304E-A5C8-D984194E694B}"/>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4" name="Rectangle 22">
                <a:extLst>
                  <a:ext uri="{FF2B5EF4-FFF2-40B4-BE49-F238E27FC236}">
                    <a16:creationId xmlns:a16="http://schemas.microsoft.com/office/drawing/2014/main" id="{7D10463C-95E2-7A40-B36D-B52E7D083D19}"/>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5" name="Line 23">
                <a:extLst>
                  <a:ext uri="{FF2B5EF4-FFF2-40B4-BE49-F238E27FC236}">
                    <a16:creationId xmlns:a16="http://schemas.microsoft.com/office/drawing/2014/main" id="{68F9A836-2CFD-7B42-A92E-BE9292B82AD9}"/>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6" name="Line 24">
                <a:extLst>
                  <a:ext uri="{FF2B5EF4-FFF2-40B4-BE49-F238E27FC236}">
                    <a16:creationId xmlns:a16="http://schemas.microsoft.com/office/drawing/2014/main" id="{1779996E-0F2D-8442-BDA2-3F87ED9983F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7" name="Line 25">
                <a:extLst>
                  <a:ext uri="{FF2B5EF4-FFF2-40B4-BE49-F238E27FC236}">
                    <a16:creationId xmlns:a16="http://schemas.microsoft.com/office/drawing/2014/main" id="{40E69C7B-2F1A-5E44-95A1-0FA6ED85581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8" name="Line 26">
                <a:extLst>
                  <a:ext uri="{FF2B5EF4-FFF2-40B4-BE49-F238E27FC236}">
                    <a16:creationId xmlns:a16="http://schemas.microsoft.com/office/drawing/2014/main" id="{CFC35C20-DD29-644F-933D-922B8557DBE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9" name="Line 27">
                <a:extLst>
                  <a:ext uri="{FF2B5EF4-FFF2-40B4-BE49-F238E27FC236}">
                    <a16:creationId xmlns:a16="http://schemas.microsoft.com/office/drawing/2014/main" id="{43DE343D-639B-8043-A638-7551BBFABD2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0" name="Line 28">
                <a:extLst>
                  <a:ext uri="{FF2B5EF4-FFF2-40B4-BE49-F238E27FC236}">
                    <a16:creationId xmlns:a16="http://schemas.microsoft.com/office/drawing/2014/main" id="{73CAB6AE-7763-9144-9C11-A01FC53341DB}"/>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1" name="Line 29">
                <a:extLst>
                  <a:ext uri="{FF2B5EF4-FFF2-40B4-BE49-F238E27FC236}">
                    <a16:creationId xmlns:a16="http://schemas.microsoft.com/office/drawing/2014/main" id="{04D1B335-C850-7F4C-B4D0-A23B2568D00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2" name="Rectangle 30">
                <a:extLst>
                  <a:ext uri="{FF2B5EF4-FFF2-40B4-BE49-F238E27FC236}">
                    <a16:creationId xmlns:a16="http://schemas.microsoft.com/office/drawing/2014/main" id="{D75BC7AF-5CB3-C249-8C45-6520E20D06A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3" name="Rectangle 31">
                <a:extLst>
                  <a:ext uri="{FF2B5EF4-FFF2-40B4-BE49-F238E27FC236}">
                    <a16:creationId xmlns:a16="http://schemas.microsoft.com/office/drawing/2014/main" id="{74DAAAB9-27DF-DA4B-872B-8B29FE6DD3B9}"/>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4" name="Rectangle 32">
                <a:extLst>
                  <a:ext uri="{FF2B5EF4-FFF2-40B4-BE49-F238E27FC236}">
                    <a16:creationId xmlns:a16="http://schemas.microsoft.com/office/drawing/2014/main" id="{5F99C941-D513-9148-ABE9-3B9B588B292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5" name="Rectangle 33">
                <a:extLst>
                  <a:ext uri="{FF2B5EF4-FFF2-40B4-BE49-F238E27FC236}">
                    <a16:creationId xmlns:a16="http://schemas.microsoft.com/office/drawing/2014/main" id="{3651F20B-728B-344C-B4AD-749B1DEACD30}"/>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6" name="Rectangle 34">
                <a:extLst>
                  <a:ext uri="{FF2B5EF4-FFF2-40B4-BE49-F238E27FC236}">
                    <a16:creationId xmlns:a16="http://schemas.microsoft.com/office/drawing/2014/main" id="{7164AE9B-5D5E-3949-A3F4-DED08F720F1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3" name="Group 60">
              <a:extLst>
                <a:ext uri="{FF2B5EF4-FFF2-40B4-BE49-F238E27FC236}">
                  <a16:creationId xmlns:a16="http://schemas.microsoft.com/office/drawing/2014/main" id="{5A333144-1730-0C4F-A832-56ED7E3B8DBB}"/>
                </a:ext>
              </a:extLst>
            </p:cNvPr>
            <p:cNvGrpSpPr>
              <a:grpSpLocks/>
            </p:cNvGrpSpPr>
            <p:nvPr/>
          </p:nvGrpSpPr>
          <p:grpSpPr bwMode="auto">
            <a:xfrm>
              <a:off x="3206" y="2763"/>
              <a:ext cx="510" cy="661"/>
              <a:chOff x="4296" y="2627"/>
              <a:chExt cx="510" cy="661"/>
            </a:xfrm>
          </p:grpSpPr>
          <p:sp>
            <p:nvSpPr>
              <p:cNvPr id="307" name="Rectangle 61">
                <a:extLst>
                  <a:ext uri="{FF2B5EF4-FFF2-40B4-BE49-F238E27FC236}">
                    <a16:creationId xmlns:a16="http://schemas.microsoft.com/office/drawing/2014/main" id="{9395864E-A9B4-5342-82A1-DE3B8AFE9218}"/>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8" name="Text Box 62">
                <a:extLst>
                  <a:ext uri="{FF2B5EF4-FFF2-40B4-BE49-F238E27FC236}">
                    <a16:creationId xmlns:a16="http://schemas.microsoft.com/office/drawing/2014/main" id="{5AACD721-3312-0F4C-BAF3-B6F1B5616C96}"/>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9" name="Rectangle 63">
                <a:extLst>
                  <a:ext uri="{FF2B5EF4-FFF2-40B4-BE49-F238E27FC236}">
                    <a16:creationId xmlns:a16="http://schemas.microsoft.com/office/drawing/2014/main" id="{93B2530E-F2E5-1041-B7D2-9465CE4EADCD}"/>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0" name="Line 64">
                <a:extLst>
                  <a:ext uri="{FF2B5EF4-FFF2-40B4-BE49-F238E27FC236}">
                    <a16:creationId xmlns:a16="http://schemas.microsoft.com/office/drawing/2014/main" id="{894E865A-3431-FD4B-96A5-C97DAAC7A611}"/>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1" name="Line 65">
                <a:extLst>
                  <a:ext uri="{FF2B5EF4-FFF2-40B4-BE49-F238E27FC236}">
                    <a16:creationId xmlns:a16="http://schemas.microsoft.com/office/drawing/2014/main" id="{3CA43AF7-D356-4142-A618-06DCB23282BE}"/>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2" name="Line 66">
                <a:extLst>
                  <a:ext uri="{FF2B5EF4-FFF2-40B4-BE49-F238E27FC236}">
                    <a16:creationId xmlns:a16="http://schemas.microsoft.com/office/drawing/2014/main" id="{4F8E4FC5-0A2A-4849-97E6-425A5D2E696A}"/>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3" name="Line 67">
                <a:extLst>
                  <a:ext uri="{FF2B5EF4-FFF2-40B4-BE49-F238E27FC236}">
                    <a16:creationId xmlns:a16="http://schemas.microsoft.com/office/drawing/2014/main" id="{343125A4-6A3A-F943-89E3-12B16C09D277}"/>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4" name="Line 68">
                <a:extLst>
                  <a:ext uri="{FF2B5EF4-FFF2-40B4-BE49-F238E27FC236}">
                    <a16:creationId xmlns:a16="http://schemas.microsoft.com/office/drawing/2014/main" id="{D4CB6017-5831-FA48-815B-BE92970244C9}"/>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5" name="Line 69">
                <a:extLst>
                  <a:ext uri="{FF2B5EF4-FFF2-40B4-BE49-F238E27FC236}">
                    <a16:creationId xmlns:a16="http://schemas.microsoft.com/office/drawing/2014/main" id="{E4754EF7-D910-814B-8B41-2FD2BAA878B3}"/>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6" name="Line 70">
                <a:extLst>
                  <a:ext uri="{FF2B5EF4-FFF2-40B4-BE49-F238E27FC236}">
                    <a16:creationId xmlns:a16="http://schemas.microsoft.com/office/drawing/2014/main" id="{F137C288-EF55-D540-A997-85FA917D7318}"/>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7" name="Rectangle 71">
                <a:extLst>
                  <a:ext uri="{FF2B5EF4-FFF2-40B4-BE49-F238E27FC236}">
                    <a16:creationId xmlns:a16="http://schemas.microsoft.com/office/drawing/2014/main" id="{F56FC77C-FB59-7F4E-B825-2A488EF8C8AC}"/>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8" name="Rectangle 72">
                <a:extLst>
                  <a:ext uri="{FF2B5EF4-FFF2-40B4-BE49-F238E27FC236}">
                    <a16:creationId xmlns:a16="http://schemas.microsoft.com/office/drawing/2014/main" id="{F41D8631-6A74-BA42-8A05-01D02E0EAA23}"/>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9" name="Rectangle 73">
                <a:extLst>
                  <a:ext uri="{FF2B5EF4-FFF2-40B4-BE49-F238E27FC236}">
                    <a16:creationId xmlns:a16="http://schemas.microsoft.com/office/drawing/2014/main" id="{C73BF6A9-3054-FB43-A0C0-EB576EBF15A1}"/>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0" name="Rectangle 74">
                <a:extLst>
                  <a:ext uri="{FF2B5EF4-FFF2-40B4-BE49-F238E27FC236}">
                    <a16:creationId xmlns:a16="http://schemas.microsoft.com/office/drawing/2014/main" id="{944FDC84-5A12-CC42-9A23-A92DDF6AE032}"/>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1" name="Rectangle 75">
                <a:extLst>
                  <a:ext uri="{FF2B5EF4-FFF2-40B4-BE49-F238E27FC236}">
                    <a16:creationId xmlns:a16="http://schemas.microsoft.com/office/drawing/2014/main" id="{88D6DBF9-99B2-4544-BF6D-329E89DCB6E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4" name="Group 96">
              <a:extLst>
                <a:ext uri="{FF2B5EF4-FFF2-40B4-BE49-F238E27FC236}">
                  <a16:creationId xmlns:a16="http://schemas.microsoft.com/office/drawing/2014/main" id="{57000094-DC40-484B-A0CA-146FA733FEE9}"/>
                </a:ext>
              </a:extLst>
            </p:cNvPr>
            <p:cNvGrpSpPr>
              <a:grpSpLocks/>
            </p:cNvGrpSpPr>
            <p:nvPr/>
          </p:nvGrpSpPr>
          <p:grpSpPr bwMode="auto">
            <a:xfrm>
              <a:off x="3206" y="1347"/>
              <a:ext cx="510" cy="661"/>
              <a:chOff x="4296" y="2627"/>
              <a:chExt cx="510" cy="661"/>
            </a:xfrm>
          </p:grpSpPr>
          <p:sp>
            <p:nvSpPr>
              <p:cNvPr id="292" name="Rectangle 97">
                <a:extLst>
                  <a:ext uri="{FF2B5EF4-FFF2-40B4-BE49-F238E27FC236}">
                    <a16:creationId xmlns:a16="http://schemas.microsoft.com/office/drawing/2014/main" id="{23688015-1451-B649-A136-19DFE598C30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3" name="Text Box 98">
                <a:extLst>
                  <a:ext uri="{FF2B5EF4-FFF2-40B4-BE49-F238E27FC236}">
                    <a16:creationId xmlns:a16="http://schemas.microsoft.com/office/drawing/2014/main" id="{8D2FAA41-802D-714B-9684-49001E0C1669}"/>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4" name="Rectangle 99">
                <a:extLst>
                  <a:ext uri="{FF2B5EF4-FFF2-40B4-BE49-F238E27FC236}">
                    <a16:creationId xmlns:a16="http://schemas.microsoft.com/office/drawing/2014/main" id="{A4CCD107-61E7-3242-85D1-3EAFC1B4790B}"/>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5" name="Line 100">
                <a:extLst>
                  <a:ext uri="{FF2B5EF4-FFF2-40B4-BE49-F238E27FC236}">
                    <a16:creationId xmlns:a16="http://schemas.microsoft.com/office/drawing/2014/main" id="{2743033E-E6A8-F646-99FA-C57B67EFD0CF}"/>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6" name="Line 101">
                <a:extLst>
                  <a:ext uri="{FF2B5EF4-FFF2-40B4-BE49-F238E27FC236}">
                    <a16:creationId xmlns:a16="http://schemas.microsoft.com/office/drawing/2014/main" id="{2C5C87C8-3EB9-C345-8455-9601CC8BF268}"/>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7" name="Line 102">
                <a:extLst>
                  <a:ext uri="{FF2B5EF4-FFF2-40B4-BE49-F238E27FC236}">
                    <a16:creationId xmlns:a16="http://schemas.microsoft.com/office/drawing/2014/main" id="{61F561F5-A8AF-F046-8A1B-EB72756DC9E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8" name="Line 103">
                <a:extLst>
                  <a:ext uri="{FF2B5EF4-FFF2-40B4-BE49-F238E27FC236}">
                    <a16:creationId xmlns:a16="http://schemas.microsoft.com/office/drawing/2014/main" id="{189B5DCD-C8CD-4049-BF55-784B4932C7C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9" name="Line 104">
                <a:extLst>
                  <a:ext uri="{FF2B5EF4-FFF2-40B4-BE49-F238E27FC236}">
                    <a16:creationId xmlns:a16="http://schemas.microsoft.com/office/drawing/2014/main" id="{51E021BF-BE11-C748-8956-6CE4588C2A3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0" name="Line 105">
                <a:extLst>
                  <a:ext uri="{FF2B5EF4-FFF2-40B4-BE49-F238E27FC236}">
                    <a16:creationId xmlns:a16="http://schemas.microsoft.com/office/drawing/2014/main" id="{4B929A3B-B815-E441-922D-EA14E8C14CA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1" name="Line 106">
                <a:extLst>
                  <a:ext uri="{FF2B5EF4-FFF2-40B4-BE49-F238E27FC236}">
                    <a16:creationId xmlns:a16="http://schemas.microsoft.com/office/drawing/2014/main" id="{5A282BD2-5338-3E4D-8636-9D489C73E76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2" name="Rectangle 107">
                <a:extLst>
                  <a:ext uri="{FF2B5EF4-FFF2-40B4-BE49-F238E27FC236}">
                    <a16:creationId xmlns:a16="http://schemas.microsoft.com/office/drawing/2014/main" id="{8E194D1F-5621-4E4F-9797-A2C32D688059}"/>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3" name="Rectangle 108">
                <a:extLst>
                  <a:ext uri="{FF2B5EF4-FFF2-40B4-BE49-F238E27FC236}">
                    <a16:creationId xmlns:a16="http://schemas.microsoft.com/office/drawing/2014/main" id="{AD50D80A-F8D2-514C-87E9-4ACA4207A64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4" name="Rectangle 109">
                <a:extLst>
                  <a:ext uri="{FF2B5EF4-FFF2-40B4-BE49-F238E27FC236}">
                    <a16:creationId xmlns:a16="http://schemas.microsoft.com/office/drawing/2014/main" id="{2275F6D3-E63F-C04C-A0DE-16B4A48427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5" name="Rectangle 110">
                <a:extLst>
                  <a:ext uri="{FF2B5EF4-FFF2-40B4-BE49-F238E27FC236}">
                    <a16:creationId xmlns:a16="http://schemas.microsoft.com/office/drawing/2014/main" id="{48706195-34DD-A541-88E3-15F1D1F4A881}"/>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6" name="Rectangle 111">
                <a:extLst>
                  <a:ext uri="{FF2B5EF4-FFF2-40B4-BE49-F238E27FC236}">
                    <a16:creationId xmlns:a16="http://schemas.microsoft.com/office/drawing/2014/main" id="{3F644955-990A-3D46-8B8D-8C68D095DA28}"/>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45" name="Line 117">
              <a:extLst>
                <a:ext uri="{FF2B5EF4-FFF2-40B4-BE49-F238E27FC236}">
                  <a16:creationId xmlns:a16="http://schemas.microsoft.com/office/drawing/2014/main" id="{14A97E77-F498-9E42-8702-8B7F5D1AC532}"/>
                </a:ext>
              </a:extLst>
            </p:cNvPr>
            <p:cNvSpPr>
              <a:spLocks noChangeShapeType="1"/>
            </p:cNvSpPr>
            <p:nvPr/>
          </p:nvSpPr>
          <p:spPr bwMode="auto">
            <a:xfrm flipV="1">
              <a:off x="3734" y="2350"/>
              <a:ext cx="708" cy="684"/>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6" name="Line 118">
              <a:extLst>
                <a:ext uri="{FF2B5EF4-FFF2-40B4-BE49-F238E27FC236}">
                  <a16:creationId xmlns:a16="http://schemas.microsoft.com/office/drawing/2014/main" id="{32DA8ECF-6761-E64E-A313-7489BEF95F7B}"/>
                </a:ext>
              </a:extLst>
            </p:cNvPr>
            <p:cNvSpPr>
              <a:spLocks noChangeShapeType="1"/>
            </p:cNvSpPr>
            <p:nvPr/>
          </p:nvSpPr>
          <p:spPr bwMode="auto">
            <a:xfrm flipH="1" flipV="1">
              <a:off x="3266" y="2020"/>
              <a:ext cx="0" cy="786"/>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47" name="Group 119">
              <a:extLst>
                <a:ext uri="{FF2B5EF4-FFF2-40B4-BE49-F238E27FC236}">
                  <a16:creationId xmlns:a16="http://schemas.microsoft.com/office/drawing/2014/main" id="{BA52A921-FC7C-6043-901B-354417734653}"/>
                </a:ext>
              </a:extLst>
            </p:cNvPr>
            <p:cNvGrpSpPr>
              <a:grpSpLocks/>
            </p:cNvGrpSpPr>
            <p:nvPr/>
          </p:nvGrpSpPr>
          <p:grpSpPr bwMode="auto">
            <a:xfrm>
              <a:off x="3799" y="2535"/>
              <a:ext cx="641" cy="330"/>
              <a:chOff x="3749" y="2537"/>
              <a:chExt cx="641" cy="330"/>
            </a:xfrm>
          </p:grpSpPr>
          <p:sp>
            <p:nvSpPr>
              <p:cNvPr id="290" name="Rectangle 120">
                <a:extLst>
                  <a:ext uri="{FF2B5EF4-FFF2-40B4-BE49-F238E27FC236}">
                    <a16:creationId xmlns:a16="http://schemas.microsoft.com/office/drawing/2014/main" id="{0C8E9259-98F2-604F-A4C6-3A7F488FCCBC}"/>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1" name="Text Box 121">
                <a:extLst>
                  <a:ext uri="{FF2B5EF4-FFF2-40B4-BE49-F238E27FC236}">
                    <a16:creationId xmlns:a16="http://schemas.microsoft.com/office/drawing/2014/main" id="{211C72D2-CB25-324F-AB81-6EE0282F0E95}"/>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48" name="Group 122">
              <a:extLst>
                <a:ext uri="{FF2B5EF4-FFF2-40B4-BE49-F238E27FC236}">
                  <a16:creationId xmlns:a16="http://schemas.microsoft.com/office/drawing/2014/main" id="{0C8CF91C-30A4-724C-9B71-2A06A2948780}"/>
                </a:ext>
              </a:extLst>
            </p:cNvPr>
            <p:cNvGrpSpPr>
              <a:grpSpLocks/>
            </p:cNvGrpSpPr>
            <p:nvPr/>
          </p:nvGrpSpPr>
          <p:grpSpPr bwMode="auto">
            <a:xfrm>
              <a:off x="3775" y="1743"/>
              <a:ext cx="641" cy="330"/>
              <a:chOff x="3749" y="2537"/>
              <a:chExt cx="641" cy="330"/>
            </a:xfrm>
          </p:grpSpPr>
          <p:sp>
            <p:nvSpPr>
              <p:cNvPr id="288" name="Rectangle 123">
                <a:extLst>
                  <a:ext uri="{FF2B5EF4-FFF2-40B4-BE49-F238E27FC236}">
                    <a16:creationId xmlns:a16="http://schemas.microsoft.com/office/drawing/2014/main" id="{FCECD58F-F77F-CE4B-B35E-A96DEDC7E69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9" name="Text Box 124">
                <a:extLst>
                  <a:ext uri="{FF2B5EF4-FFF2-40B4-BE49-F238E27FC236}">
                    <a16:creationId xmlns:a16="http://schemas.microsoft.com/office/drawing/2014/main" id="{AF84BA8D-FF6F-3247-901E-8E6B18720FED}"/>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49" name="Group 125">
              <a:extLst>
                <a:ext uri="{FF2B5EF4-FFF2-40B4-BE49-F238E27FC236}">
                  <a16:creationId xmlns:a16="http://schemas.microsoft.com/office/drawing/2014/main" id="{58DC277B-7AA7-2E40-B727-BF4769AC136C}"/>
                </a:ext>
              </a:extLst>
            </p:cNvPr>
            <p:cNvGrpSpPr>
              <a:grpSpLocks/>
            </p:cNvGrpSpPr>
            <p:nvPr/>
          </p:nvGrpSpPr>
          <p:grpSpPr bwMode="auto">
            <a:xfrm>
              <a:off x="2962" y="2151"/>
              <a:ext cx="641" cy="330"/>
              <a:chOff x="3770" y="2495"/>
              <a:chExt cx="641" cy="330"/>
            </a:xfrm>
          </p:grpSpPr>
          <p:sp>
            <p:nvSpPr>
              <p:cNvPr id="286" name="Rectangle 126">
                <a:extLst>
                  <a:ext uri="{FF2B5EF4-FFF2-40B4-BE49-F238E27FC236}">
                    <a16:creationId xmlns:a16="http://schemas.microsoft.com/office/drawing/2014/main" id="{2816DCBF-A1AF-E048-B956-3F1809C0D71D}"/>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7" name="Text Box 127">
                <a:extLst>
                  <a:ext uri="{FF2B5EF4-FFF2-40B4-BE49-F238E27FC236}">
                    <a16:creationId xmlns:a16="http://schemas.microsoft.com/office/drawing/2014/main" id="{63B15CD0-9983-6A4B-9279-804A5439A9E3}"/>
                  </a:ext>
                </a:extLst>
              </p:cNvPr>
              <p:cNvSpPr txBox="1">
                <a:spLocks noChangeArrowheads="1"/>
              </p:cNvSpPr>
              <p:nvPr/>
            </p:nvSpPr>
            <p:spPr bwMode="auto">
              <a:xfrm>
                <a:off x="3770" y="2495"/>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50" name="Group 423">
              <a:extLst>
                <a:ext uri="{FF2B5EF4-FFF2-40B4-BE49-F238E27FC236}">
                  <a16:creationId xmlns:a16="http://schemas.microsoft.com/office/drawing/2014/main" id="{30BA0251-F53A-8C4F-97BA-8DC51407C806}"/>
                </a:ext>
              </a:extLst>
            </p:cNvPr>
            <p:cNvGrpSpPr>
              <a:grpSpLocks/>
            </p:cNvGrpSpPr>
            <p:nvPr/>
          </p:nvGrpSpPr>
          <p:grpSpPr bwMode="auto">
            <a:xfrm>
              <a:off x="3579" y="886"/>
              <a:ext cx="583" cy="664"/>
              <a:chOff x="3566" y="550"/>
              <a:chExt cx="583" cy="664"/>
            </a:xfrm>
          </p:grpSpPr>
          <p:grpSp>
            <p:nvGrpSpPr>
              <p:cNvPr id="281" name="Group 353">
                <a:extLst>
                  <a:ext uri="{FF2B5EF4-FFF2-40B4-BE49-F238E27FC236}">
                    <a16:creationId xmlns:a16="http://schemas.microsoft.com/office/drawing/2014/main" id="{08E25960-F839-D945-AEB0-EBA43385EDC3}"/>
                  </a:ext>
                </a:extLst>
              </p:cNvPr>
              <p:cNvGrpSpPr>
                <a:grpSpLocks/>
              </p:cNvGrpSpPr>
              <p:nvPr/>
            </p:nvGrpSpPr>
            <p:grpSpPr bwMode="auto">
              <a:xfrm>
                <a:off x="3588" y="692"/>
                <a:ext cx="561" cy="522"/>
                <a:chOff x="-44" y="1473"/>
                <a:chExt cx="981" cy="1105"/>
              </a:xfrm>
            </p:grpSpPr>
            <p:pic>
              <p:nvPicPr>
                <p:cNvPr id="284" name="Picture 354" descr="desktop_computer_stylized_medium">
                  <a:extLst>
                    <a:ext uri="{FF2B5EF4-FFF2-40B4-BE49-F238E27FC236}">
                      <a16:creationId xmlns:a16="http://schemas.microsoft.com/office/drawing/2014/main" id="{A8E24158-A20D-2643-9568-7E2B6A9A8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355">
                  <a:extLst>
                    <a:ext uri="{FF2B5EF4-FFF2-40B4-BE49-F238E27FC236}">
                      <a16:creationId xmlns:a16="http://schemas.microsoft.com/office/drawing/2014/main" id="{7C66E8C3-2156-B443-A62B-AB5FE62DD48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82" name="Rectangle 115">
                <a:extLst>
                  <a:ext uri="{FF2B5EF4-FFF2-40B4-BE49-F238E27FC236}">
                    <a16:creationId xmlns:a16="http://schemas.microsoft.com/office/drawing/2014/main" id="{A8808CF7-A20F-6048-A5C3-5948802EC13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3" name="Text Box 116">
                <a:extLst>
                  <a:ext uri="{FF2B5EF4-FFF2-40B4-BE49-F238E27FC236}">
                    <a16:creationId xmlns:a16="http://schemas.microsoft.com/office/drawing/2014/main" id="{3615B133-7ADF-B149-A5EF-D48A09950BEA}"/>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1" name="Group 424">
              <a:extLst>
                <a:ext uri="{FF2B5EF4-FFF2-40B4-BE49-F238E27FC236}">
                  <a16:creationId xmlns:a16="http://schemas.microsoft.com/office/drawing/2014/main" id="{45EE4567-07D2-9B44-B152-A79DBA14304E}"/>
                </a:ext>
              </a:extLst>
            </p:cNvPr>
            <p:cNvGrpSpPr>
              <a:grpSpLocks/>
            </p:cNvGrpSpPr>
            <p:nvPr/>
          </p:nvGrpSpPr>
          <p:grpSpPr bwMode="auto">
            <a:xfrm>
              <a:off x="4862" y="1400"/>
              <a:ext cx="583" cy="664"/>
              <a:chOff x="3566" y="550"/>
              <a:chExt cx="583" cy="664"/>
            </a:xfrm>
          </p:grpSpPr>
          <p:grpSp>
            <p:nvGrpSpPr>
              <p:cNvPr id="276" name="Group 425">
                <a:extLst>
                  <a:ext uri="{FF2B5EF4-FFF2-40B4-BE49-F238E27FC236}">
                    <a16:creationId xmlns:a16="http://schemas.microsoft.com/office/drawing/2014/main" id="{E722A2E6-A5F4-6C41-B802-1B3176A5427A}"/>
                  </a:ext>
                </a:extLst>
              </p:cNvPr>
              <p:cNvGrpSpPr>
                <a:grpSpLocks/>
              </p:cNvGrpSpPr>
              <p:nvPr/>
            </p:nvGrpSpPr>
            <p:grpSpPr bwMode="auto">
              <a:xfrm>
                <a:off x="3588" y="692"/>
                <a:ext cx="561" cy="522"/>
                <a:chOff x="-44" y="1473"/>
                <a:chExt cx="981" cy="1105"/>
              </a:xfrm>
            </p:grpSpPr>
            <p:pic>
              <p:nvPicPr>
                <p:cNvPr id="279" name="Picture 426" descr="desktop_computer_stylized_medium">
                  <a:extLst>
                    <a:ext uri="{FF2B5EF4-FFF2-40B4-BE49-F238E27FC236}">
                      <a16:creationId xmlns:a16="http://schemas.microsoft.com/office/drawing/2014/main" id="{8B6EAA10-F9D8-724F-94C8-D4E4B57A04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Freeform 427">
                  <a:extLst>
                    <a:ext uri="{FF2B5EF4-FFF2-40B4-BE49-F238E27FC236}">
                      <a16:creationId xmlns:a16="http://schemas.microsoft.com/office/drawing/2014/main" id="{1E93A55D-6DF6-C544-9512-0E02D9C496CF}"/>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77" name="Rectangle 115">
                <a:extLst>
                  <a:ext uri="{FF2B5EF4-FFF2-40B4-BE49-F238E27FC236}">
                    <a16:creationId xmlns:a16="http://schemas.microsoft.com/office/drawing/2014/main" id="{1B535841-0794-1B43-AB50-A8A2B89E469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78" name="Text Box 116">
                <a:extLst>
                  <a:ext uri="{FF2B5EF4-FFF2-40B4-BE49-F238E27FC236}">
                    <a16:creationId xmlns:a16="http://schemas.microsoft.com/office/drawing/2014/main" id="{08BD580D-BB58-674F-BF51-73AD02F8ED1B}"/>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2" name="Group 430">
              <a:extLst>
                <a:ext uri="{FF2B5EF4-FFF2-40B4-BE49-F238E27FC236}">
                  <a16:creationId xmlns:a16="http://schemas.microsoft.com/office/drawing/2014/main" id="{34A2D0BA-C196-4942-B7CA-678581CB5104}"/>
                </a:ext>
              </a:extLst>
            </p:cNvPr>
            <p:cNvGrpSpPr>
              <a:grpSpLocks/>
            </p:cNvGrpSpPr>
            <p:nvPr/>
          </p:nvGrpSpPr>
          <p:grpSpPr bwMode="auto">
            <a:xfrm>
              <a:off x="5074" y="1880"/>
              <a:ext cx="583" cy="664"/>
              <a:chOff x="3566" y="550"/>
              <a:chExt cx="583" cy="664"/>
            </a:xfrm>
          </p:grpSpPr>
          <p:grpSp>
            <p:nvGrpSpPr>
              <p:cNvPr id="271" name="Group 431">
                <a:extLst>
                  <a:ext uri="{FF2B5EF4-FFF2-40B4-BE49-F238E27FC236}">
                    <a16:creationId xmlns:a16="http://schemas.microsoft.com/office/drawing/2014/main" id="{BE03D0A5-F5D7-9948-B7EA-FA5E6ADA2BBE}"/>
                  </a:ext>
                </a:extLst>
              </p:cNvPr>
              <p:cNvGrpSpPr>
                <a:grpSpLocks/>
              </p:cNvGrpSpPr>
              <p:nvPr/>
            </p:nvGrpSpPr>
            <p:grpSpPr bwMode="auto">
              <a:xfrm>
                <a:off x="3588" y="692"/>
                <a:ext cx="561" cy="522"/>
                <a:chOff x="-44" y="1473"/>
                <a:chExt cx="981" cy="1105"/>
              </a:xfrm>
            </p:grpSpPr>
            <p:pic>
              <p:nvPicPr>
                <p:cNvPr id="274" name="Picture 432" descr="desktop_computer_stylized_medium">
                  <a:extLst>
                    <a:ext uri="{FF2B5EF4-FFF2-40B4-BE49-F238E27FC236}">
                      <a16:creationId xmlns:a16="http://schemas.microsoft.com/office/drawing/2014/main" id="{CE464295-B889-1B47-A8D7-3556B2AAAD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 name="Freeform 433">
                  <a:extLst>
                    <a:ext uri="{FF2B5EF4-FFF2-40B4-BE49-F238E27FC236}">
                      <a16:creationId xmlns:a16="http://schemas.microsoft.com/office/drawing/2014/main" id="{C77332B6-93C9-A042-A591-13DCD23AA5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72" name="Rectangle 115">
                <a:extLst>
                  <a:ext uri="{FF2B5EF4-FFF2-40B4-BE49-F238E27FC236}">
                    <a16:creationId xmlns:a16="http://schemas.microsoft.com/office/drawing/2014/main" id="{F6E9263B-5B99-914A-B779-F129D9C75626}"/>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73" name="Text Box 116">
                <a:extLst>
                  <a:ext uri="{FF2B5EF4-FFF2-40B4-BE49-F238E27FC236}">
                    <a16:creationId xmlns:a16="http://schemas.microsoft.com/office/drawing/2014/main" id="{E6ADB34B-0590-DF41-A12D-070F82E8AE8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3" name="Group 436">
              <a:extLst>
                <a:ext uri="{FF2B5EF4-FFF2-40B4-BE49-F238E27FC236}">
                  <a16:creationId xmlns:a16="http://schemas.microsoft.com/office/drawing/2014/main" id="{1E0B8E86-E363-7347-AAB0-795D10C2D288}"/>
                </a:ext>
              </a:extLst>
            </p:cNvPr>
            <p:cNvGrpSpPr>
              <a:grpSpLocks/>
            </p:cNvGrpSpPr>
            <p:nvPr/>
          </p:nvGrpSpPr>
          <p:grpSpPr bwMode="auto">
            <a:xfrm>
              <a:off x="4991" y="2540"/>
              <a:ext cx="583" cy="664"/>
              <a:chOff x="3566" y="550"/>
              <a:chExt cx="583" cy="664"/>
            </a:xfrm>
          </p:grpSpPr>
          <p:grpSp>
            <p:nvGrpSpPr>
              <p:cNvPr id="266" name="Group 437">
                <a:extLst>
                  <a:ext uri="{FF2B5EF4-FFF2-40B4-BE49-F238E27FC236}">
                    <a16:creationId xmlns:a16="http://schemas.microsoft.com/office/drawing/2014/main" id="{AC5F831C-0C35-C549-B51D-4296B8B8B9F6}"/>
                  </a:ext>
                </a:extLst>
              </p:cNvPr>
              <p:cNvGrpSpPr>
                <a:grpSpLocks/>
              </p:cNvGrpSpPr>
              <p:nvPr/>
            </p:nvGrpSpPr>
            <p:grpSpPr bwMode="auto">
              <a:xfrm>
                <a:off x="3588" y="692"/>
                <a:ext cx="561" cy="522"/>
                <a:chOff x="-44" y="1473"/>
                <a:chExt cx="981" cy="1105"/>
              </a:xfrm>
            </p:grpSpPr>
            <p:pic>
              <p:nvPicPr>
                <p:cNvPr id="269" name="Picture 438" descr="desktop_computer_stylized_medium">
                  <a:extLst>
                    <a:ext uri="{FF2B5EF4-FFF2-40B4-BE49-F238E27FC236}">
                      <a16:creationId xmlns:a16="http://schemas.microsoft.com/office/drawing/2014/main" id="{AD14A203-3912-324B-BE4F-9D6A4285CE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 name="Freeform 439">
                  <a:extLst>
                    <a:ext uri="{FF2B5EF4-FFF2-40B4-BE49-F238E27FC236}">
                      <a16:creationId xmlns:a16="http://schemas.microsoft.com/office/drawing/2014/main" id="{9E88436B-4E0D-D149-A214-D937D45DEA0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67" name="Rectangle 115">
                <a:extLst>
                  <a:ext uri="{FF2B5EF4-FFF2-40B4-BE49-F238E27FC236}">
                    <a16:creationId xmlns:a16="http://schemas.microsoft.com/office/drawing/2014/main" id="{0DEA31A9-2C76-564E-B16F-DBD697177EA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8" name="Text Box 116">
                <a:extLst>
                  <a:ext uri="{FF2B5EF4-FFF2-40B4-BE49-F238E27FC236}">
                    <a16:creationId xmlns:a16="http://schemas.microsoft.com/office/drawing/2014/main" id="{7655A215-ADF5-8C47-8D04-DDBF56AFD73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4" name="Group 442">
              <a:extLst>
                <a:ext uri="{FF2B5EF4-FFF2-40B4-BE49-F238E27FC236}">
                  <a16:creationId xmlns:a16="http://schemas.microsoft.com/office/drawing/2014/main" id="{30600299-25CF-4A4E-8A3B-15590AC954A1}"/>
                </a:ext>
              </a:extLst>
            </p:cNvPr>
            <p:cNvGrpSpPr>
              <a:grpSpLocks/>
            </p:cNvGrpSpPr>
            <p:nvPr/>
          </p:nvGrpSpPr>
          <p:grpSpPr bwMode="auto">
            <a:xfrm>
              <a:off x="3346" y="3446"/>
              <a:ext cx="583" cy="664"/>
              <a:chOff x="3566" y="550"/>
              <a:chExt cx="583" cy="664"/>
            </a:xfrm>
          </p:grpSpPr>
          <p:grpSp>
            <p:nvGrpSpPr>
              <p:cNvPr id="261" name="Group 443">
                <a:extLst>
                  <a:ext uri="{FF2B5EF4-FFF2-40B4-BE49-F238E27FC236}">
                    <a16:creationId xmlns:a16="http://schemas.microsoft.com/office/drawing/2014/main" id="{116521D6-39B6-ED4D-BF9D-4EDC84BB43B2}"/>
                  </a:ext>
                </a:extLst>
              </p:cNvPr>
              <p:cNvGrpSpPr>
                <a:grpSpLocks/>
              </p:cNvGrpSpPr>
              <p:nvPr/>
            </p:nvGrpSpPr>
            <p:grpSpPr bwMode="auto">
              <a:xfrm>
                <a:off x="3588" y="692"/>
                <a:ext cx="561" cy="522"/>
                <a:chOff x="-44" y="1473"/>
                <a:chExt cx="981" cy="1105"/>
              </a:xfrm>
            </p:grpSpPr>
            <p:pic>
              <p:nvPicPr>
                <p:cNvPr id="264" name="Picture 444" descr="desktop_computer_stylized_medium">
                  <a:extLst>
                    <a:ext uri="{FF2B5EF4-FFF2-40B4-BE49-F238E27FC236}">
                      <a16:creationId xmlns:a16="http://schemas.microsoft.com/office/drawing/2014/main" id="{B764D5A2-AAF9-6F4A-AD12-7AF1E69A92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 name="Freeform 445">
                  <a:extLst>
                    <a:ext uri="{FF2B5EF4-FFF2-40B4-BE49-F238E27FC236}">
                      <a16:creationId xmlns:a16="http://schemas.microsoft.com/office/drawing/2014/main" id="{1CF12910-951A-5444-81F3-DDC16C9510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62" name="Rectangle 115">
                <a:extLst>
                  <a:ext uri="{FF2B5EF4-FFF2-40B4-BE49-F238E27FC236}">
                    <a16:creationId xmlns:a16="http://schemas.microsoft.com/office/drawing/2014/main" id="{E6B060FF-D007-3348-A6C9-A56534FB0EB9}"/>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3" name="Text Box 116">
                <a:extLst>
                  <a:ext uri="{FF2B5EF4-FFF2-40B4-BE49-F238E27FC236}">
                    <a16:creationId xmlns:a16="http://schemas.microsoft.com/office/drawing/2014/main" id="{D67C13D0-AC42-8E4B-9B42-5CEAC130287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5" name="Group 448">
              <a:extLst>
                <a:ext uri="{FF2B5EF4-FFF2-40B4-BE49-F238E27FC236}">
                  <a16:creationId xmlns:a16="http://schemas.microsoft.com/office/drawing/2014/main" id="{8E0DD129-7A33-3E4A-8455-FC51B1CF677D}"/>
                </a:ext>
              </a:extLst>
            </p:cNvPr>
            <p:cNvGrpSpPr>
              <a:grpSpLocks/>
            </p:cNvGrpSpPr>
            <p:nvPr/>
          </p:nvGrpSpPr>
          <p:grpSpPr bwMode="auto">
            <a:xfrm>
              <a:off x="3805" y="3056"/>
              <a:ext cx="583" cy="664"/>
              <a:chOff x="3566" y="550"/>
              <a:chExt cx="583" cy="664"/>
            </a:xfrm>
          </p:grpSpPr>
          <p:grpSp>
            <p:nvGrpSpPr>
              <p:cNvPr id="256" name="Group 449">
                <a:extLst>
                  <a:ext uri="{FF2B5EF4-FFF2-40B4-BE49-F238E27FC236}">
                    <a16:creationId xmlns:a16="http://schemas.microsoft.com/office/drawing/2014/main" id="{90AB032A-A3B7-3748-9489-8C4F91558160}"/>
                  </a:ext>
                </a:extLst>
              </p:cNvPr>
              <p:cNvGrpSpPr>
                <a:grpSpLocks/>
              </p:cNvGrpSpPr>
              <p:nvPr/>
            </p:nvGrpSpPr>
            <p:grpSpPr bwMode="auto">
              <a:xfrm>
                <a:off x="3588" y="692"/>
                <a:ext cx="561" cy="522"/>
                <a:chOff x="-44" y="1473"/>
                <a:chExt cx="981" cy="1105"/>
              </a:xfrm>
            </p:grpSpPr>
            <p:pic>
              <p:nvPicPr>
                <p:cNvPr id="259" name="Picture 450" descr="desktop_computer_stylized_medium">
                  <a:extLst>
                    <a:ext uri="{FF2B5EF4-FFF2-40B4-BE49-F238E27FC236}">
                      <a16:creationId xmlns:a16="http://schemas.microsoft.com/office/drawing/2014/main" id="{DE476DC9-0E4F-314D-82DF-D6027FE6D1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451">
                  <a:extLst>
                    <a:ext uri="{FF2B5EF4-FFF2-40B4-BE49-F238E27FC236}">
                      <a16:creationId xmlns:a16="http://schemas.microsoft.com/office/drawing/2014/main" id="{234ABE2F-A8B4-8542-94E8-78DDE67E3E2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57" name="Rectangle 115">
                <a:extLst>
                  <a:ext uri="{FF2B5EF4-FFF2-40B4-BE49-F238E27FC236}">
                    <a16:creationId xmlns:a16="http://schemas.microsoft.com/office/drawing/2014/main" id="{B0E02959-4482-944E-9351-976262974C1F}"/>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58" name="Text Box 116">
                <a:extLst>
                  <a:ext uri="{FF2B5EF4-FFF2-40B4-BE49-F238E27FC236}">
                    <a16:creationId xmlns:a16="http://schemas.microsoft.com/office/drawing/2014/main" id="{53D455CA-494C-3941-B909-EFE07A9B71F3}"/>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216" name="Rectangle 3">
            <a:extLst>
              <a:ext uri="{FF2B5EF4-FFF2-40B4-BE49-F238E27FC236}">
                <a16:creationId xmlns:a16="http://schemas.microsoft.com/office/drawing/2014/main" id="{D5E2CE3F-09DC-EA40-ABE5-ED6ACF8FB8D5}"/>
              </a:ext>
            </a:extLst>
          </p:cNvPr>
          <p:cNvSpPr txBox="1">
            <a:spLocks noChangeArrowheads="1"/>
          </p:cNvSpPr>
          <p:nvPr/>
        </p:nvSpPr>
        <p:spPr>
          <a:xfrm>
            <a:off x="660265" y="1387147"/>
            <a:ext cx="567403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mail servers: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mailbox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contains incoming messages for user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message queue</a:t>
            </a: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 outgoing (to be sent) mail messages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 protocol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between mail servers to send email messages</a:t>
            </a:r>
          </a:p>
          <a:p>
            <a:pPr marL="411163" marR="0" lvl="0"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client: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sending mail server</a:t>
            </a:r>
          </a:p>
          <a:p>
            <a:pPr marL="411163" marR="0" lvl="0"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ja-JP"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“server”: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receiving mail server</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B35D9358-DFF3-6B4F-B793-C73142424C20}"/>
              </a:ext>
            </a:extLst>
          </p:cNvPr>
          <p:cNvGrpSpPr/>
          <p:nvPr/>
        </p:nvGrpSpPr>
        <p:grpSpPr>
          <a:xfrm>
            <a:off x="7171111" y="1995054"/>
            <a:ext cx="3710247" cy="3732412"/>
            <a:chOff x="7171111" y="1995054"/>
            <a:chExt cx="3710247" cy="3732412"/>
          </a:xfrm>
        </p:grpSpPr>
        <p:sp>
          <p:nvSpPr>
            <p:cNvPr id="4" name="Oval 3">
              <a:extLst>
                <a:ext uri="{FF2B5EF4-FFF2-40B4-BE49-F238E27FC236}">
                  <a16:creationId xmlns:a16="http://schemas.microsoft.com/office/drawing/2014/main" id="{BBE430A9-6EC8-E04E-AC1F-E5B6080D4994}"/>
                </a:ext>
              </a:extLst>
            </p:cNvPr>
            <p:cNvSpPr/>
            <p:nvPr/>
          </p:nvSpPr>
          <p:spPr>
            <a:xfrm>
              <a:off x="7215447" y="199505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8" name="Oval 217">
              <a:extLst>
                <a:ext uri="{FF2B5EF4-FFF2-40B4-BE49-F238E27FC236}">
                  <a16:creationId xmlns:a16="http://schemas.microsoft.com/office/drawing/2014/main" id="{7240D5A6-234E-E146-AB2C-E5F301108500}"/>
                </a:ext>
              </a:extLst>
            </p:cNvPr>
            <p:cNvSpPr/>
            <p:nvPr/>
          </p:nvSpPr>
          <p:spPr>
            <a:xfrm>
              <a:off x="9213272" y="2862348"/>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Oval 218">
              <a:extLst>
                <a:ext uri="{FF2B5EF4-FFF2-40B4-BE49-F238E27FC236}">
                  <a16:creationId xmlns:a16="http://schemas.microsoft.com/office/drawing/2014/main" id="{BD61EF7B-A2A1-9B4E-A736-BF8BBEA6BDD9}"/>
                </a:ext>
              </a:extLst>
            </p:cNvPr>
            <p:cNvSpPr/>
            <p:nvPr/>
          </p:nvSpPr>
          <p:spPr>
            <a:xfrm>
              <a:off x="7171111" y="4261656"/>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Oval 219">
              <a:extLst>
                <a:ext uri="{FF2B5EF4-FFF2-40B4-BE49-F238E27FC236}">
                  <a16:creationId xmlns:a16="http://schemas.microsoft.com/office/drawing/2014/main" id="{8259EEA6-9689-C04D-BD3F-CF04D4B88165}"/>
                </a:ext>
              </a:extLst>
            </p:cNvPr>
            <p:cNvSpPr/>
            <p:nvPr/>
          </p:nvSpPr>
          <p:spPr>
            <a:xfrm>
              <a:off x="9651074" y="529520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22" name="Group 221">
            <a:extLst>
              <a:ext uri="{FF2B5EF4-FFF2-40B4-BE49-F238E27FC236}">
                <a16:creationId xmlns:a16="http://schemas.microsoft.com/office/drawing/2014/main" id="{F01800ED-B4E3-D244-99D3-D843C53AC930}"/>
              </a:ext>
            </a:extLst>
          </p:cNvPr>
          <p:cNvGrpSpPr/>
          <p:nvPr/>
        </p:nvGrpSpPr>
        <p:grpSpPr>
          <a:xfrm>
            <a:off x="7223758" y="2263832"/>
            <a:ext cx="3272445" cy="4031670"/>
            <a:chOff x="7171111" y="1995054"/>
            <a:chExt cx="3272445" cy="4031670"/>
          </a:xfrm>
        </p:grpSpPr>
        <p:sp>
          <p:nvSpPr>
            <p:cNvPr id="433" name="Oval 432">
              <a:extLst>
                <a:ext uri="{FF2B5EF4-FFF2-40B4-BE49-F238E27FC236}">
                  <a16:creationId xmlns:a16="http://schemas.microsoft.com/office/drawing/2014/main" id="{1AE66534-1742-4D4D-A771-2684958A7DEB}"/>
                </a:ext>
              </a:extLst>
            </p:cNvPr>
            <p:cNvSpPr/>
            <p:nvPr/>
          </p:nvSpPr>
          <p:spPr>
            <a:xfrm>
              <a:off x="7215447" y="199505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4" name="Oval 433">
              <a:extLst>
                <a:ext uri="{FF2B5EF4-FFF2-40B4-BE49-F238E27FC236}">
                  <a16:creationId xmlns:a16="http://schemas.microsoft.com/office/drawing/2014/main" id="{89210E69-0F0D-A54E-BE3D-5898333A054A}"/>
                </a:ext>
              </a:extLst>
            </p:cNvPr>
            <p:cNvSpPr/>
            <p:nvPr/>
          </p:nvSpPr>
          <p:spPr>
            <a:xfrm>
              <a:off x="9213272" y="2862348"/>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5" name="Oval 434">
              <a:extLst>
                <a:ext uri="{FF2B5EF4-FFF2-40B4-BE49-F238E27FC236}">
                  <a16:creationId xmlns:a16="http://schemas.microsoft.com/office/drawing/2014/main" id="{D90FA906-1714-D741-9807-A174108A555D}"/>
                </a:ext>
              </a:extLst>
            </p:cNvPr>
            <p:cNvSpPr/>
            <p:nvPr/>
          </p:nvSpPr>
          <p:spPr>
            <a:xfrm>
              <a:off x="7171111" y="4261656"/>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6" name="Oval 435">
              <a:extLst>
                <a:ext uri="{FF2B5EF4-FFF2-40B4-BE49-F238E27FC236}">
                  <a16:creationId xmlns:a16="http://schemas.microsoft.com/office/drawing/2014/main" id="{FC5F6C4F-12A6-3249-823E-31B999516BF6}"/>
                </a:ext>
              </a:extLst>
            </p:cNvPr>
            <p:cNvSpPr/>
            <p:nvPr/>
          </p:nvSpPr>
          <p:spPr>
            <a:xfrm>
              <a:off x="9590116" y="5594462"/>
              <a:ext cx="759227"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2E7737B7-4792-4C4D-ADC2-1233AEC89C9C}"/>
              </a:ext>
            </a:extLst>
          </p:cNvPr>
          <p:cNvGrpSpPr/>
          <p:nvPr/>
        </p:nvGrpSpPr>
        <p:grpSpPr>
          <a:xfrm>
            <a:off x="6988233" y="2128058"/>
            <a:ext cx="2391295" cy="1864822"/>
            <a:chOff x="6988233" y="2128058"/>
            <a:chExt cx="2391295" cy="1864822"/>
          </a:xfrm>
        </p:grpSpPr>
        <p:sp>
          <p:nvSpPr>
            <p:cNvPr id="6" name="Oval 5">
              <a:extLst>
                <a:ext uri="{FF2B5EF4-FFF2-40B4-BE49-F238E27FC236}">
                  <a16:creationId xmlns:a16="http://schemas.microsoft.com/office/drawing/2014/main" id="{59B212E0-3D25-5C48-91EF-9330F70E0B9C}"/>
                </a:ext>
              </a:extLst>
            </p:cNvPr>
            <p:cNvSpPr/>
            <p:nvPr/>
          </p:nvSpPr>
          <p:spPr>
            <a:xfrm>
              <a:off x="8262851" y="2128058"/>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7" name="Oval 436">
              <a:extLst>
                <a:ext uri="{FF2B5EF4-FFF2-40B4-BE49-F238E27FC236}">
                  <a16:creationId xmlns:a16="http://schemas.microsoft.com/office/drawing/2014/main" id="{E403B798-6196-3C4A-B374-5D484B4CC8E5}"/>
                </a:ext>
              </a:extLst>
            </p:cNvPr>
            <p:cNvSpPr/>
            <p:nvPr/>
          </p:nvSpPr>
          <p:spPr>
            <a:xfrm>
              <a:off x="8298873" y="3377738"/>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8" name="Oval 437">
              <a:extLst>
                <a:ext uri="{FF2B5EF4-FFF2-40B4-BE49-F238E27FC236}">
                  <a16:creationId xmlns:a16="http://schemas.microsoft.com/office/drawing/2014/main" id="{C60CAC5E-6F7C-8B4C-90CB-74107EEAC9E4}"/>
                </a:ext>
              </a:extLst>
            </p:cNvPr>
            <p:cNvSpPr/>
            <p:nvPr/>
          </p:nvSpPr>
          <p:spPr>
            <a:xfrm>
              <a:off x="6988233" y="2781993"/>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39" name="Slide Number Placeholder 2">
            <a:extLst>
              <a:ext uri="{FF2B5EF4-FFF2-40B4-BE49-F238E27FC236}">
                <a16:creationId xmlns:a16="http://schemas.microsoft.com/office/drawing/2014/main" id="{01EA6896-ADAC-0A4A-9F59-CC5D8AE36554}"/>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56</a:t>
            </a:fld>
            <a:endParaRPr lang="en-US" dirty="0"/>
          </a:p>
        </p:txBody>
      </p:sp>
    </p:spTree>
    <p:extLst>
      <p:ext uri="{BB962C8B-B14F-4D97-AF65-F5344CB8AC3E}">
        <p14:creationId xmlns:p14="http://schemas.microsoft.com/office/powerpoint/2010/main" val="235506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6">
                                            <p:txEl>
                                              <p:pRg st="1" end="1"/>
                                            </p:txEl>
                                          </p:spTgt>
                                        </p:tgtEl>
                                        <p:attrNameLst>
                                          <p:attrName>style.visibility</p:attrName>
                                        </p:attrNameLst>
                                      </p:cBhvr>
                                      <p:to>
                                        <p:strVal val="visible"/>
                                      </p:to>
                                    </p:set>
                                    <p:animEffect transition="in" filter="dissolve">
                                      <p:cBhvr>
                                        <p:cTn id="7" dur="500"/>
                                        <p:tgtEl>
                                          <p:spTgt spid="21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22"/>
                                        </p:tgtEl>
                                        <p:attrNameLst>
                                          <p:attrName>style.visibility</p:attrName>
                                        </p:attrNameLst>
                                      </p:cBhvr>
                                      <p:to>
                                        <p:strVal val="visible"/>
                                      </p:to>
                                    </p:set>
                                    <p:animEffect transition="in" filter="dissolve">
                                      <p:cBhvr>
                                        <p:cTn id="10" dur="500"/>
                                        <p:tgtEl>
                                          <p:spTgt spid="22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16">
                                            <p:txEl>
                                              <p:pRg st="2" end="2"/>
                                            </p:txEl>
                                          </p:spTgt>
                                        </p:tgtEl>
                                        <p:attrNameLst>
                                          <p:attrName>style.visibility</p:attrName>
                                        </p:attrNameLst>
                                      </p:cBhvr>
                                      <p:to>
                                        <p:strVal val="visible"/>
                                      </p:to>
                                    </p:set>
                                    <p:animEffect transition="in" filter="dissolve">
                                      <p:cBhvr>
                                        <p:cTn id="15" dur="500"/>
                                        <p:tgtEl>
                                          <p:spTgt spid="216">
                                            <p:txEl>
                                              <p:pRg st="2" end="2"/>
                                            </p:txEl>
                                          </p:spTgt>
                                        </p:tgtEl>
                                      </p:cBhvr>
                                    </p:animEffect>
                                  </p:childTnLst>
                                </p:cTn>
                              </p:par>
                              <p:par>
                                <p:cTn id="16" presetID="9" presetClass="exit" presetSubtype="0" fill="hold" nodeType="withEffect">
                                  <p:stCondLst>
                                    <p:cond delay="0"/>
                                  </p:stCondLst>
                                  <p:childTnLst>
                                    <p:animEffect transition="out" filter="dissolve">
                                      <p:cBhvr>
                                        <p:cTn id="17" dur="500"/>
                                        <p:tgtEl>
                                          <p:spTgt spid="222"/>
                                        </p:tgtEl>
                                      </p:cBhvr>
                                    </p:animEffect>
                                    <p:set>
                                      <p:cBhvr>
                                        <p:cTn id="18" dur="1" fill="hold">
                                          <p:stCondLst>
                                            <p:cond delay="499"/>
                                          </p:stCondLst>
                                        </p:cTn>
                                        <p:tgtEl>
                                          <p:spTgt spid="222"/>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16">
                                            <p:txEl>
                                              <p:pRg st="3" end="3"/>
                                            </p:txEl>
                                          </p:spTgt>
                                        </p:tgtEl>
                                        <p:attrNameLst>
                                          <p:attrName>style.visibility</p:attrName>
                                        </p:attrNameLst>
                                      </p:cBhvr>
                                      <p:to>
                                        <p:strVal val="visible"/>
                                      </p:to>
                                    </p:set>
                                    <p:animEffect transition="in" filter="dissolve">
                                      <p:cBhvr>
                                        <p:cTn id="26" dur="500"/>
                                        <p:tgtEl>
                                          <p:spTgt spid="216">
                                            <p:txEl>
                                              <p:pRg st="3" end="3"/>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216">
                                            <p:txEl>
                                              <p:pRg st="4" end="4"/>
                                            </p:txEl>
                                          </p:spTgt>
                                        </p:tgtEl>
                                        <p:attrNameLst>
                                          <p:attrName>style.visibility</p:attrName>
                                        </p:attrNameLst>
                                      </p:cBhvr>
                                      <p:to>
                                        <p:strVal val="visible"/>
                                      </p:to>
                                    </p:set>
                                    <p:animEffect transition="in" filter="dissolve">
                                      <p:cBhvr>
                                        <p:cTn id="29" dur="500"/>
                                        <p:tgtEl>
                                          <p:spTgt spid="216">
                                            <p:txEl>
                                              <p:pRg st="4" end="4"/>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216">
                                            <p:txEl>
                                              <p:pRg st="5" end="5"/>
                                            </p:txEl>
                                          </p:spTgt>
                                        </p:tgtEl>
                                        <p:attrNameLst>
                                          <p:attrName>style.visibility</p:attrName>
                                        </p:attrNameLst>
                                      </p:cBhvr>
                                      <p:to>
                                        <p:strVal val="visible"/>
                                      </p:to>
                                    </p:set>
                                    <p:animEffect transition="in" filter="dissolve">
                                      <p:cBhvr>
                                        <p:cTn id="32" dur="500"/>
                                        <p:tgtEl>
                                          <p:spTgt spid="216">
                                            <p:txEl>
                                              <p:pRg st="5" end="5"/>
                                            </p:txEl>
                                          </p:spTgt>
                                        </p:tgtEl>
                                      </p:cBhvr>
                                    </p:animEffect>
                                  </p:childTnLst>
                                </p:cTn>
                              </p:par>
                              <p:par>
                                <p:cTn id="33" presetID="9" presetClass="entr" presetSubtype="0" fill="hold" nodeType="with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par>
                                <p:cTn id="36" presetID="9" presetClass="exit" presetSubtype="0" fill="hold" nodeType="withEffect">
                                  <p:stCondLst>
                                    <p:cond delay="0"/>
                                  </p:stCondLst>
                                  <p:childTnLst>
                                    <p:animEffect transition="out" filter="dissolve">
                                      <p:cBhvr>
                                        <p:cTn id="37" dur="500"/>
                                        <p:tgtEl>
                                          <p:spTgt spid="5"/>
                                        </p:tgtEl>
                                      </p:cBhvr>
                                    </p:animEffect>
                                    <p:set>
                                      <p:cBhvr>
                                        <p:cTn id="38"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SMTP RFC </a:t>
            </a:r>
            <a:r>
              <a:rPr lang="en-US" altLang="en-US" sz="3200" dirty="0">
                <a:cs typeface="Calibri" panose="020F0502020204030204" pitchFamily="34" charset="0"/>
              </a:rPr>
              <a:t>(5321)</a:t>
            </a:r>
            <a:endParaRPr lang="en-US" sz="4400" dirty="0"/>
          </a:p>
        </p:txBody>
      </p:sp>
      <p:sp>
        <p:nvSpPr>
          <p:cNvPr id="215" name="Rectangle 3">
            <a:extLst>
              <a:ext uri="{FF2B5EF4-FFF2-40B4-BE49-F238E27FC236}">
                <a16:creationId xmlns:a16="http://schemas.microsoft.com/office/drawing/2014/main" id="{38D73E7D-6683-3B49-B9F1-F60777D45BFB}"/>
              </a:ext>
            </a:extLst>
          </p:cNvPr>
          <p:cNvSpPr txBox="1">
            <a:spLocks noChangeArrowheads="1"/>
          </p:cNvSpPr>
          <p:nvPr/>
        </p:nvSpPr>
        <p:spPr>
          <a:xfrm>
            <a:off x="693827" y="1364343"/>
            <a:ext cx="688738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uses TCP to reliably transfer email message from client (mail server initiating connection) to server, port 25</a:t>
            </a:r>
          </a:p>
          <a:p>
            <a:pPr marL="695325" marR="0" lvl="1"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direct transfer: sending server (acting like client) to receiving server</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three phases of transfer</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handshaking (greeting)</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transfer of messages</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closure</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command/response interaction (like HTTP)</a:t>
            </a:r>
            <a:endPar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commands: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ASCII text</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response: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status code and phrase</a:t>
            </a:r>
          </a:p>
        </p:txBody>
      </p:sp>
      <p:sp>
        <p:nvSpPr>
          <p:cNvPr id="5" name="Line 15">
            <a:extLst>
              <a:ext uri="{FF2B5EF4-FFF2-40B4-BE49-F238E27FC236}">
                <a16:creationId xmlns:a16="http://schemas.microsoft.com/office/drawing/2014/main" id="{9DD85366-88DE-C542-88D9-20C49121DBDB}"/>
              </a:ext>
            </a:extLst>
          </p:cNvPr>
          <p:cNvSpPr>
            <a:spLocks noChangeShapeType="1"/>
          </p:cNvSpPr>
          <p:nvPr/>
        </p:nvSpPr>
        <p:spPr bwMode="auto">
          <a:xfrm>
            <a:off x="9759590" y="1806759"/>
            <a:ext cx="0" cy="4494287"/>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Line 16">
            <a:extLst>
              <a:ext uri="{FF2B5EF4-FFF2-40B4-BE49-F238E27FC236}">
                <a16:creationId xmlns:a16="http://schemas.microsoft.com/office/drawing/2014/main" id="{7FC5AA52-7805-5447-B85E-FDF51CDDE3EF}"/>
              </a:ext>
            </a:extLst>
          </p:cNvPr>
          <p:cNvSpPr>
            <a:spLocks noChangeShapeType="1"/>
          </p:cNvSpPr>
          <p:nvPr/>
        </p:nvSpPr>
        <p:spPr bwMode="auto">
          <a:xfrm>
            <a:off x="11450277" y="1800409"/>
            <a:ext cx="0" cy="4450761"/>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Line 17">
            <a:extLst>
              <a:ext uri="{FF2B5EF4-FFF2-40B4-BE49-F238E27FC236}">
                <a16:creationId xmlns:a16="http://schemas.microsoft.com/office/drawing/2014/main" id="{35C19D9B-6414-7C40-AE68-D886427A018E}"/>
              </a:ext>
            </a:extLst>
          </p:cNvPr>
          <p:cNvSpPr>
            <a:spLocks noChangeShapeType="1"/>
          </p:cNvSpPr>
          <p:nvPr/>
        </p:nvSpPr>
        <p:spPr bwMode="auto">
          <a:xfrm>
            <a:off x="9773877" y="2038535"/>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Line 18">
            <a:extLst>
              <a:ext uri="{FF2B5EF4-FFF2-40B4-BE49-F238E27FC236}">
                <a16:creationId xmlns:a16="http://schemas.microsoft.com/office/drawing/2014/main" id="{07450D17-7F6B-0642-8980-25D2524CF940}"/>
              </a:ext>
            </a:extLst>
          </p:cNvPr>
          <p:cNvSpPr>
            <a:spLocks noChangeShapeType="1"/>
          </p:cNvSpPr>
          <p:nvPr/>
        </p:nvSpPr>
        <p:spPr bwMode="auto">
          <a:xfrm flipH="1">
            <a:off x="9776216" y="2443434"/>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Line 19">
            <a:extLst>
              <a:ext uri="{FF2B5EF4-FFF2-40B4-BE49-F238E27FC236}">
                <a16:creationId xmlns:a16="http://schemas.microsoft.com/office/drawing/2014/main" id="{0BF8BD6C-738E-9C48-AE64-45C8CCA0DADB}"/>
              </a:ext>
            </a:extLst>
          </p:cNvPr>
          <p:cNvSpPr>
            <a:spLocks noChangeShapeType="1"/>
          </p:cNvSpPr>
          <p:nvPr/>
        </p:nvSpPr>
        <p:spPr bwMode="auto">
          <a:xfrm>
            <a:off x="9784153" y="295143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ine 23">
            <a:extLst>
              <a:ext uri="{FF2B5EF4-FFF2-40B4-BE49-F238E27FC236}">
                <a16:creationId xmlns:a16="http://schemas.microsoft.com/office/drawing/2014/main" id="{7FDF6CF0-39AA-704E-A46D-6894CBE86170}"/>
              </a:ext>
            </a:extLst>
          </p:cNvPr>
          <p:cNvSpPr>
            <a:spLocks noChangeShapeType="1"/>
          </p:cNvSpPr>
          <p:nvPr/>
        </p:nvSpPr>
        <p:spPr bwMode="auto">
          <a:xfrm>
            <a:off x="9369065" y="2013135"/>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Text Box 24">
            <a:extLst>
              <a:ext uri="{FF2B5EF4-FFF2-40B4-BE49-F238E27FC236}">
                <a16:creationId xmlns:a16="http://schemas.microsoft.com/office/drawing/2014/main" id="{0D81911D-90C6-0740-89E6-FCC1C8669E31}"/>
              </a:ext>
            </a:extLst>
          </p:cNvPr>
          <p:cNvSpPr txBox="1">
            <a:spLocks noChangeArrowheads="1"/>
          </p:cNvSpPr>
          <p:nvPr/>
        </p:nvSpPr>
        <p:spPr bwMode="auto">
          <a:xfrm>
            <a:off x="8029576" y="1681861"/>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initiate TCP</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connection</a:t>
            </a:r>
          </a:p>
        </p:txBody>
      </p:sp>
      <p:sp>
        <p:nvSpPr>
          <p:cNvPr id="15" name="AutoShape 25">
            <a:extLst>
              <a:ext uri="{FF2B5EF4-FFF2-40B4-BE49-F238E27FC236}">
                <a16:creationId xmlns:a16="http://schemas.microsoft.com/office/drawing/2014/main" id="{D39D69F5-CE1C-8841-A745-AB48B82D86C3}"/>
              </a:ext>
            </a:extLst>
          </p:cNvPr>
          <p:cNvSpPr>
            <a:spLocks/>
          </p:cNvSpPr>
          <p:nvPr/>
        </p:nvSpPr>
        <p:spPr bwMode="auto">
          <a:xfrm>
            <a:off x="9504002" y="2063935"/>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 name="Text Box 26">
            <a:extLst>
              <a:ext uri="{FF2B5EF4-FFF2-40B4-BE49-F238E27FC236}">
                <a16:creationId xmlns:a16="http://schemas.microsoft.com/office/drawing/2014/main" id="{22E819B2-D05E-114A-A16B-079A0196AEAF}"/>
              </a:ext>
            </a:extLst>
          </p:cNvPr>
          <p:cNvSpPr txBox="1">
            <a:spLocks noChangeArrowheads="1"/>
          </p:cNvSpPr>
          <p:nvPr/>
        </p:nvSpPr>
        <p:spPr bwMode="auto">
          <a:xfrm>
            <a:off x="9038028" y="2241821"/>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RTT</a:t>
            </a:r>
          </a:p>
        </p:txBody>
      </p:sp>
      <p:sp>
        <p:nvSpPr>
          <p:cNvPr id="17" name="Line 27">
            <a:extLst>
              <a:ext uri="{FF2B5EF4-FFF2-40B4-BE49-F238E27FC236}">
                <a16:creationId xmlns:a16="http://schemas.microsoft.com/office/drawing/2014/main" id="{DED47AD4-A4E5-D643-BEC4-36C82849822C}"/>
              </a:ext>
            </a:extLst>
          </p:cNvPr>
          <p:cNvSpPr>
            <a:spLocks noChangeShapeType="1"/>
          </p:cNvSpPr>
          <p:nvPr/>
        </p:nvSpPr>
        <p:spPr bwMode="auto">
          <a:xfrm>
            <a:off x="9434903" y="2884759"/>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Text Box 37">
            <a:extLst>
              <a:ext uri="{FF2B5EF4-FFF2-40B4-BE49-F238E27FC236}">
                <a16:creationId xmlns:a16="http://schemas.microsoft.com/office/drawing/2014/main" id="{F2867BB2-60F5-864A-8E27-42D477CE115C}"/>
              </a:ext>
            </a:extLst>
          </p:cNvPr>
          <p:cNvSpPr txBox="1">
            <a:spLocks noChangeArrowheads="1"/>
          </p:cNvSpPr>
          <p:nvPr/>
        </p:nvSpPr>
        <p:spPr bwMode="auto">
          <a:xfrm>
            <a:off x="9733670" y="5983183"/>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a:t>
            </a:r>
          </a:p>
        </p:txBody>
      </p:sp>
      <p:grpSp>
        <p:nvGrpSpPr>
          <p:cNvPr id="25" name="Group 43">
            <a:extLst>
              <a:ext uri="{FF2B5EF4-FFF2-40B4-BE49-F238E27FC236}">
                <a16:creationId xmlns:a16="http://schemas.microsoft.com/office/drawing/2014/main" id="{3D5C236C-8782-D645-9D62-5F8367661898}"/>
              </a:ext>
            </a:extLst>
          </p:cNvPr>
          <p:cNvGrpSpPr>
            <a:grpSpLocks/>
          </p:cNvGrpSpPr>
          <p:nvPr/>
        </p:nvGrpSpPr>
        <p:grpSpPr bwMode="auto">
          <a:xfrm>
            <a:off x="11321502" y="1113906"/>
            <a:ext cx="302736" cy="620580"/>
            <a:chOff x="4140" y="429"/>
            <a:chExt cx="1425" cy="2396"/>
          </a:xfrm>
        </p:grpSpPr>
        <p:sp>
          <p:nvSpPr>
            <p:cNvPr id="26" name="Freeform 44">
              <a:extLst>
                <a:ext uri="{FF2B5EF4-FFF2-40B4-BE49-F238E27FC236}">
                  <a16:creationId xmlns:a16="http://schemas.microsoft.com/office/drawing/2014/main" id="{3D7FD269-66F0-3A46-BC26-B1B48C1EC0C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Rectangle 45">
              <a:extLst>
                <a:ext uri="{FF2B5EF4-FFF2-40B4-BE49-F238E27FC236}">
                  <a16:creationId xmlns:a16="http://schemas.microsoft.com/office/drawing/2014/main" id="{499BD07C-348D-EE47-8262-97587EBC3BE4}"/>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8" name="Freeform 46">
              <a:extLst>
                <a:ext uri="{FF2B5EF4-FFF2-40B4-BE49-F238E27FC236}">
                  <a16:creationId xmlns:a16="http://schemas.microsoft.com/office/drawing/2014/main" id="{6ADDA8D7-383A-D440-BC8C-29623DD196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Freeform 47">
              <a:extLst>
                <a:ext uri="{FF2B5EF4-FFF2-40B4-BE49-F238E27FC236}">
                  <a16:creationId xmlns:a16="http://schemas.microsoft.com/office/drawing/2014/main" id="{221B896F-4BCD-BC48-AD88-C33440B17FA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Rectangle 48">
              <a:extLst>
                <a:ext uri="{FF2B5EF4-FFF2-40B4-BE49-F238E27FC236}">
                  <a16:creationId xmlns:a16="http://schemas.microsoft.com/office/drawing/2014/main" id="{4E3B542B-3515-614D-AC0F-5446B6428548}"/>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1" name="Group 49">
              <a:extLst>
                <a:ext uri="{FF2B5EF4-FFF2-40B4-BE49-F238E27FC236}">
                  <a16:creationId xmlns:a16="http://schemas.microsoft.com/office/drawing/2014/main" id="{3F1A063C-0F0D-D342-925F-8A37EF918AAB}"/>
                </a:ext>
              </a:extLst>
            </p:cNvPr>
            <p:cNvGrpSpPr>
              <a:grpSpLocks/>
            </p:cNvGrpSpPr>
            <p:nvPr/>
          </p:nvGrpSpPr>
          <p:grpSpPr bwMode="auto">
            <a:xfrm>
              <a:off x="4749" y="668"/>
              <a:ext cx="581" cy="145"/>
              <a:chOff x="614" y="2568"/>
              <a:chExt cx="725" cy="139"/>
            </a:xfrm>
          </p:grpSpPr>
          <p:sp>
            <p:nvSpPr>
              <p:cNvPr id="56" name="AutoShape 50">
                <a:extLst>
                  <a:ext uri="{FF2B5EF4-FFF2-40B4-BE49-F238E27FC236}">
                    <a16:creationId xmlns:a16="http://schemas.microsoft.com/office/drawing/2014/main" id="{365C2571-C0AC-DD4F-8C0B-E0135B6B3B26}"/>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7" name="AutoShape 51">
                <a:extLst>
                  <a:ext uri="{FF2B5EF4-FFF2-40B4-BE49-F238E27FC236}">
                    <a16:creationId xmlns:a16="http://schemas.microsoft.com/office/drawing/2014/main" id="{2E2E375F-F5BB-7048-98A7-F203988115E5}"/>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2" name="Rectangle 52">
              <a:extLst>
                <a:ext uri="{FF2B5EF4-FFF2-40B4-BE49-F238E27FC236}">
                  <a16:creationId xmlns:a16="http://schemas.microsoft.com/office/drawing/2014/main" id="{599276A5-9097-4F48-BD66-F55248A53C1E}"/>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3" name="Group 53">
              <a:extLst>
                <a:ext uri="{FF2B5EF4-FFF2-40B4-BE49-F238E27FC236}">
                  <a16:creationId xmlns:a16="http://schemas.microsoft.com/office/drawing/2014/main" id="{E8493614-E5BF-3C4B-A69C-B0D2B204F313}"/>
                </a:ext>
              </a:extLst>
            </p:cNvPr>
            <p:cNvGrpSpPr>
              <a:grpSpLocks/>
            </p:cNvGrpSpPr>
            <p:nvPr/>
          </p:nvGrpSpPr>
          <p:grpSpPr bwMode="auto">
            <a:xfrm>
              <a:off x="4747" y="994"/>
              <a:ext cx="581" cy="134"/>
              <a:chOff x="614" y="2568"/>
              <a:chExt cx="725" cy="139"/>
            </a:xfrm>
          </p:grpSpPr>
          <p:sp>
            <p:nvSpPr>
              <p:cNvPr id="54" name="AutoShape 54">
                <a:extLst>
                  <a:ext uri="{FF2B5EF4-FFF2-40B4-BE49-F238E27FC236}">
                    <a16:creationId xmlns:a16="http://schemas.microsoft.com/office/drawing/2014/main" id="{53114F52-1575-9749-8952-D2DCC610E22E}"/>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5" name="AutoShape 55">
                <a:extLst>
                  <a:ext uri="{FF2B5EF4-FFF2-40B4-BE49-F238E27FC236}">
                    <a16:creationId xmlns:a16="http://schemas.microsoft.com/office/drawing/2014/main" id="{DB62F37B-A7AE-8743-A129-954FFFE6206F}"/>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4" name="Rectangle 56">
              <a:extLst>
                <a:ext uri="{FF2B5EF4-FFF2-40B4-BE49-F238E27FC236}">
                  <a16:creationId xmlns:a16="http://schemas.microsoft.com/office/drawing/2014/main" id="{2D963FA1-A98D-9146-9517-70D64C4EADD9}"/>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5" name="Rectangle 57">
              <a:extLst>
                <a:ext uri="{FF2B5EF4-FFF2-40B4-BE49-F238E27FC236}">
                  <a16:creationId xmlns:a16="http://schemas.microsoft.com/office/drawing/2014/main" id="{7B009C8F-02A4-8847-B0EA-D16645DBBFDB}"/>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6" name="Group 58">
              <a:extLst>
                <a:ext uri="{FF2B5EF4-FFF2-40B4-BE49-F238E27FC236}">
                  <a16:creationId xmlns:a16="http://schemas.microsoft.com/office/drawing/2014/main" id="{B1F1EC6C-CC95-F941-9E85-C17672F09480}"/>
                </a:ext>
              </a:extLst>
            </p:cNvPr>
            <p:cNvGrpSpPr>
              <a:grpSpLocks/>
            </p:cNvGrpSpPr>
            <p:nvPr/>
          </p:nvGrpSpPr>
          <p:grpSpPr bwMode="auto">
            <a:xfrm>
              <a:off x="4735" y="1627"/>
              <a:ext cx="582" cy="151"/>
              <a:chOff x="614" y="2568"/>
              <a:chExt cx="725" cy="139"/>
            </a:xfrm>
          </p:grpSpPr>
          <p:sp>
            <p:nvSpPr>
              <p:cNvPr id="52" name="AutoShape 59">
                <a:extLst>
                  <a:ext uri="{FF2B5EF4-FFF2-40B4-BE49-F238E27FC236}">
                    <a16:creationId xmlns:a16="http://schemas.microsoft.com/office/drawing/2014/main" id="{7CAD6A00-FCBF-E349-9263-787D7892605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3" name="AutoShape 60">
                <a:extLst>
                  <a:ext uri="{FF2B5EF4-FFF2-40B4-BE49-F238E27FC236}">
                    <a16:creationId xmlns:a16="http://schemas.microsoft.com/office/drawing/2014/main" id="{8338FE16-5897-AD45-8114-892D80B4C04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7" name="Freeform 61">
              <a:extLst>
                <a:ext uri="{FF2B5EF4-FFF2-40B4-BE49-F238E27FC236}">
                  <a16:creationId xmlns:a16="http://schemas.microsoft.com/office/drawing/2014/main" id="{3BECD43D-8173-6E4A-B0C1-C8A765BA3FD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8" name="Group 62">
              <a:extLst>
                <a:ext uri="{FF2B5EF4-FFF2-40B4-BE49-F238E27FC236}">
                  <a16:creationId xmlns:a16="http://schemas.microsoft.com/office/drawing/2014/main" id="{75BFA42A-D868-E642-8EE5-F73001FC89A8}"/>
                </a:ext>
              </a:extLst>
            </p:cNvPr>
            <p:cNvGrpSpPr>
              <a:grpSpLocks/>
            </p:cNvGrpSpPr>
            <p:nvPr/>
          </p:nvGrpSpPr>
          <p:grpSpPr bwMode="auto">
            <a:xfrm>
              <a:off x="4739" y="1327"/>
              <a:ext cx="582" cy="139"/>
              <a:chOff x="614" y="2568"/>
              <a:chExt cx="725" cy="139"/>
            </a:xfrm>
          </p:grpSpPr>
          <p:sp>
            <p:nvSpPr>
              <p:cNvPr id="50" name="AutoShape 63">
                <a:extLst>
                  <a:ext uri="{FF2B5EF4-FFF2-40B4-BE49-F238E27FC236}">
                    <a16:creationId xmlns:a16="http://schemas.microsoft.com/office/drawing/2014/main" id="{76ACB339-3800-EF48-8BAE-12EDC0FAB248}"/>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 name="AutoShape 64">
                <a:extLst>
                  <a:ext uri="{FF2B5EF4-FFF2-40B4-BE49-F238E27FC236}">
                    <a16:creationId xmlns:a16="http://schemas.microsoft.com/office/drawing/2014/main" id="{8E15701E-130D-7A4D-939B-7886ED0C9F93}"/>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9" name="Rectangle 65">
              <a:extLst>
                <a:ext uri="{FF2B5EF4-FFF2-40B4-BE49-F238E27FC236}">
                  <a16:creationId xmlns:a16="http://schemas.microsoft.com/office/drawing/2014/main" id="{6CCE6F19-24CA-4043-A2B7-7D60C738C543}"/>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0" name="Freeform 66">
              <a:extLst>
                <a:ext uri="{FF2B5EF4-FFF2-40B4-BE49-F238E27FC236}">
                  <a16:creationId xmlns:a16="http://schemas.microsoft.com/office/drawing/2014/main" id="{2A28341F-5DEB-B44C-88F8-74F23A6359FF}"/>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 name="Freeform 67">
              <a:extLst>
                <a:ext uri="{FF2B5EF4-FFF2-40B4-BE49-F238E27FC236}">
                  <a16:creationId xmlns:a16="http://schemas.microsoft.com/office/drawing/2014/main" id="{EDFA6B41-9630-9F47-ABC3-C7388288304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 name="Oval 68">
              <a:extLst>
                <a:ext uri="{FF2B5EF4-FFF2-40B4-BE49-F238E27FC236}">
                  <a16:creationId xmlns:a16="http://schemas.microsoft.com/office/drawing/2014/main" id="{1C7176F1-ECE1-E74E-B7C8-7797741E6F18}"/>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3" name="Freeform 69">
              <a:extLst>
                <a:ext uri="{FF2B5EF4-FFF2-40B4-BE49-F238E27FC236}">
                  <a16:creationId xmlns:a16="http://schemas.microsoft.com/office/drawing/2014/main" id="{D66AA0EC-BC6B-344B-B4D6-64442E95A4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AutoShape 70">
              <a:extLst>
                <a:ext uri="{FF2B5EF4-FFF2-40B4-BE49-F238E27FC236}">
                  <a16:creationId xmlns:a16="http://schemas.microsoft.com/office/drawing/2014/main" id="{832E4567-4C68-074B-AEA6-ACB828E35355}"/>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5" name="AutoShape 71">
              <a:extLst>
                <a:ext uri="{FF2B5EF4-FFF2-40B4-BE49-F238E27FC236}">
                  <a16:creationId xmlns:a16="http://schemas.microsoft.com/office/drawing/2014/main" id="{67F8A755-B9EC-9F49-95FB-E4F39802199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6" name="Oval 72">
              <a:extLst>
                <a:ext uri="{FF2B5EF4-FFF2-40B4-BE49-F238E27FC236}">
                  <a16:creationId xmlns:a16="http://schemas.microsoft.com/office/drawing/2014/main" id="{5906629E-4506-1E4E-9123-6965F605C253}"/>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7" name="Oval 73">
              <a:extLst>
                <a:ext uri="{FF2B5EF4-FFF2-40B4-BE49-F238E27FC236}">
                  <a16:creationId xmlns:a16="http://schemas.microsoft.com/office/drawing/2014/main" id="{83F45A09-1088-1D46-AED8-76F1B32CDFEA}"/>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48" name="Oval 74">
              <a:extLst>
                <a:ext uri="{FF2B5EF4-FFF2-40B4-BE49-F238E27FC236}">
                  <a16:creationId xmlns:a16="http://schemas.microsoft.com/office/drawing/2014/main" id="{D16667B0-47FC-D643-9889-1EEC853A4AE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75">
              <a:extLst>
                <a:ext uri="{FF2B5EF4-FFF2-40B4-BE49-F238E27FC236}">
                  <a16:creationId xmlns:a16="http://schemas.microsoft.com/office/drawing/2014/main" id="{22A86370-93A8-014B-BBD6-F67C8EED8E9E}"/>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63" name="Group 43">
            <a:extLst>
              <a:ext uri="{FF2B5EF4-FFF2-40B4-BE49-F238E27FC236}">
                <a16:creationId xmlns:a16="http://schemas.microsoft.com/office/drawing/2014/main" id="{36A665F7-DA44-AD4B-B7B6-65FA291092CF}"/>
              </a:ext>
            </a:extLst>
          </p:cNvPr>
          <p:cNvGrpSpPr>
            <a:grpSpLocks/>
          </p:cNvGrpSpPr>
          <p:nvPr/>
        </p:nvGrpSpPr>
        <p:grpSpPr bwMode="auto">
          <a:xfrm>
            <a:off x="9628476" y="1133303"/>
            <a:ext cx="302736" cy="620580"/>
            <a:chOff x="4140" y="429"/>
            <a:chExt cx="1425" cy="2396"/>
          </a:xfrm>
        </p:grpSpPr>
        <p:sp>
          <p:nvSpPr>
            <p:cNvPr id="64" name="Freeform 44">
              <a:extLst>
                <a:ext uri="{FF2B5EF4-FFF2-40B4-BE49-F238E27FC236}">
                  <a16:creationId xmlns:a16="http://schemas.microsoft.com/office/drawing/2014/main" id="{720EF6ED-B248-674A-99A4-96E903A6294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Rectangle 45">
              <a:extLst>
                <a:ext uri="{FF2B5EF4-FFF2-40B4-BE49-F238E27FC236}">
                  <a16:creationId xmlns:a16="http://schemas.microsoft.com/office/drawing/2014/main" id="{38AB1A91-FBEE-3141-9930-02B3EF189F6A}"/>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6" name="Freeform 46">
              <a:extLst>
                <a:ext uri="{FF2B5EF4-FFF2-40B4-BE49-F238E27FC236}">
                  <a16:creationId xmlns:a16="http://schemas.microsoft.com/office/drawing/2014/main" id="{413C4E64-9257-904B-843E-0AFF647C2E7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Freeform 47">
              <a:extLst>
                <a:ext uri="{FF2B5EF4-FFF2-40B4-BE49-F238E27FC236}">
                  <a16:creationId xmlns:a16="http://schemas.microsoft.com/office/drawing/2014/main" id="{7FC7B94F-54BF-D841-ADBC-E458F9F0FF3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Rectangle 48">
              <a:extLst>
                <a:ext uri="{FF2B5EF4-FFF2-40B4-BE49-F238E27FC236}">
                  <a16:creationId xmlns:a16="http://schemas.microsoft.com/office/drawing/2014/main" id="{EB1624E1-0701-0F40-AE26-BDCD5DCEA593}"/>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69" name="Group 49">
              <a:extLst>
                <a:ext uri="{FF2B5EF4-FFF2-40B4-BE49-F238E27FC236}">
                  <a16:creationId xmlns:a16="http://schemas.microsoft.com/office/drawing/2014/main" id="{CAC021DC-E11F-DC42-9412-BD2C0C399BE8}"/>
                </a:ext>
              </a:extLst>
            </p:cNvPr>
            <p:cNvGrpSpPr>
              <a:grpSpLocks/>
            </p:cNvGrpSpPr>
            <p:nvPr/>
          </p:nvGrpSpPr>
          <p:grpSpPr bwMode="auto">
            <a:xfrm>
              <a:off x="4749" y="668"/>
              <a:ext cx="581" cy="145"/>
              <a:chOff x="614" y="2568"/>
              <a:chExt cx="725" cy="139"/>
            </a:xfrm>
          </p:grpSpPr>
          <p:sp>
            <p:nvSpPr>
              <p:cNvPr id="94" name="AutoShape 50">
                <a:extLst>
                  <a:ext uri="{FF2B5EF4-FFF2-40B4-BE49-F238E27FC236}">
                    <a16:creationId xmlns:a16="http://schemas.microsoft.com/office/drawing/2014/main" id="{8D780C67-4BAA-7E49-96F5-16CC58563780}"/>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5" name="AutoShape 51">
                <a:extLst>
                  <a:ext uri="{FF2B5EF4-FFF2-40B4-BE49-F238E27FC236}">
                    <a16:creationId xmlns:a16="http://schemas.microsoft.com/office/drawing/2014/main" id="{78C123FD-3471-EF45-B37D-E3820834817A}"/>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0" name="Rectangle 52">
              <a:extLst>
                <a:ext uri="{FF2B5EF4-FFF2-40B4-BE49-F238E27FC236}">
                  <a16:creationId xmlns:a16="http://schemas.microsoft.com/office/drawing/2014/main" id="{5A2221CB-BA38-7749-9467-FA3B7AED94B6}"/>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1" name="Group 53">
              <a:extLst>
                <a:ext uri="{FF2B5EF4-FFF2-40B4-BE49-F238E27FC236}">
                  <a16:creationId xmlns:a16="http://schemas.microsoft.com/office/drawing/2014/main" id="{6065AE00-0D61-7C4C-900C-0CFE2BE0D03E}"/>
                </a:ext>
              </a:extLst>
            </p:cNvPr>
            <p:cNvGrpSpPr>
              <a:grpSpLocks/>
            </p:cNvGrpSpPr>
            <p:nvPr/>
          </p:nvGrpSpPr>
          <p:grpSpPr bwMode="auto">
            <a:xfrm>
              <a:off x="4747" y="994"/>
              <a:ext cx="581" cy="134"/>
              <a:chOff x="614" y="2568"/>
              <a:chExt cx="725" cy="139"/>
            </a:xfrm>
          </p:grpSpPr>
          <p:sp>
            <p:nvSpPr>
              <p:cNvPr id="92" name="AutoShape 54">
                <a:extLst>
                  <a:ext uri="{FF2B5EF4-FFF2-40B4-BE49-F238E27FC236}">
                    <a16:creationId xmlns:a16="http://schemas.microsoft.com/office/drawing/2014/main" id="{4A448B66-F817-A745-8EA1-C03EF50CFDE4}"/>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3" name="AutoShape 55">
                <a:extLst>
                  <a:ext uri="{FF2B5EF4-FFF2-40B4-BE49-F238E27FC236}">
                    <a16:creationId xmlns:a16="http://schemas.microsoft.com/office/drawing/2014/main" id="{A620699C-DAD6-F445-AAE7-28E005A0DFD8}"/>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2" name="Rectangle 56">
              <a:extLst>
                <a:ext uri="{FF2B5EF4-FFF2-40B4-BE49-F238E27FC236}">
                  <a16:creationId xmlns:a16="http://schemas.microsoft.com/office/drawing/2014/main" id="{4670FC57-F525-D849-A249-FF7598EB7F4A}"/>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3" name="Rectangle 57">
              <a:extLst>
                <a:ext uri="{FF2B5EF4-FFF2-40B4-BE49-F238E27FC236}">
                  <a16:creationId xmlns:a16="http://schemas.microsoft.com/office/drawing/2014/main" id="{23434908-EF71-6241-8890-49973F488C30}"/>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4" name="Group 58">
              <a:extLst>
                <a:ext uri="{FF2B5EF4-FFF2-40B4-BE49-F238E27FC236}">
                  <a16:creationId xmlns:a16="http://schemas.microsoft.com/office/drawing/2014/main" id="{0BEED104-A0C2-604F-ADB7-7A0CC2B521FB}"/>
                </a:ext>
              </a:extLst>
            </p:cNvPr>
            <p:cNvGrpSpPr>
              <a:grpSpLocks/>
            </p:cNvGrpSpPr>
            <p:nvPr/>
          </p:nvGrpSpPr>
          <p:grpSpPr bwMode="auto">
            <a:xfrm>
              <a:off x="4735" y="1627"/>
              <a:ext cx="582" cy="151"/>
              <a:chOff x="614" y="2568"/>
              <a:chExt cx="725" cy="139"/>
            </a:xfrm>
          </p:grpSpPr>
          <p:sp>
            <p:nvSpPr>
              <p:cNvPr id="90" name="AutoShape 59">
                <a:extLst>
                  <a:ext uri="{FF2B5EF4-FFF2-40B4-BE49-F238E27FC236}">
                    <a16:creationId xmlns:a16="http://schemas.microsoft.com/office/drawing/2014/main" id="{0BC08FA1-E25B-8D4E-A5C0-77901B325B77}"/>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1" name="AutoShape 60">
                <a:extLst>
                  <a:ext uri="{FF2B5EF4-FFF2-40B4-BE49-F238E27FC236}">
                    <a16:creationId xmlns:a16="http://schemas.microsoft.com/office/drawing/2014/main" id="{C4D23A96-8BA2-7D4B-81E9-EC31FC87ED07}"/>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5" name="Freeform 61">
              <a:extLst>
                <a:ext uri="{FF2B5EF4-FFF2-40B4-BE49-F238E27FC236}">
                  <a16:creationId xmlns:a16="http://schemas.microsoft.com/office/drawing/2014/main" id="{B18E03CB-6F6A-3E47-B686-EC972ED9FBB2}"/>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6" name="Group 62">
              <a:extLst>
                <a:ext uri="{FF2B5EF4-FFF2-40B4-BE49-F238E27FC236}">
                  <a16:creationId xmlns:a16="http://schemas.microsoft.com/office/drawing/2014/main" id="{EF110DE7-64A5-1A4C-8A85-F37C7799C5BE}"/>
                </a:ext>
              </a:extLst>
            </p:cNvPr>
            <p:cNvGrpSpPr>
              <a:grpSpLocks/>
            </p:cNvGrpSpPr>
            <p:nvPr/>
          </p:nvGrpSpPr>
          <p:grpSpPr bwMode="auto">
            <a:xfrm>
              <a:off x="4739" y="1327"/>
              <a:ext cx="582" cy="139"/>
              <a:chOff x="614" y="2568"/>
              <a:chExt cx="725" cy="139"/>
            </a:xfrm>
          </p:grpSpPr>
          <p:sp>
            <p:nvSpPr>
              <p:cNvPr id="88" name="AutoShape 63">
                <a:extLst>
                  <a:ext uri="{FF2B5EF4-FFF2-40B4-BE49-F238E27FC236}">
                    <a16:creationId xmlns:a16="http://schemas.microsoft.com/office/drawing/2014/main" id="{327C23D1-08FF-2743-89A8-0F6315DB84BD}"/>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9" name="AutoShape 64">
                <a:extLst>
                  <a:ext uri="{FF2B5EF4-FFF2-40B4-BE49-F238E27FC236}">
                    <a16:creationId xmlns:a16="http://schemas.microsoft.com/office/drawing/2014/main" id="{8687BE83-72B1-2948-9845-040B8B4B0408}"/>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7" name="Rectangle 65">
              <a:extLst>
                <a:ext uri="{FF2B5EF4-FFF2-40B4-BE49-F238E27FC236}">
                  <a16:creationId xmlns:a16="http://schemas.microsoft.com/office/drawing/2014/main" id="{F776310D-3544-D142-97B4-F2F00A1AC9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8" name="Freeform 66">
              <a:extLst>
                <a:ext uri="{FF2B5EF4-FFF2-40B4-BE49-F238E27FC236}">
                  <a16:creationId xmlns:a16="http://schemas.microsoft.com/office/drawing/2014/main" id="{4C033668-E94B-0E4E-BBCE-069F172D337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67">
              <a:extLst>
                <a:ext uri="{FF2B5EF4-FFF2-40B4-BE49-F238E27FC236}">
                  <a16:creationId xmlns:a16="http://schemas.microsoft.com/office/drawing/2014/main" id="{DC0B0478-C1D9-0046-A23B-D886AB632CE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Oval 68">
              <a:extLst>
                <a:ext uri="{FF2B5EF4-FFF2-40B4-BE49-F238E27FC236}">
                  <a16:creationId xmlns:a16="http://schemas.microsoft.com/office/drawing/2014/main" id="{A32BD7FF-72FE-6443-8650-0A6A334962BC}"/>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1" name="Freeform 69">
              <a:extLst>
                <a:ext uri="{FF2B5EF4-FFF2-40B4-BE49-F238E27FC236}">
                  <a16:creationId xmlns:a16="http://schemas.microsoft.com/office/drawing/2014/main" id="{6050B46A-99D7-BE45-AF3A-D5364444A6E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AutoShape 70">
              <a:extLst>
                <a:ext uri="{FF2B5EF4-FFF2-40B4-BE49-F238E27FC236}">
                  <a16:creationId xmlns:a16="http://schemas.microsoft.com/office/drawing/2014/main" id="{D23062E1-60FC-864E-A235-B0A1E921D6D3}"/>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3" name="AutoShape 71">
              <a:extLst>
                <a:ext uri="{FF2B5EF4-FFF2-40B4-BE49-F238E27FC236}">
                  <a16:creationId xmlns:a16="http://schemas.microsoft.com/office/drawing/2014/main" id="{E5263FDE-E525-C044-8987-248993FDEF3F}"/>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Oval 72">
              <a:extLst>
                <a:ext uri="{FF2B5EF4-FFF2-40B4-BE49-F238E27FC236}">
                  <a16:creationId xmlns:a16="http://schemas.microsoft.com/office/drawing/2014/main" id="{2DA10128-E8BC-314D-954C-8A0197A01BFE}"/>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5" name="Oval 73">
              <a:extLst>
                <a:ext uri="{FF2B5EF4-FFF2-40B4-BE49-F238E27FC236}">
                  <a16:creationId xmlns:a16="http://schemas.microsoft.com/office/drawing/2014/main" id="{3407F73C-E949-224D-965B-E440F97DD131}"/>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6" name="Oval 74">
              <a:extLst>
                <a:ext uri="{FF2B5EF4-FFF2-40B4-BE49-F238E27FC236}">
                  <a16:creationId xmlns:a16="http://schemas.microsoft.com/office/drawing/2014/main" id="{B3E6374F-2478-844C-8FAE-082D84F4AF3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7" name="Rectangle 75">
              <a:extLst>
                <a:ext uri="{FF2B5EF4-FFF2-40B4-BE49-F238E27FC236}">
                  <a16:creationId xmlns:a16="http://schemas.microsoft.com/office/drawing/2014/main" id="{6045DF2A-0FBD-094E-8F87-423339790074}"/>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4BAA52C1-A711-F843-BEA2-9AB59FD36A9E}"/>
              </a:ext>
            </a:extLst>
          </p:cNvPr>
          <p:cNvGrpSpPr/>
          <p:nvPr/>
        </p:nvGrpSpPr>
        <p:grpSpPr>
          <a:xfrm>
            <a:off x="7963592" y="3346866"/>
            <a:ext cx="3507671" cy="1391389"/>
            <a:chOff x="7963592" y="3346866"/>
            <a:chExt cx="3507671" cy="1391389"/>
          </a:xfrm>
        </p:grpSpPr>
        <p:sp>
          <p:nvSpPr>
            <p:cNvPr id="96" name="Line 18">
              <a:extLst>
                <a:ext uri="{FF2B5EF4-FFF2-40B4-BE49-F238E27FC236}">
                  <a16:creationId xmlns:a16="http://schemas.microsoft.com/office/drawing/2014/main" id="{DAFB71B0-CADE-A94E-B910-CA1B2F98385B}"/>
                </a:ext>
              </a:extLst>
            </p:cNvPr>
            <p:cNvSpPr>
              <a:spLocks noChangeShapeType="1"/>
            </p:cNvSpPr>
            <p:nvPr/>
          </p:nvSpPr>
          <p:spPr bwMode="auto">
            <a:xfrm flipH="1">
              <a:off x="9778988" y="337722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19">
              <a:extLst>
                <a:ext uri="{FF2B5EF4-FFF2-40B4-BE49-F238E27FC236}">
                  <a16:creationId xmlns:a16="http://schemas.microsoft.com/office/drawing/2014/main" id="{01CE800B-0C3C-BD45-ADD9-6BD2CA9B1D60}"/>
                </a:ext>
              </a:extLst>
            </p:cNvPr>
            <p:cNvSpPr>
              <a:spLocks noChangeShapeType="1"/>
            </p:cNvSpPr>
            <p:nvPr/>
          </p:nvSpPr>
          <p:spPr bwMode="auto">
            <a:xfrm>
              <a:off x="9786925" y="383535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Line 18">
              <a:extLst>
                <a:ext uri="{FF2B5EF4-FFF2-40B4-BE49-F238E27FC236}">
                  <a16:creationId xmlns:a16="http://schemas.microsoft.com/office/drawing/2014/main" id="{56583440-860C-5248-899B-B6C0BD12C6B3}"/>
                </a:ext>
              </a:extLst>
            </p:cNvPr>
            <p:cNvSpPr>
              <a:spLocks noChangeShapeType="1"/>
            </p:cNvSpPr>
            <p:nvPr/>
          </p:nvSpPr>
          <p:spPr bwMode="auto">
            <a:xfrm flipH="1">
              <a:off x="9781759" y="429439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50D6B51D-F16D-C648-9B06-B18E393A7937}"/>
                </a:ext>
              </a:extLst>
            </p:cNvPr>
            <p:cNvSpPr txBox="1"/>
            <p:nvPr/>
          </p:nvSpPr>
          <p:spPr>
            <a:xfrm>
              <a:off x="10274100" y="3374969"/>
              <a:ext cx="548639" cy="369332"/>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220</a:t>
              </a:r>
            </a:p>
          </p:txBody>
        </p:sp>
        <p:sp>
          <p:nvSpPr>
            <p:cNvPr id="107" name="TextBox 106">
              <a:extLst>
                <a:ext uri="{FF2B5EF4-FFF2-40B4-BE49-F238E27FC236}">
                  <a16:creationId xmlns:a16="http://schemas.microsoft.com/office/drawing/2014/main" id="{281B67B0-9202-3141-BB17-579825F0D8DB}"/>
                </a:ext>
              </a:extLst>
            </p:cNvPr>
            <p:cNvSpPr txBox="1"/>
            <p:nvPr/>
          </p:nvSpPr>
          <p:spPr>
            <a:xfrm>
              <a:off x="10110616" y="4358640"/>
              <a:ext cx="1127759"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250 Hello</a:t>
              </a:r>
            </a:p>
          </p:txBody>
        </p:sp>
        <p:sp>
          <p:nvSpPr>
            <p:cNvPr id="108" name="TextBox 107">
              <a:extLst>
                <a:ext uri="{FF2B5EF4-FFF2-40B4-BE49-F238E27FC236}">
                  <a16:creationId xmlns:a16="http://schemas.microsoft.com/office/drawing/2014/main" id="{1166F236-B330-B049-81C5-C27349358BA0}"/>
                </a:ext>
              </a:extLst>
            </p:cNvPr>
            <p:cNvSpPr txBox="1"/>
            <p:nvPr/>
          </p:nvSpPr>
          <p:spPr>
            <a:xfrm>
              <a:off x="10293496" y="3859879"/>
              <a:ext cx="695497" cy="369332"/>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HELO</a:t>
              </a:r>
            </a:p>
          </p:txBody>
        </p:sp>
        <p:sp>
          <p:nvSpPr>
            <p:cNvPr id="109" name="AutoShape 25">
              <a:extLst>
                <a:ext uri="{FF2B5EF4-FFF2-40B4-BE49-F238E27FC236}">
                  <a16:creationId xmlns:a16="http://schemas.microsoft.com/office/drawing/2014/main" id="{B3532E9F-B52F-EE40-916E-F3743036B84D}"/>
                </a:ext>
              </a:extLst>
            </p:cNvPr>
            <p:cNvSpPr>
              <a:spLocks/>
            </p:cNvSpPr>
            <p:nvPr/>
          </p:nvSpPr>
          <p:spPr bwMode="auto">
            <a:xfrm>
              <a:off x="9589901" y="3346866"/>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0" name="Text Box 26">
              <a:extLst>
                <a:ext uri="{FF2B5EF4-FFF2-40B4-BE49-F238E27FC236}">
                  <a16:creationId xmlns:a16="http://schemas.microsoft.com/office/drawing/2014/main" id="{3B861658-DE9B-9046-ACBD-7560EACF06FA}"/>
                </a:ext>
              </a:extLst>
            </p:cNvPr>
            <p:cNvSpPr txBox="1">
              <a:spLocks noChangeArrowheads="1"/>
            </p:cNvSpPr>
            <p:nvPr/>
          </p:nvSpPr>
          <p:spPr bwMode="auto">
            <a:xfrm>
              <a:off x="7963592" y="3757509"/>
              <a:ext cx="166254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handshaking</a:t>
              </a:r>
            </a:p>
          </p:txBody>
        </p:sp>
      </p:grpSp>
      <p:sp>
        <p:nvSpPr>
          <p:cNvPr id="111" name="Text Box 24">
            <a:extLst>
              <a:ext uri="{FF2B5EF4-FFF2-40B4-BE49-F238E27FC236}">
                <a16:creationId xmlns:a16="http://schemas.microsoft.com/office/drawing/2014/main" id="{1AB225C5-3897-CE47-9E7A-F5B2FC51E3DE}"/>
              </a:ext>
            </a:extLst>
          </p:cNvPr>
          <p:cNvSpPr txBox="1">
            <a:spLocks noChangeArrowheads="1"/>
          </p:cNvSpPr>
          <p:nvPr/>
        </p:nvSpPr>
        <p:spPr bwMode="auto">
          <a:xfrm>
            <a:off x="7699837" y="2515905"/>
            <a:ext cx="2192308"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TCP connection</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initiated</a:t>
            </a:r>
          </a:p>
        </p:txBody>
      </p:sp>
      <p:sp>
        <p:nvSpPr>
          <p:cNvPr id="112" name="Text Box 37">
            <a:extLst>
              <a:ext uri="{FF2B5EF4-FFF2-40B4-BE49-F238E27FC236}">
                <a16:creationId xmlns:a16="http://schemas.microsoft.com/office/drawing/2014/main" id="{40F2207E-339D-D64D-83CD-4CF07C6412A9}"/>
              </a:ext>
            </a:extLst>
          </p:cNvPr>
          <p:cNvSpPr txBox="1">
            <a:spLocks noChangeArrowheads="1"/>
          </p:cNvSpPr>
          <p:nvPr/>
        </p:nvSpPr>
        <p:spPr bwMode="auto">
          <a:xfrm>
            <a:off x="8589284" y="482929"/>
            <a:ext cx="1548694"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SMTP server</a:t>
            </a:r>
          </a:p>
        </p:txBody>
      </p:sp>
      <p:sp>
        <p:nvSpPr>
          <p:cNvPr id="113" name="Text Box 37">
            <a:extLst>
              <a:ext uri="{FF2B5EF4-FFF2-40B4-BE49-F238E27FC236}">
                <a16:creationId xmlns:a16="http://schemas.microsoft.com/office/drawing/2014/main" id="{59390DD3-9B16-EC4B-86FC-6D12AD88A708}"/>
              </a:ext>
            </a:extLst>
          </p:cNvPr>
          <p:cNvSpPr txBox="1">
            <a:spLocks noChangeArrowheads="1"/>
          </p:cNvSpPr>
          <p:nvPr/>
        </p:nvSpPr>
        <p:spPr bwMode="auto">
          <a:xfrm>
            <a:off x="10344050" y="485700"/>
            <a:ext cx="1548694"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“server”</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SMTP server</a:t>
            </a:r>
          </a:p>
        </p:txBody>
      </p:sp>
      <p:grpSp>
        <p:nvGrpSpPr>
          <p:cNvPr id="116" name="Group 115">
            <a:extLst>
              <a:ext uri="{FF2B5EF4-FFF2-40B4-BE49-F238E27FC236}">
                <a16:creationId xmlns:a16="http://schemas.microsoft.com/office/drawing/2014/main" id="{A69C7318-30FE-6549-B28A-E671678A3F17}"/>
              </a:ext>
            </a:extLst>
          </p:cNvPr>
          <p:cNvGrpSpPr/>
          <p:nvPr/>
        </p:nvGrpSpPr>
        <p:grpSpPr>
          <a:xfrm>
            <a:off x="7966363" y="4829303"/>
            <a:ext cx="1745242" cy="1391389"/>
            <a:chOff x="7966363" y="4829303"/>
            <a:chExt cx="1745242" cy="1391389"/>
          </a:xfrm>
        </p:grpSpPr>
        <p:sp>
          <p:nvSpPr>
            <p:cNvPr id="114" name="AutoShape 25">
              <a:extLst>
                <a:ext uri="{FF2B5EF4-FFF2-40B4-BE49-F238E27FC236}">
                  <a16:creationId xmlns:a16="http://schemas.microsoft.com/office/drawing/2014/main" id="{E945F49C-1ED9-E94C-A6C5-EB45DB3BD901}"/>
                </a:ext>
              </a:extLst>
            </p:cNvPr>
            <p:cNvSpPr>
              <a:spLocks/>
            </p:cNvSpPr>
            <p:nvPr/>
          </p:nvSpPr>
          <p:spPr bwMode="auto">
            <a:xfrm>
              <a:off x="9559421" y="4829303"/>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5" name="Text Box 26">
              <a:extLst>
                <a:ext uri="{FF2B5EF4-FFF2-40B4-BE49-F238E27FC236}">
                  <a16:creationId xmlns:a16="http://schemas.microsoft.com/office/drawing/2014/main" id="{8FEE0406-B0E9-A947-A9BE-28C68378043E}"/>
                </a:ext>
              </a:extLst>
            </p:cNvPr>
            <p:cNvSpPr txBox="1">
              <a:spLocks noChangeArrowheads="1"/>
            </p:cNvSpPr>
            <p:nvPr/>
          </p:nvSpPr>
          <p:spPr bwMode="auto">
            <a:xfrm>
              <a:off x="7966363" y="5223320"/>
              <a:ext cx="166254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transfers</a:t>
              </a:r>
            </a:p>
          </p:txBody>
        </p:sp>
      </p:grpSp>
      <p:sp>
        <p:nvSpPr>
          <p:cNvPr id="98" name="Slide Number Placeholder 2">
            <a:extLst>
              <a:ext uri="{FF2B5EF4-FFF2-40B4-BE49-F238E27FC236}">
                <a16:creationId xmlns:a16="http://schemas.microsoft.com/office/drawing/2014/main" id="{D42AF363-59AE-A349-BD98-DB00532A00F3}"/>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57</a:t>
            </a:fld>
            <a:endParaRPr lang="en-US" dirty="0"/>
          </a:p>
        </p:txBody>
      </p:sp>
    </p:spTree>
    <p:extLst>
      <p:ext uri="{BB962C8B-B14F-4D97-AF65-F5344CB8AC3E}">
        <p14:creationId xmlns:p14="http://schemas.microsoft.com/office/powerpoint/2010/main" val="27986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5">
                                            <p:txEl>
                                              <p:pRg st="2" end="2"/>
                                            </p:txEl>
                                          </p:spTgt>
                                        </p:tgtEl>
                                        <p:attrNameLst>
                                          <p:attrName>style.visibility</p:attrName>
                                        </p:attrNameLst>
                                      </p:cBhvr>
                                      <p:to>
                                        <p:strVal val="visible"/>
                                      </p:to>
                                    </p:set>
                                    <p:animEffect transition="in" filter="dissolve">
                                      <p:cBhvr>
                                        <p:cTn id="7" dur="500"/>
                                        <p:tgtEl>
                                          <p:spTgt spid="215">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15">
                                            <p:txEl>
                                              <p:pRg st="3" end="3"/>
                                            </p:txEl>
                                          </p:spTgt>
                                        </p:tgtEl>
                                        <p:attrNameLst>
                                          <p:attrName>style.visibility</p:attrName>
                                        </p:attrNameLst>
                                      </p:cBhvr>
                                      <p:to>
                                        <p:strVal val="visible"/>
                                      </p:to>
                                    </p:set>
                                    <p:animEffect transition="in" filter="dissolve">
                                      <p:cBhvr>
                                        <p:cTn id="12" dur="500"/>
                                        <p:tgtEl>
                                          <p:spTgt spid="215">
                                            <p:txEl>
                                              <p:pRg st="3" end="3"/>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dissolve">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15">
                                            <p:txEl>
                                              <p:pRg st="4" end="4"/>
                                            </p:txEl>
                                          </p:spTgt>
                                        </p:tgtEl>
                                        <p:attrNameLst>
                                          <p:attrName>style.visibility</p:attrName>
                                        </p:attrNameLst>
                                      </p:cBhvr>
                                      <p:to>
                                        <p:strVal val="visible"/>
                                      </p:to>
                                    </p:set>
                                    <p:animEffect transition="in" filter="dissolve">
                                      <p:cBhvr>
                                        <p:cTn id="20" dur="500"/>
                                        <p:tgtEl>
                                          <p:spTgt spid="215">
                                            <p:txEl>
                                              <p:pRg st="4" end="4"/>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16"/>
                                        </p:tgtEl>
                                        <p:attrNameLst>
                                          <p:attrName>style.visibility</p:attrName>
                                        </p:attrNameLst>
                                      </p:cBhvr>
                                      <p:to>
                                        <p:strVal val="visible"/>
                                      </p:to>
                                    </p:set>
                                    <p:animEffect transition="in" filter="dissolve">
                                      <p:cBhvr>
                                        <p:cTn id="23" dur="500"/>
                                        <p:tgtEl>
                                          <p:spTgt spid="11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215">
                                            <p:txEl>
                                              <p:pRg st="5" end="5"/>
                                            </p:txEl>
                                          </p:spTgt>
                                        </p:tgtEl>
                                        <p:attrNameLst>
                                          <p:attrName>style.visibility</p:attrName>
                                        </p:attrNameLst>
                                      </p:cBhvr>
                                      <p:to>
                                        <p:strVal val="visible"/>
                                      </p:to>
                                    </p:set>
                                    <p:animEffect transition="in" filter="dissolve">
                                      <p:cBhvr>
                                        <p:cTn id="28" dur="500"/>
                                        <p:tgtEl>
                                          <p:spTgt spid="215">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215">
                                            <p:txEl>
                                              <p:pRg st="6" end="6"/>
                                            </p:txEl>
                                          </p:spTgt>
                                        </p:tgtEl>
                                        <p:attrNameLst>
                                          <p:attrName>style.visibility</p:attrName>
                                        </p:attrNameLst>
                                      </p:cBhvr>
                                      <p:to>
                                        <p:strVal val="visible"/>
                                      </p:to>
                                    </p:set>
                                    <p:animEffect transition="in" filter="dissolve">
                                      <p:cBhvr>
                                        <p:cTn id="33" dur="500"/>
                                        <p:tgtEl>
                                          <p:spTgt spid="215">
                                            <p:txEl>
                                              <p:pRg st="6" end="6"/>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215">
                                            <p:txEl>
                                              <p:pRg st="7" end="7"/>
                                            </p:txEl>
                                          </p:spTgt>
                                        </p:tgtEl>
                                        <p:attrNameLst>
                                          <p:attrName>style.visibility</p:attrName>
                                        </p:attrNameLst>
                                      </p:cBhvr>
                                      <p:to>
                                        <p:strVal val="visible"/>
                                      </p:to>
                                    </p:set>
                                    <p:animEffect transition="in" filter="dissolve">
                                      <p:cBhvr>
                                        <p:cTn id="36" dur="500"/>
                                        <p:tgtEl>
                                          <p:spTgt spid="215">
                                            <p:txEl>
                                              <p:pRg st="7" end="7"/>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215">
                                            <p:txEl>
                                              <p:pRg st="8" end="8"/>
                                            </p:txEl>
                                          </p:spTgt>
                                        </p:tgtEl>
                                        <p:attrNameLst>
                                          <p:attrName>style.visibility</p:attrName>
                                        </p:attrNameLst>
                                      </p:cBhvr>
                                      <p:to>
                                        <p:strVal val="visible"/>
                                      </p:to>
                                    </p:set>
                                    <p:animEffect transition="in" filter="dissolve">
                                      <p:cBhvr>
                                        <p:cTn id="39" dur="500"/>
                                        <p:tgtEl>
                                          <p:spTgt spid="21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Scenario: Alice sends e-mail to Bob</a:t>
            </a:r>
            <a:endParaRPr lang="en-US" sz="4400" dirty="0"/>
          </a:p>
        </p:txBody>
      </p:sp>
      <p:sp>
        <p:nvSpPr>
          <p:cNvPr id="78" name="Rectangle 3">
            <a:extLst>
              <a:ext uri="{FF2B5EF4-FFF2-40B4-BE49-F238E27FC236}">
                <a16:creationId xmlns:a16="http://schemas.microsoft.com/office/drawing/2014/main" id="{2933C95F-5827-EE44-BCBB-0C3F4EACA630}"/>
              </a:ext>
            </a:extLst>
          </p:cNvPr>
          <p:cNvSpPr txBox="1">
            <a:spLocks noChangeArrowheads="1"/>
          </p:cNvSpPr>
          <p:nvPr/>
        </p:nvSpPr>
        <p:spPr>
          <a:xfrm>
            <a:off x="707567" y="1371600"/>
            <a:ext cx="5071156" cy="115388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 Alice uses UA to compose e-mail message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bob@someschool.edu</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9" name="Rectangle 4">
            <a:extLst>
              <a:ext uri="{FF2B5EF4-FFF2-40B4-BE49-F238E27FC236}">
                <a16:creationId xmlns:a16="http://schemas.microsoft.com/office/drawing/2014/main" id="{00C4C8B9-B23B-0F45-80BC-6C453604E658}"/>
              </a:ext>
            </a:extLst>
          </p:cNvPr>
          <p:cNvSpPr txBox="1">
            <a:spLocks noChangeArrowheads="1"/>
          </p:cNvSpPr>
          <p:nvPr/>
        </p:nvSpPr>
        <p:spPr>
          <a:xfrm>
            <a:off x="6638017" y="1329168"/>
            <a:ext cx="5071155" cy="94639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4) SMTP client sends Alice’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message over the TCP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Calibri" panose="020F0502020204030204" pitchFamily="34" charset="0"/>
              </a:rPr>
              <a:t>connection</a:t>
            </a: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grpSp>
        <p:nvGrpSpPr>
          <p:cNvPr id="255" name="Group 163">
            <a:extLst>
              <a:ext uri="{FF2B5EF4-FFF2-40B4-BE49-F238E27FC236}">
                <a16:creationId xmlns:a16="http://schemas.microsoft.com/office/drawing/2014/main" id="{08B09F9F-6FE5-BF42-B610-1A1E41F8BEC8}"/>
              </a:ext>
            </a:extLst>
          </p:cNvPr>
          <p:cNvGrpSpPr>
            <a:grpSpLocks/>
          </p:cNvGrpSpPr>
          <p:nvPr/>
        </p:nvGrpSpPr>
        <p:grpSpPr bwMode="auto">
          <a:xfrm>
            <a:off x="2304142" y="4981175"/>
            <a:ext cx="912813" cy="1054100"/>
            <a:chOff x="3574" y="550"/>
            <a:chExt cx="575" cy="664"/>
          </a:xfrm>
        </p:grpSpPr>
        <p:grpSp>
          <p:nvGrpSpPr>
            <p:cNvPr id="256" name="Group 164">
              <a:extLst>
                <a:ext uri="{FF2B5EF4-FFF2-40B4-BE49-F238E27FC236}">
                  <a16:creationId xmlns:a16="http://schemas.microsoft.com/office/drawing/2014/main" id="{CD93400A-6D0D-684A-BBBD-FEAE608B92E1}"/>
                </a:ext>
              </a:extLst>
            </p:cNvPr>
            <p:cNvGrpSpPr>
              <a:grpSpLocks/>
            </p:cNvGrpSpPr>
            <p:nvPr/>
          </p:nvGrpSpPr>
          <p:grpSpPr bwMode="auto">
            <a:xfrm>
              <a:off x="3588" y="692"/>
              <a:ext cx="561" cy="522"/>
              <a:chOff x="-44" y="1473"/>
              <a:chExt cx="981" cy="1105"/>
            </a:xfrm>
          </p:grpSpPr>
          <p:pic>
            <p:nvPicPr>
              <p:cNvPr id="259" name="Picture 165" descr="desktop_computer_stylized_medium">
                <a:extLst>
                  <a:ext uri="{FF2B5EF4-FFF2-40B4-BE49-F238E27FC236}">
                    <a16:creationId xmlns:a16="http://schemas.microsoft.com/office/drawing/2014/main" id="{1D1523A8-A1B8-B44C-A152-2078AE01C6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166">
                <a:extLst>
                  <a:ext uri="{FF2B5EF4-FFF2-40B4-BE49-F238E27FC236}">
                    <a16:creationId xmlns:a16="http://schemas.microsoft.com/office/drawing/2014/main" id="{A1C82B36-BF01-F24C-877C-0E2759BF1A5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57" name="Rectangle 115">
              <a:extLst>
                <a:ext uri="{FF2B5EF4-FFF2-40B4-BE49-F238E27FC236}">
                  <a16:creationId xmlns:a16="http://schemas.microsoft.com/office/drawing/2014/main" id="{D073CDC3-856E-F34F-AD4D-EDC68C2D289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Text Box 116">
              <a:extLst>
                <a:ext uri="{FF2B5EF4-FFF2-40B4-BE49-F238E27FC236}">
                  <a16:creationId xmlns:a16="http://schemas.microsoft.com/office/drawing/2014/main" id="{4645B38D-9175-AD49-B83F-C3999FDDBD63}"/>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1" name="Group 130">
            <a:extLst>
              <a:ext uri="{FF2B5EF4-FFF2-40B4-BE49-F238E27FC236}">
                <a16:creationId xmlns:a16="http://schemas.microsoft.com/office/drawing/2014/main" id="{13EDFF6E-21A5-9348-B003-C5417A1E00C5}"/>
              </a:ext>
            </a:extLst>
          </p:cNvPr>
          <p:cNvGrpSpPr>
            <a:grpSpLocks/>
          </p:cNvGrpSpPr>
          <p:nvPr/>
        </p:nvGrpSpPr>
        <p:grpSpPr bwMode="auto">
          <a:xfrm>
            <a:off x="6014130" y="4712887"/>
            <a:ext cx="511175" cy="693738"/>
            <a:chOff x="4140" y="429"/>
            <a:chExt cx="1425" cy="2396"/>
          </a:xfrm>
        </p:grpSpPr>
        <p:sp>
          <p:nvSpPr>
            <p:cNvPr id="262" name="Freeform 131">
              <a:extLst>
                <a:ext uri="{FF2B5EF4-FFF2-40B4-BE49-F238E27FC236}">
                  <a16:creationId xmlns:a16="http://schemas.microsoft.com/office/drawing/2014/main" id="{61FD7F4A-FEC8-9A47-901F-32CC32BCA2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132">
              <a:extLst>
                <a:ext uri="{FF2B5EF4-FFF2-40B4-BE49-F238E27FC236}">
                  <a16:creationId xmlns:a16="http://schemas.microsoft.com/office/drawing/2014/main" id="{EB17B35A-AE03-6345-8385-2A3ECEF18FFD}"/>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133">
              <a:extLst>
                <a:ext uri="{FF2B5EF4-FFF2-40B4-BE49-F238E27FC236}">
                  <a16:creationId xmlns:a16="http://schemas.microsoft.com/office/drawing/2014/main" id="{C8ABAA8F-E55F-F847-A050-27D27A3D35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Freeform 134">
              <a:extLst>
                <a:ext uri="{FF2B5EF4-FFF2-40B4-BE49-F238E27FC236}">
                  <a16:creationId xmlns:a16="http://schemas.microsoft.com/office/drawing/2014/main" id="{CB3506B1-1B76-2B4F-92ED-0581496CD79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Rectangle 135">
              <a:extLst>
                <a:ext uri="{FF2B5EF4-FFF2-40B4-BE49-F238E27FC236}">
                  <a16:creationId xmlns:a16="http://schemas.microsoft.com/office/drawing/2014/main" id="{C29141DC-E1CD-CA47-AA6E-3F36A18F879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67" name="Group 136">
              <a:extLst>
                <a:ext uri="{FF2B5EF4-FFF2-40B4-BE49-F238E27FC236}">
                  <a16:creationId xmlns:a16="http://schemas.microsoft.com/office/drawing/2014/main" id="{EAB3ACB3-470F-C840-AA24-17BBD7FD58A3}"/>
                </a:ext>
              </a:extLst>
            </p:cNvPr>
            <p:cNvGrpSpPr>
              <a:grpSpLocks/>
            </p:cNvGrpSpPr>
            <p:nvPr/>
          </p:nvGrpSpPr>
          <p:grpSpPr bwMode="auto">
            <a:xfrm>
              <a:off x="4749" y="668"/>
              <a:ext cx="581" cy="145"/>
              <a:chOff x="614" y="2568"/>
              <a:chExt cx="725" cy="139"/>
            </a:xfrm>
          </p:grpSpPr>
          <p:sp>
            <p:nvSpPr>
              <p:cNvPr id="292" name="AutoShape 137">
                <a:extLst>
                  <a:ext uri="{FF2B5EF4-FFF2-40B4-BE49-F238E27FC236}">
                    <a16:creationId xmlns:a16="http://schemas.microsoft.com/office/drawing/2014/main" id="{C020859C-D00D-7B45-962D-E8E3647B9B6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138">
                <a:extLst>
                  <a:ext uri="{FF2B5EF4-FFF2-40B4-BE49-F238E27FC236}">
                    <a16:creationId xmlns:a16="http://schemas.microsoft.com/office/drawing/2014/main" id="{60E64D16-745C-7C42-81A9-0C7B93AE076D}"/>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68" name="Rectangle 139">
              <a:extLst>
                <a:ext uri="{FF2B5EF4-FFF2-40B4-BE49-F238E27FC236}">
                  <a16:creationId xmlns:a16="http://schemas.microsoft.com/office/drawing/2014/main" id="{F1D855D2-71AC-984F-9A72-50E8ABC1B688}"/>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69" name="Group 140">
              <a:extLst>
                <a:ext uri="{FF2B5EF4-FFF2-40B4-BE49-F238E27FC236}">
                  <a16:creationId xmlns:a16="http://schemas.microsoft.com/office/drawing/2014/main" id="{20BB9E40-6067-8049-AD58-FBE8FE00A726}"/>
                </a:ext>
              </a:extLst>
            </p:cNvPr>
            <p:cNvGrpSpPr>
              <a:grpSpLocks/>
            </p:cNvGrpSpPr>
            <p:nvPr/>
          </p:nvGrpSpPr>
          <p:grpSpPr bwMode="auto">
            <a:xfrm>
              <a:off x="4747" y="994"/>
              <a:ext cx="581" cy="134"/>
              <a:chOff x="614" y="2568"/>
              <a:chExt cx="725" cy="139"/>
            </a:xfrm>
          </p:grpSpPr>
          <p:sp>
            <p:nvSpPr>
              <p:cNvPr id="290" name="AutoShape 141">
                <a:extLst>
                  <a:ext uri="{FF2B5EF4-FFF2-40B4-BE49-F238E27FC236}">
                    <a16:creationId xmlns:a16="http://schemas.microsoft.com/office/drawing/2014/main" id="{2B68BE35-A43A-9149-A03B-07B187ED188F}"/>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AutoShape 142">
                <a:extLst>
                  <a:ext uri="{FF2B5EF4-FFF2-40B4-BE49-F238E27FC236}">
                    <a16:creationId xmlns:a16="http://schemas.microsoft.com/office/drawing/2014/main" id="{43D29C0B-DA7B-C74E-A16B-88D6DA5FC343}"/>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0" name="Rectangle 143">
              <a:extLst>
                <a:ext uri="{FF2B5EF4-FFF2-40B4-BE49-F238E27FC236}">
                  <a16:creationId xmlns:a16="http://schemas.microsoft.com/office/drawing/2014/main" id="{0F5C4F7B-5FAA-1840-9009-D9D57F79D69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Rectangle 144">
              <a:extLst>
                <a:ext uri="{FF2B5EF4-FFF2-40B4-BE49-F238E27FC236}">
                  <a16:creationId xmlns:a16="http://schemas.microsoft.com/office/drawing/2014/main" id="{BF7A105A-0D0F-D945-913B-9DE9C972C242}"/>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2" name="Group 145">
              <a:extLst>
                <a:ext uri="{FF2B5EF4-FFF2-40B4-BE49-F238E27FC236}">
                  <a16:creationId xmlns:a16="http://schemas.microsoft.com/office/drawing/2014/main" id="{10CBB227-95A4-914B-BF9A-A9635D613B84}"/>
                </a:ext>
              </a:extLst>
            </p:cNvPr>
            <p:cNvGrpSpPr>
              <a:grpSpLocks/>
            </p:cNvGrpSpPr>
            <p:nvPr/>
          </p:nvGrpSpPr>
          <p:grpSpPr bwMode="auto">
            <a:xfrm>
              <a:off x="4735" y="1627"/>
              <a:ext cx="582" cy="151"/>
              <a:chOff x="614" y="2568"/>
              <a:chExt cx="725" cy="139"/>
            </a:xfrm>
          </p:grpSpPr>
          <p:sp>
            <p:nvSpPr>
              <p:cNvPr id="288" name="AutoShape 146">
                <a:extLst>
                  <a:ext uri="{FF2B5EF4-FFF2-40B4-BE49-F238E27FC236}">
                    <a16:creationId xmlns:a16="http://schemas.microsoft.com/office/drawing/2014/main" id="{DB5D7EB6-D073-2D4B-B3BB-04D89CC597F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AutoShape 147">
                <a:extLst>
                  <a:ext uri="{FF2B5EF4-FFF2-40B4-BE49-F238E27FC236}">
                    <a16:creationId xmlns:a16="http://schemas.microsoft.com/office/drawing/2014/main" id="{A0CFD582-078B-8445-A2D9-CF20F92CDD18}"/>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3" name="Freeform 148">
              <a:extLst>
                <a:ext uri="{FF2B5EF4-FFF2-40B4-BE49-F238E27FC236}">
                  <a16:creationId xmlns:a16="http://schemas.microsoft.com/office/drawing/2014/main" id="{947FD5AC-F03D-0B44-BCDE-4549BC61250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4" name="Group 149">
              <a:extLst>
                <a:ext uri="{FF2B5EF4-FFF2-40B4-BE49-F238E27FC236}">
                  <a16:creationId xmlns:a16="http://schemas.microsoft.com/office/drawing/2014/main" id="{9B44B04A-F8ED-0347-ADCB-1B8E61433E6D}"/>
                </a:ext>
              </a:extLst>
            </p:cNvPr>
            <p:cNvGrpSpPr>
              <a:grpSpLocks/>
            </p:cNvGrpSpPr>
            <p:nvPr/>
          </p:nvGrpSpPr>
          <p:grpSpPr bwMode="auto">
            <a:xfrm>
              <a:off x="4739" y="1327"/>
              <a:ext cx="582" cy="139"/>
              <a:chOff x="614" y="2568"/>
              <a:chExt cx="725" cy="139"/>
            </a:xfrm>
          </p:grpSpPr>
          <p:sp>
            <p:nvSpPr>
              <p:cNvPr id="286" name="AutoShape 150">
                <a:extLst>
                  <a:ext uri="{FF2B5EF4-FFF2-40B4-BE49-F238E27FC236}">
                    <a16:creationId xmlns:a16="http://schemas.microsoft.com/office/drawing/2014/main" id="{636BD840-6281-2248-803C-E55A27601CE0}"/>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151">
                <a:extLst>
                  <a:ext uri="{FF2B5EF4-FFF2-40B4-BE49-F238E27FC236}">
                    <a16:creationId xmlns:a16="http://schemas.microsoft.com/office/drawing/2014/main" id="{03A123BA-E3B3-1D47-9672-817DDBA916F1}"/>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5" name="Rectangle 152">
              <a:extLst>
                <a:ext uri="{FF2B5EF4-FFF2-40B4-BE49-F238E27FC236}">
                  <a16:creationId xmlns:a16="http://schemas.microsoft.com/office/drawing/2014/main" id="{4D20038F-2D96-1F44-8783-5BAADC6A31A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Freeform 153">
              <a:extLst>
                <a:ext uri="{FF2B5EF4-FFF2-40B4-BE49-F238E27FC236}">
                  <a16:creationId xmlns:a16="http://schemas.microsoft.com/office/drawing/2014/main" id="{ACF47485-E420-FE49-A587-FD7E913695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Freeform 154">
              <a:extLst>
                <a:ext uri="{FF2B5EF4-FFF2-40B4-BE49-F238E27FC236}">
                  <a16:creationId xmlns:a16="http://schemas.microsoft.com/office/drawing/2014/main" id="{28316736-14D9-7F43-A8EA-196B798633A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Oval 155">
              <a:extLst>
                <a:ext uri="{FF2B5EF4-FFF2-40B4-BE49-F238E27FC236}">
                  <a16:creationId xmlns:a16="http://schemas.microsoft.com/office/drawing/2014/main" id="{2722AD07-821C-CB4C-9B0B-DAF52F98109B}"/>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9" name="Freeform 156">
              <a:extLst>
                <a:ext uri="{FF2B5EF4-FFF2-40B4-BE49-F238E27FC236}">
                  <a16:creationId xmlns:a16="http://schemas.microsoft.com/office/drawing/2014/main" id="{AB77166F-9EFA-304A-B417-50C6912B7A0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AutoShape 157">
              <a:extLst>
                <a:ext uri="{FF2B5EF4-FFF2-40B4-BE49-F238E27FC236}">
                  <a16:creationId xmlns:a16="http://schemas.microsoft.com/office/drawing/2014/main" id="{D3E26CDB-2B77-8541-94DF-35B22CFF7E05}"/>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AutoShape 158">
              <a:extLst>
                <a:ext uri="{FF2B5EF4-FFF2-40B4-BE49-F238E27FC236}">
                  <a16:creationId xmlns:a16="http://schemas.microsoft.com/office/drawing/2014/main" id="{FF893C65-60BF-8948-93D4-F47C74AABF12}"/>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Oval 159">
              <a:extLst>
                <a:ext uri="{FF2B5EF4-FFF2-40B4-BE49-F238E27FC236}">
                  <a16:creationId xmlns:a16="http://schemas.microsoft.com/office/drawing/2014/main" id="{DD307CA4-5E6F-9742-9FA0-4ABF90FAE29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Oval 160">
              <a:extLst>
                <a:ext uri="{FF2B5EF4-FFF2-40B4-BE49-F238E27FC236}">
                  <a16:creationId xmlns:a16="http://schemas.microsoft.com/office/drawing/2014/main" id="{3A77FE5B-B51A-4746-8BEB-840D217B599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4" name="Oval 161">
              <a:extLst>
                <a:ext uri="{FF2B5EF4-FFF2-40B4-BE49-F238E27FC236}">
                  <a16:creationId xmlns:a16="http://schemas.microsoft.com/office/drawing/2014/main" id="{B7459A07-79C7-4A4E-8631-AD543B8123CD}"/>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Rectangle 162">
              <a:extLst>
                <a:ext uri="{FF2B5EF4-FFF2-40B4-BE49-F238E27FC236}">
                  <a16:creationId xmlns:a16="http://schemas.microsoft.com/office/drawing/2014/main" id="{D905B9A3-8633-4345-B7CC-84D2E540FA92}"/>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4" name="Group 97">
            <a:extLst>
              <a:ext uri="{FF2B5EF4-FFF2-40B4-BE49-F238E27FC236}">
                <a16:creationId xmlns:a16="http://schemas.microsoft.com/office/drawing/2014/main" id="{ADB3DE3D-4165-3B46-BB9B-5858B8FFA369}"/>
              </a:ext>
            </a:extLst>
          </p:cNvPr>
          <p:cNvGrpSpPr>
            <a:grpSpLocks/>
          </p:cNvGrpSpPr>
          <p:nvPr/>
        </p:nvGrpSpPr>
        <p:grpSpPr bwMode="auto">
          <a:xfrm>
            <a:off x="3836080" y="4768450"/>
            <a:ext cx="511175" cy="693737"/>
            <a:chOff x="4140" y="429"/>
            <a:chExt cx="1425" cy="2396"/>
          </a:xfrm>
        </p:grpSpPr>
        <p:sp>
          <p:nvSpPr>
            <p:cNvPr id="295" name="Freeform 98">
              <a:extLst>
                <a:ext uri="{FF2B5EF4-FFF2-40B4-BE49-F238E27FC236}">
                  <a16:creationId xmlns:a16="http://schemas.microsoft.com/office/drawing/2014/main" id="{03202765-8544-C841-9C63-3A1DA333ED9E}"/>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Rectangle 99">
              <a:extLst>
                <a:ext uri="{FF2B5EF4-FFF2-40B4-BE49-F238E27FC236}">
                  <a16:creationId xmlns:a16="http://schemas.microsoft.com/office/drawing/2014/main" id="{CAE8C355-09FA-4C47-BBAF-D5EDAD32977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Freeform 100">
              <a:extLst>
                <a:ext uri="{FF2B5EF4-FFF2-40B4-BE49-F238E27FC236}">
                  <a16:creationId xmlns:a16="http://schemas.microsoft.com/office/drawing/2014/main" id="{1813AF87-1962-CC41-9EA2-E9AAF9C15C5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101">
              <a:extLst>
                <a:ext uri="{FF2B5EF4-FFF2-40B4-BE49-F238E27FC236}">
                  <a16:creationId xmlns:a16="http://schemas.microsoft.com/office/drawing/2014/main" id="{635DA424-468C-B74D-A71E-8D5238607FD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Rectangle 102">
              <a:extLst>
                <a:ext uri="{FF2B5EF4-FFF2-40B4-BE49-F238E27FC236}">
                  <a16:creationId xmlns:a16="http://schemas.microsoft.com/office/drawing/2014/main" id="{D1116DD3-4725-3F42-9140-A650EBC8887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03">
              <a:extLst>
                <a:ext uri="{FF2B5EF4-FFF2-40B4-BE49-F238E27FC236}">
                  <a16:creationId xmlns:a16="http://schemas.microsoft.com/office/drawing/2014/main" id="{96E3F381-15B8-1B49-A258-044D4112E792}"/>
                </a:ext>
              </a:extLst>
            </p:cNvPr>
            <p:cNvGrpSpPr>
              <a:grpSpLocks/>
            </p:cNvGrpSpPr>
            <p:nvPr/>
          </p:nvGrpSpPr>
          <p:grpSpPr bwMode="auto">
            <a:xfrm>
              <a:off x="4749" y="668"/>
              <a:ext cx="581" cy="145"/>
              <a:chOff x="614" y="2568"/>
              <a:chExt cx="725" cy="139"/>
            </a:xfrm>
          </p:grpSpPr>
          <p:sp>
            <p:nvSpPr>
              <p:cNvPr id="325" name="AutoShape 104">
                <a:extLst>
                  <a:ext uri="{FF2B5EF4-FFF2-40B4-BE49-F238E27FC236}">
                    <a16:creationId xmlns:a16="http://schemas.microsoft.com/office/drawing/2014/main" id="{D6B0BF9E-9CBE-1549-B2D8-839D9B2C5BA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105">
                <a:extLst>
                  <a:ext uri="{FF2B5EF4-FFF2-40B4-BE49-F238E27FC236}">
                    <a16:creationId xmlns:a16="http://schemas.microsoft.com/office/drawing/2014/main" id="{A0661E37-0B6D-1049-81DE-EB828721F1B3}"/>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06">
              <a:extLst>
                <a:ext uri="{FF2B5EF4-FFF2-40B4-BE49-F238E27FC236}">
                  <a16:creationId xmlns:a16="http://schemas.microsoft.com/office/drawing/2014/main" id="{BAB9B843-66F5-2248-A3E2-DF01D33259AC}"/>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2" name="Group 107">
              <a:extLst>
                <a:ext uri="{FF2B5EF4-FFF2-40B4-BE49-F238E27FC236}">
                  <a16:creationId xmlns:a16="http://schemas.microsoft.com/office/drawing/2014/main" id="{6518B94D-305C-3E4D-8DCB-3FC99FAF969F}"/>
                </a:ext>
              </a:extLst>
            </p:cNvPr>
            <p:cNvGrpSpPr>
              <a:grpSpLocks/>
            </p:cNvGrpSpPr>
            <p:nvPr/>
          </p:nvGrpSpPr>
          <p:grpSpPr bwMode="auto">
            <a:xfrm>
              <a:off x="4747" y="994"/>
              <a:ext cx="581" cy="134"/>
              <a:chOff x="614" y="2568"/>
              <a:chExt cx="725" cy="139"/>
            </a:xfrm>
          </p:grpSpPr>
          <p:sp>
            <p:nvSpPr>
              <p:cNvPr id="323" name="AutoShape 108">
                <a:extLst>
                  <a:ext uri="{FF2B5EF4-FFF2-40B4-BE49-F238E27FC236}">
                    <a16:creationId xmlns:a16="http://schemas.microsoft.com/office/drawing/2014/main" id="{515F809F-C8CD-E74B-A09F-05D4DAD5CA32}"/>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09">
                <a:extLst>
                  <a:ext uri="{FF2B5EF4-FFF2-40B4-BE49-F238E27FC236}">
                    <a16:creationId xmlns:a16="http://schemas.microsoft.com/office/drawing/2014/main" id="{1541720E-86CE-9D4E-B90E-2C12EBF7C8CD}"/>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3" name="Rectangle 110">
              <a:extLst>
                <a:ext uri="{FF2B5EF4-FFF2-40B4-BE49-F238E27FC236}">
                  <a16:creationId xmlns:a16="http://schemas.microsoft.com/office/drawing/2014/main" id="{F81C1D2B-CFBB-FE4E-BEAF-3C01C171CA48}"/>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Rectangle 111">
              <a:extLst>
                <a:ext uri="{FF2B5EF4-FFF2-40B4-BE49-F238E27FC236}">
                  <a16:creationId xmlns:a16="http://schemas.microsoft.com/office/drawing/2014/main" id="{7BD2FBC8-D08A-B246-BE8D-016678697A5A}"/>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12">
              <a:extLst>
                <a:ext uri="{FF2B5EF4-FFF2-40B4-BE49-F238E27FC236}">
                  <a16:creationId xmlns:a16="http://schemas.microsoft.com/office/drawing/2014/main" id="{D3D80363-2E2A-2849-972A-EE8ED7BFA46E}"/>
                </a:ext>
              </a:extLst>
            </p:cNvPr>
            <p:cNvGrpSpPr>
              <a:grpSpLocks/>
            </p:cNvGrpSpPr>
            <p:nvPr/>
          </p:nvGrpSpPr>
          <p:grpSpPr bwMode="auto">
            <a:xfrm>
              <a:off x="4735" y="1627"/>
              <a:ext cx="582" cy="151"/>
              <a:chOff x="614" y="2568"/>
              <a:chExt cx="725" cy="139"/>
            </a:xfrm>
          </p:grpSpPr>
          <p:sp>
            <p:nvSpPr>
              <p:cNvPr id="321" name="AutoShape 113">
                <a:extLst>
                  <a:ext uri="{FF2B5EF4-FFF2-40B4-BE49-F238E27FC236}">
                    <a16:creationId xmlns:a16="http://schemas.microsoft.com/office/drawing/2014/main" id="{0BD3B318-134A-A84C-96F2-1BDB9863DC4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14">
                <a:extLst>
                  <a:ext uri="{FF2B5EF4-FFF2-40B4-BE49-F238E27FC236}">
                    <a16:creationId xmlns:a16="http://schemas.microsoft.com/office/drawing/2014/main" id="{27120C70-DCE9-2E4D-B0C9-DD055D0981F5}"/>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Freeform 115">
              <a:extLst>
                <a:ext uri="{FF2B5EF4-FFF2-40B4-BE49-F238E27FC236}">
                  <a16:creationId xmlns:a16="http://schemas.microsoft.com/office/drawing/2014/main" id="{32116D06-1E4E-6E40-B6AE-33AC5758366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7" name="Group 116">
              <a:extLst>
                <a:ext uri="{FF2B5EF4-FFF2-40B4-BE49-F238E27FC236}">
                  <a16:creationId xmlns:a16="http://schemas.microsoft.com/office/drawing/2014/main" id="{5BCFC18E-7FE4-8B45-A160-7D7B86F88D6D}"/>
                </a:ext>
              </a:extLst>
            </p:cNvPr>
            <p:cNvGrpSpPr>
              <a:grpSpLocks/>
            </p:cNvGrpSpPr>
            <p:nvPr/>
          </p:nvGrpSpPr>
          <p:grpSpPr bwMode="auto">
            <a:xfrm>
              <a:off x="4739" y="1327"/>
              <a:ext cx="582" cy="139"/>
              <a:chOff x="614" y="2568"/>
              <a:chExt cx="725" cy="139"/>
            </a:xfrm>
          </p:grpSpPr>
          <p:sp>
            <p:nvSpPr>
              <p:cNvPr id="319" name="AutoShape 117">
                <a:extLst>
                  <a:ext uri="{FF2B5EF4-FFF2-40B4-BE49-F238E27FC236}">
                    <a16:creationId xmlns:a16="http://schemas.microsoft.com/office/drawing/2014/main" id="{A5FD1A90-49C4-2948-9007-9990A218BEE7}"/>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18">
                <a:extLst>
                  <a:ext uri="{FF2B5EF4-FFF2-40B4-BE49-F238E27FC236}">
                    <a16:creationId xmlns:a16="http://schemas.microsoft.com/office/drawing/2014/main" id="{AD5A551B-E827-BE40-871C-2FE9EA42BC52}"/>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8" name="Rectangle 119">
              <a:extLst>
                <a:ext uri="{FF2B5EF4-FFF2-40B4-BE49-F238E27FC236}">
                  <a16:creationId xmlns:a16="http://schemas.microsoft.com/office/drawing/2014/main" id="{9E89F03E-4741-2E45-BBF4-F9CEAC095B32}"/>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120">
              <a:extLst>
                <a:ext uri="{FF2B5EF4-FFF2-40B4-BE49-F238E27FC236}">
                  <a16:creationId xmlns:a16="http://schemas.microsoft.com/office/drawing/2014/main" id="{5B36F789-D673-924A-B6E2-89FF2E71B9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21">
              <a:extLst>
                <a:ext uri="{FF2B5EF4-FFF2-40B4-BE49-F238E27FC236}">
                  <a16:creationId xmlns:a16="http://schemas.microsoft.com/office/drawing/2014/main" id="{575FFFE5-59E8-454D-8E1B-8661926F3F4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Oval 122">
              <a:extLst>
                <a:ext uri="{FF2B5EF4-FFF2-40B4-BE49-F238E27FC236}">
                  <a16:creationId xmlns:a16="http://schemas.microsoft.com/office/drawing/2014/main" id="{01273880-520A-0D47-94ED-5792308AEEBD}"/>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Freeform 123">
              <a:extLst>
                <a:ext uri="{FF2B5EF4-FFF2-40B4-BE49-F238E27FC236}">
                  <a16:creationId xmlns:a16="http://schemas.microsoft.com/office/drawing/2014/main" id="{20B4A8A9-719B-B94A-84E0-FEDC33E21EF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AutoShape 124">
              <a:extLst>
                <a:ext uri="{FF2B5EF4-FFF2-40B4-BE49-F238E27FC236}">
                  <a16:creationId xmlns:a16="http://schemas.microsoft.com/office/drawing/2014/main" id="{E2C42425-B3EE-8146-91D1-2DD406A09511}"/>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AutoShape 125">
              <a:extLst>
                <a:ext uri="{FF2B5EF4-FFF2-40B4-BE49-F238E27FC236}">
                  <a16:creationId xmlns:a16="http://schemas.microsoft.com/office/drawing/2014/main" id="{4F76F24A-FC5D-6A4F-9463-E77748FD58B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Oval 126">
              <a:extLst>
                <a:ext uri="{FF2B5EF4-FFF2-40B4-BE49-F238E27FC236}">
                  <a16:creationId xmlns:a16="http://schemas.microsoft.com/office/drawing/2014/main" id="{1D9B7E36-CAB9-0E4B-B681-F767080585D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Oval 127">
              <a:extLst>
                <a:ext uri="{FF2B5EF4-FFF2-40B4-BE49-F238E27FC236}">
                  <a16:creationId xmlns:a16="http://schemas.microsoft.com/office/drawing/2014/main" id="{E3545956-0C42-C345-87E7-B325418EDA0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7" name="Oval 128">
              <a:extLst>
                <a:ext uri="{FF2B5EF4-FFF2-40B4-BE49-F238E27FC236}">
                  <a16:creationId xmlns:a16="http://schemas.microsoft.com/office/drawing/2014/main" id="{E67EEB31-8E9F-7949-9AEE-953592735608}"/>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Rectangle 129">
              <a:extLst>
                <a:ext uri="{FF2B5EF4-FFF2-40B4-BE49-F238E27FC236}">
                  <a16:creationId xmlns:a16="http://schemas.microsoft.com/office/drawing/2014/main" id="{5E38596A-D6EE-8A43-B103-6CC1A20DBB67}"/>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7" name="Group 20">
            <a:extLst>
              <a:ext uri="{FF2B5EF4-FFF2-40B4-BE49-F238E27FC236}">
                <a16:creationId xmlns:a16="http://schemas.microsoft.com/office/drawing/2014/main" id="{6B376882-67D1-6642-B577-EE5384FDD0DA}"/>
              </a:ext>
            </a:extLst>
          </p:cNvPr>
          <p:cNvGrpSpPr>
            <a:grpSpLocks/>
          </p:cNvGrpSpPr>
          <p:nvPr/>
        </p:nvGrpSpPr>
        <p:grpSpPr bwMode="auto">
          <a:xfrm>
            <a:off x="3969430" y="5055787"/>
            <a:ext cx="809625" cy="1049338"/>
            <a:chOff x="4296" y="2627"/>
            <a:chExt cx="510" cy="661"/>
          </a:xfrm>
        </p:grpSpPr>
        <p:sp>
          <p:nvSpPr>
            <p:cNvPr id="328" name="Rectangle 21">
              <a:extLst>
                <a:ext uri="{FF2B5EF4-FFF2-40B4-BE49-F238E27FC236}">
                  <a16:creationId xmlns:a16="http://schemas.microsoft.com/office/drawing/2014/main" id="{CC5D394C-77F3-944C-B991-14BF75531143}"/>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9" name="Text Box 22">
              <a:extLst>
                <a:ext uri="{FF2B5EF4-FFF2-40B4-BE49-F238E27FC236}">
                  <a16:creationId xmlns:a16="http://schemas.microsoft.com/office/drawing/2014/main" id="{EE677E13-F5D8-F64B-8BF4-7DF73BB03D8D}"/>
                </a:ext>
              </a:extLst>
            </p:cNvPr>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23">
              <a:extLst>
                <a:ext uri="{FF2B5EF4-FFF2-40B4-BE49-F238E27FC236}">
                  <a16:creationId xmlns:a16="http://schemas.microsoft.com/office/drawing/2014/main" id="{7D15F646-E03A-774B-A508-1EF0B3C4C544}"/>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Line 24">
              <a:extLst>
                <a:ext uri="{FF2B5EF4-FFF2-40B4-BE49-F238E27FC236}">
                  <a16:creationId xmlns:a16="http://schemas.microsoft.com/office/drawing/2014/main" id="{AE3EF45E-8540-9B48-AAEF-B5B93F92C2DA}"/>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Line 25">
              <a:extLst>
                <a:ext uri="{FF2B5EF4-FFF2-40B4-BE49-F238E27FC236}">
                  <a16:creationId xmlns:a16="http://schemas.microsoft.com/office/drawing/2014/main" id="{9A3B4EF6-63F2-0947-B7B6-7FADC44E642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Line 26">
              <a:extLst>
                <a:ext uri="{FF2B5EF4-FFF2-40B4-BE49-F238E27FC236}">
                  <a16:creationId xmlns:a16="http://schemas.microsoft.com/office/drawing/2014/main" id="{28713178-2168-3342-8EA0-1EFAEB77CFB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Line 27">
              <a:extLst>
                <a:ext uri="{FF2B5EF4-FFF2-40B4-BE49-F238E27FC236}">
                  <a16:creationId xmlns:a16="http://schemas.microsoft.com/office/drawing/2014/main" id="{7F512291-0783-2C4D-A8BC-E711760A298F}"/>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Line 28">
              <a:extLst>
                <a:ext uri="{FF2B5EF4-FFF2-40B4-BE49-F238E27FC236}">
                  <a16:creationId xmlns:a16="http://schemas.microsoft.com/office/drawing/2014/main" id="{C7F7AFBC-09B9-1A4A-B167-5E31466A0B81}"/>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Line 29">
              <a:extLst>
                <a:ext uri="{FF2B5EF4-FFF2-40B4-BE49-F238E27FC236}">
                  <a16:creationId xmlns:a16="http://schemas.microsoft.com/office/drawing/2014/main" id="{36AD3A7A-6001-B248-909D-97FF4FEC888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Line 30">
              <a:extLst>
                <a:ext uri="{FF2B5EF4-FFF2-40B4-BE49-F238E27FC236}">
                  <a16:creationId xmlns:a16="http://schemas.microsoft.com/office/drawing/2014/main" id="{AAD9F1B0-F0AE-1E4A-9E8B-7B0411EAF150}"/>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31">
              <a:extLst>
                <a:ext uri="{FF2B5EF4-FFF2-40B4-BE49-F238E27FC236}">
                  <a16:creationId xmlns:a16="http://schemas.microsoft.com/office/drawing/2014/main" id="{3F9EB85C-0662-2944-B53C-B5C5F284A0B7}"/>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Rectangle 32">
              <a:extLst>
                <a:ext uri="{FF2B5EF4-FFF2-40B4-BE49-F238E27FC236}">
                  <a16:creationId xmlns:a16="http://schemas.microsoft.com/office/drawing/2014/main" id="{E9D294E7-8C79-5A40-B5A2-9B0D1E8C6440}"/>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Rectangle 33">
              <a:extLst>
                <a:ext uri="{FF2B5EF4-FFF2-40B4-BE49-F238E27FC236}">
                  <a16:creationId xmlns:a16="http://schemas.microsoft.com/office/drawing/2014/main" id="{1ECAEAF4-8B77-874F-AE38-AF22ED2624E7}"/>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1" name="Rectangle 34">
              <a:extLst>
                <a:ext uri="{FF2B5EF4-FFF2-40B4-BE49-F238E27FC236}">
                  <a16:creationId xmlns:a16="http://schemas.microsoft.com/office/drawing/2014/main" id="{DA0B2421-1373-8547-9A4B-4EF52BDE0BE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2" name="Rectangle 35">
              <a:extLst>
                <a:ext uri="{FF2B5EF4-FFF2-40B4-BE49-F238E27FC236}">
                  <a16:creationId xmlns:a16="http://schemas.microsoft.com/office/drawing/2014/main" id="{7C2F1B41-189C-4A43-BEF6-C6BE6D5D3591}"/>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pic>
        <p:nvPicPr>
          <p:cNvPr id="343" name="Picture 36" descr="Alice">
            <a:extLst>
              <a:ext uri="{FF2B5EF4-FFF2-40B4-BE49-F238E27FC236}">
                <a16:creationId xmlns:a16="http://schemas.microsoft.com/office/drawing/2014/main" id="{63AFF8CB-097F-3846-84FD-E89880F62F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64367" y="5220887"/>
            <a:ext cx="561975"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 name="Picture 37" descr="Bob">
            <a:extLst>
              <a:ext uri="{FF2B5EF4-FFF2-40B4-BE49-F238E27FC236}">
                <a16:creationId xmlns:a16="http://schemas.microsoft.com/office/drawing/2014/main" id="{67A94867-6C86-964D-8B53-832FD291591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54180" y="5125637"/>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5" name="Group 48">
            <a:extLst>
              <a:ext uri="{FF2B5EF4-FFF2-40B4-BE49-F238E27FC236}">
                <a16:creationId xmlns:a16="http://schemas.microsoft.com/office/drawing/2014/main" id="{EEADEB4C-0DE5-7A47-B0C1-F7A8830D9591}"/>
              </a:ext>
            </a:extLst>
          </p:cNvPr>
          <p:cNvGrpSpPr>
            <a:grpSpLocks/>
          </p:cNvGrpSpPr>
          <p:nvPr/>
        </p:nvGrpSpPr>
        <p:grpSpPr bwMode="auto">
          <a:xfrm>
            <a:off x="6160180" y="5001812"/>
            <a:ext cx="809625" cy="1049338"/>
            <a:chOff x="4296" y="2627"/>
            <a:chExt cx="510" cy="661"/>
          </a:xfrm>
        </p:grpSpPr>
        <p:sp>
          <p:nvSpPr>
            <p:cNvPr id="346" name="Rectangle 49">
              <a:extLst>
                <a:ext uri="{FF2B5EF4-FFF2-40B4-BE49-F238E27FC236}">
                  <a16:creationId xmlns:a16="http://schemas.microsoft.com/office/drawing/2014/main" id="{4564DF36-9849-6946-BAA4-346D46ED3C10}"/>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Text Box 50">
              <a:extLst>
                <a:ext uri="{FF2B5EF4-FFF2-40B4-BE49-F238E27FC236}">
                  <a16:creationId xmlns:a16="http://schemas.microsoft.com/office/drawing/2014/main" id="{95B494F8-B148-1E44-ABE8-6EC09DFF7FA9}"/>
                </a:ext>
              </a:extLst>
            </p:cNvPr>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Rectangle 51">
              <a:extLst>
                <a:ext uri="{FF2B5EF4-FFF2-40B4-BE49-F238E27FC236}">
                  <a16:creationId xmlns:a16="http://schemas.microsoft.com/office/drawing/2014/main" id="{1B9214B0-3A96-5243-BB24-2F3F43E2071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Line 52">
              <a:extLst>
                <a:ext uri="{FF2B5EF4-FFF2-40B4-BE49-F238E27FC236}">
                  <a16:creationId xmlns:a16="http://schemas.microsoft.com/office/drawing/2014/main" id="{D4C180E7-B105-D24F-9DB1-1A50C299AE0C}"/>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Line 53">
              <a:extLst>
                <a:ext uri="{FF2B5EF4-FFF2-40B4-BE49-F238E27FC236}">
                  <a16:creationId xmlns:a16="http://schemas.microsoft.com/office/drawing/2014/main" id="{165FB39B-14E6-9043-A51D-266CB4D4D8E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Line 54">
              <a:extLst>
                <a:ext uri="{FF2B5EF4-FFF2-40B4-BE49-F238E27FC236}">
                  <a16:creationId xmlns:a16="http://schemas.microsoft.com/office/drawing/2014/main" id="{B0C3A7D7-CF8F-CD41-B9DD-E546D2C03D79}"/>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Line 55">
              <a:extLst>
                <a:ext uri="{FF2B5EF4-FFF2-40B4-BE49-F238E27FC236}">
                  <a16:creationId xmlns:a16="http://schemas.microsoft.com/office/drawing/2014/main" id="{079A54A6-69B3-6245-A536-821615DFA168}"/>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Line 56">
              <a:extLst>
                <a:ext uri="{FF2B5EF4-FFF2-40B4-BE49-F238E27FC236}">
                  <a16:creationId xmlns:a16="http://schemas.microsoft.com/office/drawing/2014/main" id="{50C02768-BE49-0E48-AB58-3ED05EA97C8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Line 57">
              <a:extLst>
                <a:ext uri="{FF2B5EF4-FFF2-40B4-BE49-F238E27FC236}">
                  <a16:creationId xmlns:a16="http://schemas.microsoft.com/office/drawing/2014/main" id="{5765AB2A-57FC-9647-A5F1-3A42797BED8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5" name="Line 58">
              <a:extLst>
                <a:ext uri="{FF2B5EF4-FFF2-40B4-BE49-F238E27FC236}">
                  <a16:creationId xmlns:a16="http://schemas.microsoft.com/office/drawing/2014/main" id="{1D662A5A-250B-5C43-A940-153B333F97AE}"/>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Rectangle 59">
              <a:extLst>
                <a:ext uri="{FF2B5EF4-FFF2-40B4-BE49-F238E27FC236}">
                  <a16:creationId xmlns:a16="http://schemas.microsoft.com/office/drawing/2014/main" id="{C467817D-72BB-304A-907C-15078ACB986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7" name="Rectangle 60">
              <a:extLst>
                <a:ext uri="{FF2B5EF4-FFF2-40B4-BE49-F238E27FC236}">
                  <a16:creationId xmlns:a16="http://schemas.microsoft.com/office/drawing/2014/main" id="{C8B9E0B3-EA63-0E42-BAC5-67850547EF6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Rectangle 61">
              <a:extLst>
                <a:ext uri="{FF2B5EF4-FFF2-40B4-BE49-F238E27FC236}">
                  <a16:creationId xmlns:a16="http://schemas.microsoft.com/office/drawing/2014/main" id="{43E44E4D-C23B-D34F-9AD2-5DFAD5B508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9" name="Rectangle 62">
              <a:extLst>
                <a:ext uri="{FF2B5EF4-FFF2-40B4-BE49-F238E27FC236}">
                  <a16:creationId xmlns:a16="http://schemas.microsoft.com/office/drawing/2014/main" id="{34AACE8E-FCF4-2846-85E1-B707176DB47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Rectangle 63">
              <a:extLst>
                <a:ext uri="{FF2B5EF4-FFF2-40B4-BE49-F238E27FC236}">
                  <a16:creationId xmlns:a16="http://schemas.microsoft.com/office/drawing/2014/main" id="{C6EFAB4C-6FC0-5A44-9BD5-6EF789ED3EA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1" name="Line 69">
            <a:extLst>
              <a:ext uri="{FF2B5EF4-FFF2-40B4-BE49-F238E27FC236}">
                <a16:creationId xmlns:a16="http://schemas.microsoft.com/office/drawing/2014/main" id="{B12BA932-5325-874B-B19A-B088808F43F7}"/>
              </a:ext>
            </a:extLst>
          </p:cNvPr>
          <p:cNvSpPr>
            <a:spLocks noChangeShapeType="1"/>
          </p:cNvSpPr>
          <p:nvPr/>
        </p:nvSpPr>
        <p:spPr bwMode="auto">
          <a:xfrm>
            <a:off x="3089955" y="5593950"/>
            <a:ext cx="892175" cy="146050"/>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2" name="Line 70">
            <a:extLst>
              <a:ext uri="{FF2B5EF4-FFF2-40B4-BE49-F238E27FC236}">
                <a16:creationId xmlns:a16="http://schemas.microsoft.com/office/drawing/2014/main" id="{9B0EC571-15F5-F54A-9590-2FC0C5F87261}"/>
              </a:ext>
            </a:extLst>
          </p:cNvPr>
          <p:cNvSpPr>
            <a:spLocks noChangeShapeType="1"/>
          </p:cNvSpPr>
          <p:nvPr/>
        </p:nvSpPr>
        <p:spPr bwMode="auto">
          <a:xfrm>
            <a:off x="4775880" y="5728887"/>
            <a:ext cx="1379537" cy="219075"/>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Line 71">
            <a:extLst>
              <a:ext uri="{FF2B5EF4-FFF2-40B4-BE49-F238E27FC236}">
                <a16:creationId xmlns:a16="http://schemas.microsoft.com/office/drawing/2014/main" id="{0CC82D8C-ED1C-6E42-9BF1-DA1481F0EEE6}"/>
              </a:ext>
            </a:extLst>
          </p:cNvPr>
          <p:cNvSpPr>
            <a:spLocks noChangeShapeType="1"/>
          </p:cNvSpPr>
          <p:nvPr/>
        </p:nvSpPr>
        <p:spPr bwMode="auto">
          <a:xfrm flipV="1">
            <a:off x="7006317" y="5508225"/>
            <a:ext cx="1027113" cy="427037"/>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Oval 72">
            <a:extLst>
              <a:ext uri="{FF2B5EF4-FFF2-40B4-BE49-F238E27FC236}">
                <a16:creationId xmlns:a16="http://schemas.microsoft.com/office/drawing/2014/main" id="{0B743518-B7A3-D649-BBB1-081C12DD5412}"/>
              </a:ext>
            </a:extLst>
          </p:cNvPr>
          <p:cNvSpPr>
            <a:spLocks noChangeArrowheads="1"/>
          </p:cNvSpPr>
          <p:nvPr/>
        </p:nvSpPr>
        <p:spPr bwMode="auto">
          <a:xfrm>
            <a:off x="2220005" y="50430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Oval 74">
            <a:extLst>
              <a:ext uri="{FF2B5EF4-FFF2-40B4-BE49-F238E27FC236}">
                <a16:creationId xmlns:a16="http://schemas.microsoft.com/office/drawing/2014/main" id="{DC2768BB-DD45-4E4B-BBD1-C179D968FBBA}"/>
              </a:ext>
            </a:extLst>
          </p:cNvPr>
          <p:cNvSpPr>
            <a:spLocks noChangeArrowheads="1"/>
          </p:cNvSpPr>
          <p:nvPr/>
        </p:nvSpPr>
        <p:spPr bwMode="auto">
          <a:xfrm>
            <a:off x="3329667" y="55383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Oval 75">
            <a:extLst>
              <a:ext uri="{FF2B5EF4-FFF2-40B4-BE49-F238E27FC236}">
                <a16:creationId xmlns:a16="http://schemas.microsoft.com/office/drawing/2014/main" id="{FC69D002-21E2-4843-8E47-2D7A1DFF3E9D}"/>
              </a:ext>
            </a:extLst>
          </p:cNvPr>
          <p:cNvSpPr>
            <a:spLocks noChangeArrowheads="1"/>
          </p:cNvSpPr>
          <p:nvPr/>
        </p:nvSpPr>
        <p:spPr bwMode="auto">
          <a:xfrm>
            <a:off x="4201205" y="5617762"/>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7" name="Oval 76">
            <a:extLst>
              <a:ext uri="{FF2B5EF4-FFF2-40B4-BE49-F238E27FC236}">
                <a16:creationId xmlns:a16="http://schemas.microsoft.com/office/drawing/2014/main" id="{81E42442-3779-D54A-9503-408605D98DA8}"/>
              </a:ext>
            </a:extLst>
          </p:cNvPr>
          <p:cNvSpPr>
            <a:spLocks noChangeArrowheads="1"/>
          </p:cNvSpPr>
          <p:nvPr/>
        </p:nvSpPr>
        <p:spPr bwMode="auto">
          <a:xfrm>
            <a:off x="5312455" y="57034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Oval 77">
            <a:extLst>
              <a:ext uri="{FF2B5EF4-FFF2-40B4-BE49-F238E27FC236}">
                <a16:creationId xmlns:a16="http://schemas.microsoft.com/office/drawing/2014/main" id="{B036CC3D-838C-C54C-AC10-70245E28B484}"/>
              </a:ext>
            </a:extLst>
          </p:cNvPr>
          <p:cNvSpPr>
            <a:spLocks noChangeArrowheads="1"/>
          </p:cNvSpPr>
          <p:nvPr/>
        </p:nvSpPr>
        <p:spPr bwMode="auto">
          <a:xfrm>
            <a:off x="6417355" y="6035275"/>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Oval 78">
            <a:extLst>
              <a:ext uri="{FF2B5EF4-FFF2-40B4-BE49-F238E27FC236}">
                <a16:creationId xmlns:a16="http://schemas.microsoft.com/office/drawing/2014/main" id="{09AB63F1-4A13-9347-B64D-46DAF636F794}"/>
              </a:ext>
            </a:extLst>
          </p:cNvPr>
          <p:cNvSpPr>
            <a:spLocks noChangeArrowheads="1"/>
          </p:cNvSpPr>
          <p:nvPr/>
        </p:nvSpPr>
        <p:spPr bwMode="auto">
          <a:xfrm>
            <a:off x="7339692" y="5605062"/>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Text Box 95">
            <a:extLst>
              <a:ext uri="{FF2B5EF4-FFF2-40B4-BE49-F238E27FC236}">
                <a16:creationId xmlns:a16="http://schemas.microsoft.com/office/drawing/2014/main" id="{9D22DFF5-0D8D-6349-BC46-AB22D2F2BB01}"/>
              </a:ext>
            </a:extLst>
          </p:cNvPr>
          <p:cNvSpPr txBox="1">
            <a:spLocks noChangeArrowheads="1"/>
          </p:cNvSpPr>
          <p:nvPr/>
        </p:nvSpPr>
        <p:spPr bwMode="auto">
          <a:xfrm>
            <a:off x="3485242" y="6168625"/>
            <a:ext cx="1819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Alice</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mail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Text Box 96">
            <a:extLst>
              <a:ext uri="{FF2B5EF4-FFF2-40B4-BE49-F238E27FC236}">
                <a16:creationId xmlns:a16="http://schemas.microsoft.com/office/drawing/2014/main" id="{3CCDA2E2-AC99-0045-BA7F-F3C92F51CD14}"/>
              </a:ext>
            </a:extLst>
          </p:cNvPr>
          <p:cNvSpPr txBox="1">
            <a:spLocks noChangeArrowheads="1"/>
          </p:cNvSpPr>
          <p:nvPr/>
        </p:nvSpPr>
        <p:spPr bwMode="auto">
          <a:xfrm>
            <a:off x="5760130" y="6232125"/>
            <a:ext cx="17414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Bob</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mail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169">
            <a:extLst>
              <a:ext uri="{FF2B5EF4-FFF2-40B4-BE49-F238E27FC236}">
                <a16:creationId xmlns:a16="http://schemas.microsoft.com/office/drawing/2014/main" id="{6766002A-66B6-B64B-AAEB-F427F3791233}"/>
              </a:ext>
            </a:extLst>
          </p:cNvPr>
          <p:cNvGrpSpPr>
            <a:grpSpLocks/>
          </p:cNvGrpSpPr>
          <p:nvPr/>
        </p:nvGrpSpPr>
        <p:grpSpPr bwMode="auto">
          <a:xfrm>
            <a:off x="7833405" y="4908150"/>
            <a:ext cx="912812" cy="1054100"/>
            <a:chOff x="3574" y="550"/>
            <a:chExt cx="575" cy="664"/>
          </a:xfrm>
        </p:grpSpPr>
        <p:grpSp>
          <p:nvGrpSpPr>
            <p:cNvPr id="373" name="Group 170">
              <a:extLst>
                <a:ext uri="{FF2B5EF4-FFF2-40B4-BE49-F238E27FC236}">
                  <a16:creationId xmlns:a16="http://schemas.microsoft.com/office/drawing/2014/main" id="{95D43423-E726-764E-8062-2A3551E0959D}"/>
                </a:ext>
              </a:extLst>
            </p:cNvPr>
            <p:cNvGrpSpPr>
              <a:grpSpLocks/>
            </p:cNvGrpSpPr>
            <p:nvPr/>
          </p:nvGrpSpPr>
          <p:grpSpPr bwMode="auto">
            <a:xfrm>
              <a:off x="3588" y="692"/>
              <a:ext cx="561" cy="522"/>
              <a:chOff x="-44" y="1473"/>
              <a:chExt cx="981" cy="1105"/>
            </a:xfrm>
          </p:grpSpPr>
          <p:pic>
            <p:nvPicPr>
              <p:cNvPr id="376" name="Picture 171" descr="desktop_computer_stylized_medium">
                <a:extLst>
                  <a:ext uri="{FF2B5EF4-FFF2-40B4-BE49-F238E27FC236}">
                    <a16:creationId xmlns:a16="http://schemas.microsoft.com/office/drawing/2014/main" id="{5015A0EC-AAF7-5845-870F-AC72079C9D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7" name="Freeform 172">
                <a:extLst>
                  <a:ext uri="{FF2B5EF4-FFF2-40B4-BE49-F238E27FC236}">
                    <a16:creationId xmlns:a16="http://schemas.microsoft.com/office/drawing/2014/main" id="{85F221FD-96E4-6C47-B178-8A95ACD6B79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4" name="Rectangle 115">
              <a:extLst>
                <a:ext uri="{FF2B5EF4-FFF2-40B4-BE49-F238E27FC236}">
                  <a16:creationId xmlns:a16="http://schemas.microsoft.com/office/drawing/2014/main" id="{3D96246A-1605-AF45-A4B0-F085DAAC3C5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5" name="Text Box 116">
              <a:extLst>
                <a:ext uri="{FF2B5EF4-FFF2-40B4-BE49-F238E27FC236}">
                  <a16:creationId xmlns:a16="http://schemas.microsoft.com/office/drawing/2014/main" id="{5136D042-DF2A-484C-9882-7FBDD9644725}"/>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8" name="Rectangle 3">
            <a:extLst>
              <a:ext uri="{FF2B5EF4-FFF2-40B4-BE49-F238E27FC236}">
                <a16:creationId xmlns:a16="http://schemas.microsoft.com/office/drawing/2014/main" id="{9BFC42AA-8BB5-8E46-A741-D3C4DA9BB457}"/>
              </a:ext>
            </a:extLst>
          </p:cNvPr>
          <p:cNvSpPr txBox="1">
            <a:spLocks noChangeArrowheads="1"/>
          </p:cNvSpPr>
          <p:nvPr/>
        </p:nvSpPr>
        <p:spPr>
          <a:xfrm>
            <a:off x="728885" y="2279968"/>
            <a:ext cx="5071156" cy="110336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 Alice’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UA sends message to her mail server using SMTP; message placed in message queue</a:t>
            </a:r>
          </a:p>
        </p:txBody>
      </p:sp>
      <p:sp>
        <p:nvSpPr>
          <p:cNvPr id="379" name="Rectangle 3">
            <a:extLst>
              <a:ext uri="{FF2B5EF4-FFF2-40B4-BE49-F238E27FC236}">
                <a16:creationId xmlns:a16="http://schemas.microsoft.com/office/drawing/2014/main" id="{F0BDE075-A22F-B64C-827B-4198952A13ED}"/>
              </a:ext>
            </a:extLst>
          </p:cNvPr>
          <p:cNvSpPr txBox="1">
            <a:spLocks noChangeArrowheads="1"/>
          </p:cNvSpPr>
          <p:nvPr/>
        </p:nvSpPr>
        <p:spPr>
          <a:xfrm>
            <a:off x="739565" y="3432318"/>
            <a:ext cx="5448733" cy="108917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3) client side of SMTP at mail server opens TCP connection with Bob’</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mail server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80" name="Rectangle 4">
            <a:extLst>
              <a:ext uri="{FF2B5EF4-FFF2-40B4-BE49-F238E27FC236}">
                <a16:creationId xmlns:a16="http://schemas.microsoft.com/office/drawing/2014/main" id="{DFD69930-AC55-F14B-9151-A849CFC023A8}"/>
              </a:ext>
            </a:extLst>
          </p:cNvPr>
          <p:cNvSpPr txBox="1">
            <a:spLocks noChangeArrowheads="1"/>
          </p:cNvSpPr>
          <p:nvPr/>
        </p:nvSpPr>
        <p:spPr>
          <a:xfrm>
            <a:off x="6633422" y="2275557"/>
            <a:ext cx="3810000" cy="8286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5) Bob’</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mail server places the message in Bob’s mailbox</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381" name="Rectangle 4">
            <a:extLst>
              <a:ext uri="{FF2B5EF4-FFF2-40B4-BE49-F238E27FC236}">
                <a16:creationId xmlns:a16="http://schemas.microsoft.com/office/drawing/2014/main" id="{66D50C27-F2A0-6446-B161-62594C2D18D6}"/>
              </a:ext>
            </a:extLst>
          </p:cNvPr>
          <p:cNvSpPr txBox="1">
            <a:spLocks noChangeArrowheads="1"/>
          </p:cNvSpPr>
          <p:nvPr/>
        </p:nvSpPr>
        <p:spPr>
          <a:xfrm>
            <a:off x="6630762" y="3460095"/>
            <a:ext cx="3810000" cy="8286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6) Bob invokes his user agent to read message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2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32" name="Slide Number Placeholder 2">
            <a:extLst>
              <a:ext uri="{FF2B5EF4-FFF2-40B4-BE49-F238E27FC236}">
                <a16:creationId xmlns:a16="http://schemas.microsoft.com/office/drawing/2014/main" id="{FB96421F-FAF9-4A47-A990-FB1764E1CE10}"/>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58</a:t>
            </a:fld>
            <a:endParaRPr lang="en-US" dirty="0"/>
          </a:p>
        </p:txBody>
      </p:sp>
    </p:spTree>
    <p:extLst>
      <p:ext uri="{BB962C8B-B14F-4D97-AF65-F5344CB8AC3E}">
        <p14:creationId xmlns:p14="http://schemas.microsoft.com/office/powerpoint/2010/main" val="2040540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dissolve">
                                      <p:cBhvr>
                                        <p:cTn id="7" dur="500"/>
                                        <p:tgtEl>
                                          <p:spTgt spid="37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61"/>
                                        </p:tgtEl>
                                        <p:attrNameLst>
                                          <p:attrName>style.visibility</p:attrName>
                                        </p:attrNameLst>
                                      </p:cBhvr>
                                      <p:to>
                                        <p:strVal val="visible"/>
                                      </p:to>
                                    </p:set>
                                    <p:animEffect transition="in" filter="dissolve">
                                      <p:cBhvr>
                                        <p:cTn id="10" dur="500"/>
                                        <p:tgtEl>
                                          <p:spTgt spid="361"/>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65"/>
                                        </p:tgtEl>
                                        <p:attrNameLst>
                                          <p:attrName>style.visibility</p:attrName>
                                        </p:attrNameLst>
                                      </p:cBhvr>
                                      <p:to>
                                        <p:strVal val="visible"/>
                                      </p:to>
                                    </p:set>
                                    <p:animEffect transition="in" filter="dissolve">
                                      <p:cBhvr>
                                        <p:cTn id="13" dur="500"/>
                                        <p:tgtEl>
                                          <p:spTgt spid="36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66"/>
                                        </p:tgtEl>
                                        <p:attrNameLst>
                                          <p:attrName>style.visibility</p:attrName>
                                        </p:attrNameLst>
                                      </p:cBhvr>
                                      <p:to>
                                        <p:strVal val="visible"/>
                                      </p:to>
                                    </p:set>
                                    <p:animEffect transition="in" filter="dissolve">
                                      <p:cBhvr>
                                        <p:cTn id="18" dur="500"/>
                                        <p:tgtEl>
                                          <p:spTgt spid="36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79"/>
                                        </p:tgtEl>
                                        <p:attrNameLst>
                                          <p:attrName>style.visibility</p:attrName>
                                        </p:attrNameLst>
                                      </p:cBhvr>
                                      <p:to>
                                        <p:strVal val="visible"/>
                                      </p:to>
                                    </p:set>
                                    <p:animEffect transition="in" filter="dissolve">
                                      <p:cBhvr>
                                        <p:cTn id="21" dur="500"/>
                                        <p:tgtEl>
                                          <p:spTgt spid="379"/>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dissolve">
                                      <p:cBhvr>
                                        <p:cTn id="26" dur="500"/>
                                        <p:tgtEl>
                                          <p:spTgt spid="7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62"/>
                                        </p:tgtEl>
                                        <p:attrNameLst>
                                          <p:attrName>style.visibility</p:attrName>
                                        </p:attrNameLst>
                                      </p:cBhvr>
                                      <p:to>
                                        <p:strVal val="visible"/>
                                      </p:to>
                                    </p:set>
                                    <p:animEffect transition="in" filter="dissolve">
                                      <p:cBhvr>
                                        <p:cTn id="29" dur="500"/>
                                        <p:tgtEl>
                                          <p:spTgt spid="36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367"/>
                                        </p:tgtEl>
                                        <p:attrNameLst>
                                          <p:attrName>style.visibility</p:attrName>
                                        </p:attrNameLst>
                                      </p:cBhvr>
                                      <p:to>
                                        <p:strVal val="visible"/>
                                      </p:to>
                                    </p:set>
                                    <p:animEffect transition="in" filter="dissolve">
                                      <p:cBhvr>
                                        <p:cTn id="32" dur="500"/>
                                        <p:tgtEl>
                                          <p:spTgt spid="367"/>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68"/>
                                        </p:tgtEl>
                                        <p:attrNameLst>
                                          <p:attrName>style.visibility</p:attrName>
                                        </p:attrNameLst>
                                      </p:cBhvr>
                                      <p:to>
                                        <p:strVal val="visible"/>
                                      </p:to>
                                    </p:set>
                                    <p:animEffect transition="in" filter="dissolve">
                                      <p:cBhvr>
                                        <p:cTn id="37" dur="500"/>
                                        <p:tgtEl>
                                          <p:spTgt spid="368"/>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380"/>
                                        </p:tgtEl>
                                        <p:attrNameLst>
                                          <p:attrName>style.visibility</p:attrName>
                                        </p:attrNameLst>
                                      </p:cBhvr>
                                      <p:to>
                                        <p:strVal val="visible"/>
                                      </p:to>
                                    </p:set>
                                    <p:animEffect transition="in" filter="dissolve">
                                      <p:cBhvr>
                                        <p:cTn id="40" dur="500"/>
                                        <p:tgtEl>
                                          <p:spTgt spid="380"/>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381"/>
                                        </p:tgtEl>
                                        <p:attrNameLst>
                                          <p:attrName>style.visibility</p:attrName>
                                        </p:attrNameLst>
                                      </p:cBhvr>
                                      <p:to>
                                        <p:strVal val="visible"/>
                                      </p:to>
                                    </p:set>
                                    <p:animEffect transition="in" filter="dissolve">
                                      <p:cBhvr>
                                        <p:cTn id="45" dur="500"/>
                                        <p:tgtEl>
                                          <p:spTgt spid="381"/>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363"/>
                                        </p:tgtEl>
                                        <p:attrNameLst>
                                          <p:attrName>style.visibility</p:attrName>
                                        </p:attrNameLst>
                                      </p:cBhvr>
                                      <p:to>
                                        <p:strVal val="visible"/>
                                      </p:to>
                                    </p:set>
                                    <p:animEffect transition="in" filter="dissolve">
                                      <p:cBhvr>
                                        <p:cTn id="48" dur="500"/>
                                        <p:tgtEl>
                                          <p:spTgt spid="363"/>
                                        </p:tgtEl>
                                      </p:cBhvr>
                                    </p:animEffect>
                                  </p:childTnLst>
                                </p:cTn>
                              </p:par>
                              <p:par>
                                <p:cTn id="49" presetID="9" presetClass="entr" presetSubtype="0" fill="hold" grpId="0" nodeType="withEffect">
                                  <p:stCondLst>
                                    <p:cond delay="0"/>
                                  </p:stCondLst>
                                  <p:childTnLst>
                                    <p:set>
                                      <p:cBhvr>
                                        <p:cTn id="50" dur="1" fill="hold">
                                          <p:stCondLst>
                                            <p:cond delay="0"/>
                                          </p:stCondLst>
                                        </p:cTn>
                                        <p:tgtEl>
                                          <p:spTgt spid="369"/>
                                        </p:tgtEl>
                                        <p:attrNameLst>
                                          <p:attrName>style.visibility</p:attrName>
                                        </p:attrNameLst>
                                      </p:cBhvr>
                                      <p:to>
                                        <p:strVal val="visible"/>
                                      </p:to>
                                    </p:set>
                                    <p:animEffect transition="in" filter="dissolve">
                                      <p:cBhvr>
                                        <p:cTn id="51" dur="500"/>
                                        <p:tgtEl>
                                          <p:spTgt spid="3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61" grpId="0" animBg="1"/>
      <p:bldP spid="362" grpId="0" animBg="1"/>
      <p:bldP spid="363" grpId="0" animBg="1"/>
      <p:bldP spid="365" grpId="0" animBg="1"/>
      <p:bldP spid="366" grpId="0" animBg="1"/>
      <p:bldP spid="367" grpId="0" animBg="1"/>
      <p:bldP spid="368" grpId="0" animBg="1"/>
      <p:bldP spid="369" grpId="0" animBg="1"/>
      <p:bldP spid="378" grpId="0"/>
      <p:bldP spid="379" grpId="0"/>
      <p:bldP spid="380" grpId="0"/>
      <p:bldP spid="381"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Sample SMTP interaction</a:t>
            </a:r>
            <a:endParaRPr lang="en-US" sz="4400" dirty="0"/>
          </a:p>
        </p:txBody>
      </p:sp>
      <p:sp>
        <p:nvSpPr>
          <p:cNvPr id="133" name="Rectangle 3">
            <a:extLst>
              <a:ext uri="{FF2B5EF4-FFF2-40B4-BE49-F238E27FC236}">
                <a16:creationId xmlns:a16="http://schemas.microsoft.com/office/drawing/2014/main" id="{D5CD8C7F-9F1D-3848-BEE3-38D59C4030C6}"/>
              </a:ext>
            </a:extLst>
          </p:cNvPr>
          <p:cNvSpPr>
            <a:spLocks noChangeArrowheads="1"/>
          </p:cNvSpPr>
          <p:nvPr/>
        </p:nvSpPr>
        <p:spPr bwMode="auto">
          <a:xfrm>
            <a:off x="1160995" y="1183947"/>
            <a:ext cx="9870010"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220 hamburger.edu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HELO crepes.fr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Hello crepes.fr, pleased to meet you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MAIL FROM: &lt;alice@crepes.fr&gt;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alice@crepes.fr... Sender ok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RCPT TO: &lt;bob@hamburger.edu&gt;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bob@hamburger.edu ... Recipient ok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DATA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354 Enter mail, end with "." on a line by itself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Do you like ketchup?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How about pickles?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Message accepted for delivery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QUIT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221 hamburger.edu closing connection</a:t>
            </a:r>
            <a:endParaRPr kumimoji="0" lang="en-US" altLang="en-US" sz="22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CD537EC8-F0B4-B942-8A93-7FB748DF2F45}"/>
              </a:ext>
            </a:extLst>
          </p:cNvPr>
          <p:cNvSpPr/>
          <p:nvPr/>
        </p:nvSpPr>
        <p:spPr>
          <a:xfrm>
            <a:off x="1978429" y="1587732"/>
            <a:ext cx="8994370" cy="723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F0194776-169D-9F43-BA8B-FB29B42EC638}"/>
              </a:ext>
            </a:extLst>
          </p:cNvPr>
          <p:cNvSpPr/>
          <p:nvPr/>
        </p:nvSpPr>
        <p:spPr>
          <a:xfrm>
            <a:off x="1981200" y="2213956"/>
            <a:ext cx="8994370" cy="761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B7064521-6B03-5B46-A46A-56B82F1B8EC5}"/>
              </a:ext>
            </a:extLst>
          </p:cNvPr>
          <p:cNvSpPr/>
          <p:nvPr/>
        </p:nvSpPr>
        <p:spPr>
          <a:xfrm>
            <a:off x="2000594" y="2931622"/>
            <a:ext cx="8994370" cy="6483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3E38ED0F-A82C-EF4D-B01A-1798192BFFB8}"/>
              </a:ext>
            </a:extLst>
          </p:cNvPr>
          <p:cNvSpPr/>
          <p:nvPr/>
        </p:nvSpPr>
        <p:spPr>
          <a:xfrm>
            <a:off x="2019991" y="3566160"/>
            <a:ext cx="8994370" cy="75645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6C87EB37-81D8-C644-9E7C-178AB0D0876D}"/>
              </a:ext>
            </a:extLst>
          </p:cNvPr>
          <p:cNvSpPr/>
          <p:nvPr/>
        </p:nvSpPr>
        <p:spPr>
          <a:xfrm>
            <a:off x="1956261" y="4283824"/>
            <a:ext cx="8994370" cy="12690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E22AB7A7-0B80-B04C-8B1E-5378A69CED06}"/>
              </a:ext>
            </a:extLst>
          </p:cNvPr>
          <p:cNvSpPr/>
          <p:nvPr/>
        </p:nvSpPr>
        <p:spPr>
          <a:xfrm>
            <a:off x="1856507" y="5469775"/>
            <a:ext cx="8994370" cy="775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Slide Number Placeholder 2">
            <a:extLst>
              <a:ext uri="{FF2B5EF4-FFF2-40B4-BE49-F238E27FC236}">
                <a16:creationId xmlns:a16="http://schemas.microsoft.com/office/drawing/2014/main" id="{01A32920-24D5-DF48-A91B-0520F9191E7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59</a:t>
            </a:fld>
            <a:endParaRPr lang="en-US" dirty="0"/>
          </a:p>
        </p:txBody>
      </p:sp>
    </p:spTree>
    <p:extLst>
      <p:ext uri="{BB962C8B-B14F-4D97-AF65-F5344CB8AC3E}">
        <p14:creationId xmlns:p14="http://schemas.microsoft.com/office/powerpoint/2010/main" val="4172446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7"/>
                                        </p:tgtEl>
                                      </p:cBhvr>
                                    </p:animEffect>
                                    <p:set>
                                      <p:cBhvr>
                                        <p:cTn id="17" dur="1" fill="hold">
                                          <p:stCondLst>
                                            <p:cond delay="499"/>
                                          </p:stCondLst>
                                        </p:cTn>
                                        <p:tgtEl>
                                          <p:spTgt spid="7"/>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8"/>
                                        </p:tgtEl>
                                      </p:cBhvr>
                                    </p:animEffect>
                                    <p:set>
                                      <p:cBhvr>
                                        <p:cTn id="22" dur="1" fill="hold">
                                          <p:stCondLst>
                                            <p:cond delay="499"/>
                                          </p:stCondLst>
                                        </p:cTn>
                                        <p:tgtEl>
                                          <p:spTgt spid="8"/>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grpId="0" nodeType="clickEffect">
                                  <p:stCondLst>
                                    <p:cond delay="0"/>
                                  </p:stCondLst>
                                  <p:childTnLst>
                                    <p:animEffect transition="out" filter="dissolve">
                                      <p:cBhvr>
                                        <p:cTn id="26" dur="500"/>
                                        <p:tgtEl>
                                          <p:spTgt spid="10"/>
                                        </p:tgtEl>
                                      </p:cBhvr>
                                    </p:animEffect>
                                    <p:set>
                                      <p:cBhvr>
                                        <p:cTn id="27" dur="1" fill="hold">
                                          <p:stCondLst>
                                            <p:cond delay="499"/>
                                          </p:stCondLst>
                                        </p:cTn>
                                        <p:tgtEl>
                                          <p:spTgt spid="10"/>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xit" presetSubtype="0" fill="hold" grpId="0" nodeType="clickEffect">
                                  <p:stCondLst>
                                    <p:cond delay="0"/>
                                  </p:stCondLst>
                                  <p:childTnLst>
                                    <p:animEffect transition="out" filter="dissolve">
                                      <p:cBhvr>
                                        <p:cTn id="31" dur="500"/>
                                        <p:tgtEl>
                                          <p:spTgt spid="11"/>
                                        </p:tgtEl>
                                      </p:cBhvr>
                                    </p:animEffect>
                                    <p:set>
                                      <p:cBhvr>
                                        <p:cTn id="32"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7" grpId="0" animBg="1"/>
      <p:bldP spid="8" grpId="0" animBg="1"/>
      <p:bldP spid="10" grpId="0" animBg="1"/>
      <p:bldP spid="1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05350" y="3289251"/>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7493518" y="332542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7680324" y="1814171"/>
            <a:ext cx="2755429" cy="4250670"/>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flipV="1">
            <a:off x="8310623" y="5474824"/>
            <a:ext cx="1423686" cy="289367"/>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8370450" y="2297968"/>
            <a:ext cx="1700212" cy="3386138"/>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Client-server </a:t>
            </a:r>
            <a:r>
              <a:rPr lang="en-US" altLang="en-US" dirty="0">
                <a:ea typeface="ＭＳ Ｐゴシック" panose="020B0600070205080204" pitchFamily="34" charset="-128"/>
              </a:rPr>
              <a:t>p</a:t>
            </a:r>
            <a:r>
              <a:rPr lang="en-US" altLang="en-US" sz="4400" dirty="0">
                <a:ea typeface="ＭＳ Ｐゴシック" panose="020B0600070205080204" pitchFamily="34" charset="-128"/>
              </a:rPr>
              <a:t>aradigm</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260346"/>
            <a:ext cx="596849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server: </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always-on host</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permanent IP address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often in data centers, for scaling</a:t>
            </a:r>
          </a:p>
          <a:p>
            <a:pPr marL="352425" marR="0" lvl="0" indent="-222250" algn="l" defTabSz="914400" rtl="0" eaLnBrk="1" fontAlgn="auto" latinLnBrk="0" hangingPunct="1">
              <a:lnSpc>
                <a:spcPct val="90000"/>
              </a:lnSpc>
              <a:spcBef>
                <a:spcPct val="75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clients: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contact, communicate with server</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be intermittently connected</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have dynamic IP addresses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communicate directly with each other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examples: HTTP, IMAP, FTP</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71" name="Slide Number Placeholder 2">
            <a:extLst>
              <a:ext uri="{FF2B5EF4-FFF2-40B4-BE49-F238E27FC236}">
                <a16:creationId xmlns:a16="http://schemas.microsoft.com/office/drawing/2014/main" id="{96ECE80E-E07E-F54F-B7D9-AC2C33DC5BD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1891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1" end="1"/>
                                            </p:txEl>
                                          </p:spTgt>
                                        </p:tgtEl>
                                        <p:attrNameLst>
                                          <p:attrName>style.visibility</p:attrName>
                                        </p:attrNameLst>
                                      </p:cBhvr>
                                      <p:to>
                                        <p:strVal val="visible"/>
                                      </p:to>
                                    </p:set>
                                    <p:animEffect transition="in" filter="dissolve">
                                      <p:cBhvr>
                                        <p:cTn id="7" dur="500"/>
                                        <p:tgtEl>
                                          <p:spTgt spid="65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2" end="2"/>
                                            </p:txEl>
                                          </p:spTgt>
                                        </p:tgtEl>
                                        <p:attrNameLst>
                                          <p:attrName>style.visibility</p:attrName>
                                        </p:attrNameLst>
                                      </p:cBhvr>
                                      <p:to>
                                        <p:strVal val="visible"/>
                                      </p:to>
                                    </p:set>
                                    <p:animEffect transition="in" filter="dissolve">
                                      <p:cBhvr>
                                        <p:cTn id="10" dur="500"/>
                                        <p:tgtEl>
                                          <p:spTgt spid="65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56">
                                            <p:txEl>
                                              <p:pRg st="3" end="3"/>
                                            </p:txEl>
                                          </p:spTgt>
                                        </p:tgtEl>
                                        <p:attrNameLst>
                                          <p:attrName>style.visibility</p:attrName>
                                        </p:attrNameLst>
                                      </p:cBhvr>
                                      <p:to>
                                        <p:strVal val="visible"/>
                                      </p:to>
                                    </p:set>
                                    <p:animEffect transition="in" filter="dissolve">
                                      <p:cBhvr>
                                        <p:cTn id="13" dur="500"/>
                                        <p:tgtEl>
                                          <p:spTgt spid="656">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656">
                                            <p:txEl>
                                              <p:pRg st="5" end="5"/>
                                            </p:txEl>
                                          </p:spTgt>
                                        </p:tgtEl>
                                        <p:attrNameLst>
                                          <p:attrName>style.visibility</p:attrName>
                                        </p:attrNameLst>
                                      </p:cBhvr>
                                      <p:to>
                                        <p:strVal val="visible"/>
                                      </p:to>
                                    </p:set>
                                    <p:animEffect transition="in" filter="dissolve">
                                      <p:cBhvr>
                                        <p:cTn id="18" dur="500"/>
                                        <p:tgtEl>
                                          <p:spTgt spid="656">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656">
                                            <p:txEl>
                                              <p:pRg st="6" end="6"/>
                                            </p:txEl>
                                          </p:spTgt>
                                        </p:tgtEl>
                                        <p:attrNameLst>
                                          <p:attrName>style.visibility</p:attrName>
                                        </p:attrNameLst>
                                      </p:cBhvr>
                                      <p:to>
                                        <p:strVal val="visible"/>
                                      </p:to>
                                    </p:set>
                                    <p:animEffect transition="in" filter="dissolve">
                                      <p:cBhvr>
                                        <p:cTn id="21" dur="500"/>
                                        <p:tgtEl>
                                          <p:spTgt spid="656">
                                            <p:txEl>
                                              <p:pRg st="6" end="6"/>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656">
                                            <p:txEl>
                                              <p:pRg st="7" end="7"/>
                                            </p:txEl>
                                          </p:spTgt>
                                        </p:tgtEl>
                                        <p:attrNameLst>
                                          <p:attrName>style.visibility</p:attrName>
                                        </p:attrNameLst>
                                      </p:cBhvr>
                                      <p:to>
                                        <p:strVal val="visible"/>
                                      </p:to>
                                    </p:set>
                                    <p:animEffect transition="in" filter="dissolve">
                                      <p:cBhvr>
                                        <p:cTn id="24" dur="500"/>
                                        <p:tgtEl>
                                          <p:spTgt spid="656">
                                            <p:txEl>
                                              <p:pRg st="7" end="7"/>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656">
                                            <p:txEl>
                                              <p:pRg st="8" end="8"/>
                                            </p:txEl>
                                          </p:spTgt>
                                        </p:tgtEl>
                                        <p:attrNameLst>
                                          <p:attrName>style.visibility</p:attrName>
                                        </p:attrNameLst>
                                      </p:cBhvr>
                                      <p:to>
                                        <p:strVal val="visible"/>
                                      </p:to>
                                    </p:set>
                                    <p:animEffect transition="in" filter="dissolve">
                                      <p:cBhvr>
                                        <p:cTn id="27" dur="500"/>
                                        <p:tgtEl>
                                          <p:spTgt spid="656">
                                            <p:txEl>
                                              <p:pRg st="8" end="8"/>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656">
                                            <p:txEl>
                                              <p:pRg st="9" end="9"/>
                                            </p:txEl>
                                          </p:spTgt>
                                        </p:tgtEl>
                                        <p:attrNameLst>
                                          <p:attrName>style.visibility</p:attrName>
                                        </p:attrNameLst>
                                      </p:cBhvr>
                                      <p:to>
                                        <p:strVal val="visible"/>
                                      </p:to>
                                    </p:set>
                                    <p:animEffect transition="in" filter="dissolve">
                                      <p:cBhvr>
                                        <p:cTn id="30" dur="500"/>
                                        <p:tgtEl>
                                          <p:spTgt spid="656">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SMTP: observations</a:t>
            </a:r>
            <a:endParaRPr lang="en-US" sz="4400" dirty="0">
              <a:cs typeface="Calibri" panose="020F0502020204030204" pitchFamily="34" charset="0"/>
            </a:endParaRPr>
          </a:p>
        </p:txBody>
      </p:sp>
      <p:sp>
        <p:nvSpPr>
          <p:cNvPr id="8" name="Rectangle 3">
            <a:extLst>
              <a:ext uri="{FF2B5EF4-FFF2-40B4-BE49-F238E27FC236}">
                <a16:creationId xmlns:a16="http://schemas.microsoft.com/office/drawing/2014/main" id="{E677454B-F21D-4441-9BDE-50D84F4D93FA}"/>
              </a:ext>
            </a:extLst>
          </p:cNvPr>
          <p:cNvSpPr txBox="1">
            <a:spLocks noChangeArrowheads="1"/>
          </p:cNvSpPr>
          <p:nvPr/>
        </p:nvSpPr>
        <p:spPr>
          <a:xfrm>
            <a:off x="7119664" y="1518446"/>
            <a:ext cx="419462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uses persistent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requires message (header &amp; body) to be in 7-bit ASCII</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server uses CRLF.CRLF to determine end of message</a:t>
            </a:r>
          </a:p>
        </p:txBody>
      </p:sp>
      <p:sp>
        <p:nvSpPr>
          <p:cNvPr id="10" name="Rectangle 4">
            <a:extLst>
              <a:ext uri="{FF2B5EF4-FFF2-40B4-BE49-F238E27FC236}">
                <a16:creationId xmlns:a16="http://schemas.microsoft.com/office/drawing/2014/main" id="{3E733DCA-2522-E341-8697-49ADE10A3FA3}"/>
              </a:ext>
            </a:extLst>
          </p:cNvPr>
          <p:cNvSpPr txBox="1">
            <a:spLocks noChangeArrowheads="1"/>
          </p:cNvSpPr>
          <p:nvPr/>
        </p:nvSpPr>
        <p:spPr>
          <a:xfrm>
            <a:off x="651330" y="1460390"/>
            <a:ext cx="618308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comparison with HTTP:</a:t>
            </a:r>
          </a:p>
          <a:p>
            <a:pPr marL="576263" marR="0" lvl="0" indent="-317500" algn="l" defTabSz="914400" rtl="0" eaLnBrk="1" fontAlgn="auto" latinLnBrk="0" hangingPunct="1">
              <a:lnSpc>
                <a:spcPct val="90000"/>
              </a:lnSpc>
              <a:spcBef>
                <a:spcPct val="50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client pull</a:t>
            </a:r>
          </a:p>
          <a:p>
            <a:pPr marL="576263" marR="0" lvl="0" indent="-317500" algn="l" defTabSz="914400" rtl="0" eaLnBrk="1" fontAlgn="auto" latinLnBrk="0" hangingPunct="1">
              <a:lnSpc>
                <a:spcPct val="90000"/>
              </a:lnSpc>
              <a:spcBef>
                <a:spcPts val="1000"/>
              </a:spcBef>
              <a:spcAft>
                <a:spcPct val="5000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client push</a:t>
            </a:r>
          </a:p>
          <a:p>
            <a:pPr marL="576263" marR="0" lvl="0" indent="-317500" algn="l" defTabSz="914400" rtl="0" eaLnBrk="1" fontAlgn="auto" latinLnBrk="0" hangingPunct="1">
              <a:lnSpc>
                <a:spcPct val="90000"/>
              </a:lnSpc>
              <a:spcBef>
                <a:spcPts val="1000"/>
              </a:spcBef>
              <a:spcAft>
                <a:spcPct val="5000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both have ASCII command/response interaction, status codes</a:t>
            </a:r>
          </a:p>
          <a:p>
            <a:pPr marL="576263" marR="0" lvl="0" indent="-3175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each object encapsulated in its own response message</a:t>
            </a:r>
          </a:p>
          <a:p>
            <a:pPr marL="576263" marR="0" lvl="0" indent="-3175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multiple objects sent in multipart message</a:t>
            </a:r>
          </a:p>
        </p:txBody>
      </p:sp>
      <p:sp>
        <p:nvSpPr>
          <p:cNvPr id="5" name="Slide Number Placeholder 2">
            <a:extLst>
              <a:ext uri="{FF2B5EF4-FFF2-40B4-BE49-F238E27FC236}">
                <a16:creationId xmlns:a16="http://schemas.microsoft.com/office/drawing/2014/main" id="{80E309B1-D180-4349-82CA-F509C53B0F7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60</a:t>
            </a:fld>
            <a:endParaRPr lang="en-US" dirty="0"/>
          </a:p>
        </p:txBody>
      </p:sp>
    </p:spTree>
    <p:extLst>
      <p:ext uri="{BB962C8B-B14F-4D97-AF65-F5344CB8AC3E}">
        <p14:creationId xmlns:p14="http://schemas.microsoft.com/office/powerpoint/2010/main" val="161754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3" end="3"/>
                                            </p:txEl>
                                          </p:spTgt>
                                        </p:tgtEl>
                                        <p:attrNameLst>
                                          <p:attrName>style.visibility</p:attrName>
                                        </p:attrNameLst>
                                      </p:cBhvr>
                                      <p:to>
                                        <p:strVal val="visible"/>
                                      </p:to>
                                    </p:set>
                                    <p:animEffect transition="in" filter="dissolve">
                                      <p:cBhvr>
                                        <p:cTn id="7" dur="500"/>
                                        <p:tgtEl>
                                          <p:spTgt spid="10">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xEl>
                                              <p:pRg st="4" end="4"/>
                                            </p:txEl>
                                          </p:spTgt>
                                        </p:tgtEl>
                                        <p:attrNameLst>
                                          <p:attrName>style.visibility</p:attrName>
                                        </p:attrNameLst>
                                      </p:cBhvr>
                                      <p:to>
                                        <p:strVal val="visible"/>
                                      </p:to>
                                    </p:set>
                                    <p:animEffect transition="in" filter="dissolve">
                                      <p:cBhvr>
                                        <p:cTn id="12" dur="500"/>
                                        <p:tgtEl>
                                          <p:spTgt spid="10">
                                            <p:txEl>
                                              <p:pRg st="4" end="4"/>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0">
                                            <p:txEl>
                                              <p:pRg st="5" end="5"/>
                                            </p:txEl>
                                          </p:spTgt>
                                        </p:tgtEl>
                                        <p:attrNameLst>
                                          <p:attrName>style.visibility</p:attrName>
                                        </p:attrNameLst>
                                      </p:cBhvr>
                                      <p:to>
                                        <p:strVal val="visible"/>
                                      </p:to>
                                    </p:set>
                                    <p:animEffect transition="in" filter="dissolve">
                                      <p:cBhvr>
                                        <p:cTn id="15" dur="500"/>
                                        <p:tgtEl>
                                          <p:spTgt spid="10">
                                            <p:txEl>
                                              <p:pRg st="5" end="5"/>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dissolve">
                                      <p:cBhvr>
                                        <p:cTn id="20" dur="500"/>
                                        <p:tgtEl>
                                          <p:spTgt spid="8">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
                                            <p:txEl>
                                              <p:pRg st="1" end="1"/>
                                            </p:txEl>
                                          </p:spTgt>
                                        </p:tgtEl>
                                        <p:attrNameLst>
                                          <p:attrName>style.visibility</p:attrName>
                                        </p:attrNameLst>
                                      </p:cBhvr>
                                      <p:to>
                                        <p:strVal val="visible"/>
                                      </p:to>
                                    </p:set>
                                    <p:animEffect transition="in" filter="dissolve">
                                      <p:cBhvr>
                                        <p:cTn id="23" dur="500"/>
                                        <p:tgtEl>
                                          <p:spTgt spid="8">
                                            <p:txEl>
                                              <p:pRg st="1" end="1"/>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8">
                                            <p:txEl>
                                              <p:pRg st="2" end="2"/>
                                            </p:txEl>
                                          </p:spTgt>
                                        </p:tgtEl>
                                        <p:attrNameLst>
                                          <p:attrName>style.visibility</p:attrName>
                                        </p:attrNameLst>
                                      </p:cBhvr>
                                      <p:to>
                                        <p:strVal val="visible"/>
                                      </p:to>
                                    </p:set>
                                    <p:animEffect transition="in" filter="dissolve">
                                      <p:cBhvr>
                                        <p:cTn id="26"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Mail message format</a:t>
            </a:r>
            <a:endParaRPr lang="en-US" sz="4400" dirty="0">
              <a:cs typeface="Calibri" panose="020F0502020204030204" pitchFamily="34" charset="0"/>
            </a:endParaRPr>
          </a:p>
        </p:txBody>
      </p:sp>
      <p:sp>
        <p:nvSpPr>
          <p:cNvPr id="6" name="Rectangle 3">
            <a:extLst>
              <a:ext uri="{FF2B5EF4-FFF2-40B4-BE49-F238E27FC236}">
                <a16:creationId xmlns:a16="http://schemas.microsoft.com/office/drawing/2014/main" id="{81957B58-E235-B248-9DD8-EB83AEA89A77}"/>
              </a:ext>
            </a:extLst>
          </p:cNvPr>
          <p:cNvSpPr txBox="1">
            <a:spLocks noChangeArrowheads="1"/>
          </p:cNvSpPr>
          <p:nvPr/>
        </p:nvSpPr>
        <p:spPr>
          <a:xfrm>
            <a:off x="819954" y="1518446"/>
            <a:ext cx="10701485" cy="185652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protocol for exchanging e-mail messages, defined in RFC 5321 (like RFC 7231 defines HTTP)</a:t>
            </a:r>
          </a:p>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RFC 2822 defines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syntax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e-mail message itself (like HTML defines syntax for web documents)</a:t>
            </a:r>
          </a:p>
        </p:txBody>
      </p:sp>
      <p:sp>
        <p:nvSpPr>
          <p:cNvPr id="17" name="Rectangle 5">
            <a:extLst>
              <a:ext uri="{FF2B5EF4-FFF2-40B4-BE49-F238E27FC236}">
                <a16:creationId xmlns:a16="http://schemas.microsoft.com/office/drawing/2014/main" id="{90AB71C4-0C4F-CA48-A7D0-41E1DC5A2390}"/>
              </a:ext>
            </a:extLst>
          </p:cNvPr>
          <p:cNvSpPr>
            <a:spLocks noChangeArrowheads="1"/>
          </p:cNvSpPr>
          <p:nvPr/>
        </p:nvSpPr>
        <p:spPr bwMode="auto">
          <a:xfrm>
            <a:off x="8111539" y="3317071"/>
            <a:ext cx="2832100" cy="431800"/>
          </a:xfrm>
          <a:prstGeom prst="rect">
            <a:avLst/>
          </a:prstGeom>
          <a:solidFill>
            <a:srgbClr val="00CC9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header</a:t>
            </a:r>
          </a:p>
        </p:txBody>
      </p:sp>
      <p:sp>
        <p:nvSpPr>
          <p:cNvPr id="18" name="Rectangle 7">
            <a:extLst>
              <a:ext uri="{FF2B5EF4-FFF2-40B4-BE49-F238E27FC236}">
                <a16:creationId xmlns:a16="http://schemas.microsoft.com/office/drawing/2014/main" id="{CDEC6892-2B97-054E-BBD0-0613AB2823BD}"/>
              </a:ext>
            </a:extLst>
          </p:cNvPr>
          <p:cNvSpPr>
            <a:spLocks noChangeArrowheads="1"/>
          </p:cNvSpPr>
          <p:nvPr/>
        </p:nvSpPr>
        <p:spPr bwMode="auto">
          <a:xfrm>
            <a:off x="8111539" y="4129871"/>
            <a:ext cx="2832100" cy="1739900"/>
          </a:xfrm>
          <a:prstGeom prst="rect">
            <a:avLst/>
          </a:prstGeom>
          <a:solidFill>
            <a:srgbClr val="3333CC"/>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body</a:t>
            </a:r>
          </a:p>
        </p:txBody>
      </p:sp>
      <p:sp>
        <p:nvSpPr>
          <p:cNvPr id="19" name="Rectangle 9">
            <a:extLst>
              <a:ext uri="{FF2B5EF4-FFF2-40B4-BE49-F238E27FC236}">
                <a16:creationId xmlns:a16="http://schemas.microsoft.com/office/drawing/2014/main" id="{C0E3FED1-4363-5F4D-B639-F7151E3E3FAF}"/>
              </a:ext>
            </a:extLst>
          </p:cNvPr>
          <p:cNvSpPr>
            <a:spLocks noChangeArrowheads="1"/>
          </p:cNvSpPr>
          <p:nvPr/>
        </p:nvSpPr>
        <p:spPr bwMode="auto">
          <a:xfrm>
            <a:off x="7908339" y="3202771"/>
            <a:ext cx="3238500" cy="307340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 name="Line 11">
            <a:extLst>
              <a:ext uri="{FF2B5EF4-FFF2-40B4-BE49-F238E27FC236}">
                <a16:creationId xmlns:a16="http://schemas.microsoft.com/office/drawing/2014/main" id="{86B4C984-46A5-C043-8ED7-4BFCACE5EF20}"/>
              </a:ext>
            </a:extLst>
          </p:cNvPr>
          <p:cNvSpPr>
            <a:spLocks noChangeShapeType="1"/>
          </p:cNvSpPr>
          <p:nvPr/>
        </p:nvSpPr>
        <p:spPr bwMode="auto">
          <a:xfrm flipV="1">
            <a:off x="1567314" y="5094521"/>
            <a:ext cx="6544225" cy="812792"/>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sp>
        <p:nvSpPr>
          <p:cNvPr id="22" name="Text Box 13">
            <a:extLst>
              <a:ext uri="{FF2B5EF4-FFF2-40B4-BE49-F238E27FC236}">
                <a16:creationId xmlns:a16="http://schemas.microsoft.com/office/drawing/2014/main" id="{C5431D6F-96A3-734C-8517-99FCE98FAD76}"/>
              </a:ext>
            </a:extLst>
          </p:cNvPr>
          <p:cNvSpPr txBox="1">
            <a:spLocks noChangeArrowheads="1"/>
          </p:cNvSpPr>
          <p:nvPr/>
        </p:nvSpPr>
        <p:spPr bwMode="auto">
          <a:xfrm>
            <a:off x="11272252" y="3537734"/>
            <a:ext cx="7921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blank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p:txBody>
      </p:sp>
      <p:sp>
        <p:nvSpPr>
          <p:cNvPr id="23" name="Line 14">
            <a:extLst>
              <a:ext uri="{FF2B5EF4-FFF2-40B4-BE49-F238E27FC236}">
                <a16:creationId xmlns:a16="http://schemas.microsoft.com/office/drawing/2014/main" id="{EC853BB6-31B4-4243-A729-4094617E6DF8}"/>
              </a:ext>
            </a:extLst>
          </p:cNvPr>
          <p:cNvSpPr>
            <a:spLocks noChangeShapeType="1"/>
          </p:cNvSpPr>
          <p:nvPr/>
        </p:nvSpPr>
        <p:spPr bwMode="auto">
          <a:xfrm flipH="1">
            <a:off x="10384839" y="3977471"/>
            <a:ext cx="965200" cy="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 name="Straight Arrow Connector 3">
            <a:extLst>
              <a:ext uri="{FF2B5EF4-FFF2-40B4-BE49-F238E27FC236}">
                <a16:creationId xmlns:a16="http://schemas.microsoft.com/office/drawing/2014/main" id="{18B4D68C-13CF-8640-BB04-F138B198C88E}"/>
              </a:ext>
            </a:extLst>
          </p:cNvPr>
          <p:cNvCxnSpPr>
            <a:cxnSpLocks/>
          </p:cNvCxnSpPr>
          <p:nvPr/>
        </p:nvCxnSpPr>
        <p:spPr>
          <a:xfrm>
            <a:off x="3614057" y="3531161"/>
            <a:ext cx="4424912" cy="0"/>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3">
            <a:extLst>
              <a:ext uri="{FF2B5EF4-FFF2-40B4-BE49-F238E27FC236}">
                <a16:creationId xmlns:a16="http://schemas.microsoft.com/office/drawing/2014/main" id="{70542D48-C74E-9945-A7DE-1939CC0DD67B}"/>
              </a:ext>
            </a:extLst>
          </p:cNvPr>
          <p:cNvSpPr txBox="1">
            <a:spLocks noChangeArrowheads="1"/>
          </p:cNvSpPr>
          <p:nvPr/>
        </p:nvSpPr>
        <p:spPr>
          <a:xfrm>
            <a:off x="889227" y="3300140"/>
            <a:ext cx="6379126" cy="303415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header lines, e.g.,</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From:</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Subject:</a:t>
            </a:r>
          </a:p>
          <a:p>
            <a:pPr marL="403225" marR="0" lvl="1" indent="0"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these lines, within the body of the email message area different from </a:t>
            </a:r>
            <a:r>
              <a:rPr kumimoji="0" lang="en-US" altLang="en-US" sz="2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MAIL FROM:, RCPT TO:</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commands!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Body: the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message” ,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ASCII characters only</a:t>
            </a: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Slide Number Placeholder 2">
            <a:extLst>
              <a:ext uri="{FF2B5EF4-FFF2-40B4-BE49-F238E27FC236}">
                <a16:creationId xmlns:a16="http://schemas.microsoft.com/office/drawing/2014/main" id="{ED161916-043B-2B40-A2CD-1EB81D81795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61</a:t>
            </a:fld>
            <a:endParaRPr lang="en-US" dirty="0"/>
          </a:p>
        </p:txBody>
      </p:sp>
    </p:spTree>
    <p:extLst>
      <p:ext uri="{BB962C8B-B14F-4D97-AF65-F5344CB8AC3E}">
        <p14:creationId xmlns:p14="http://schemas.microsoft.com/office/powerpoint/2010/main" val="827701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Effect transition="in" filter="dissolve">
                                      <p:cBhvr>
                                        <p:cTn id="12" dur="500"/>
                                        <p:tgtEl>
                                          <p:spTgt spid="12">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2">
                                            <p:txEl>
                                              <p:pRg st="1" end="1"/>
                                            </p:txEl>
                                          </p:spTgt>
                                        </p:tgtEl>
                                        <p:attrNameLst>
                                          <p:attrName>style.visibility</p:attrName>
                                        </p:attrNameLst>
                                      </p:cBhvr>
                                      <p:to>
                                        <p:strVal val="visible"/>
                                      </p:to>
                                    </p:set>
                                    <p:animEffect transition="in" filter="dissolve">
                                      <p:cBhvr>
                                        <p:cTn id="15" dur="500"/>
                                        <p:tgtEl>
                                          <p:spTgt spid="12">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2">
                                            <p:txEl>
                                              <p:pRg st="2" end="2"/>
                                            </p:txEl>
                                          </p:spTgt>
                                        </p:tgtEl>
                                        <p:attrNameLst>
                                          <p:attrName>style.visibility</p:attrName>
                                        </p:attrNameLst>
                                      </p:cBhvr>
                                      <p:to>
                                        <p:strVal val="visible"/>
                                      </p:to>
                                    </p:set>
                                    <p:animEffect transition="in" filter="dissolve">
                                      <p:cBhvr>
                                        <p:cTn id="18" dur="500"/>
                                        <p:tgtEl>
                                          <p:spTgt spid="12">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
                                            <p:txEl>
                                              <p:pRg st="3" end="3"/>
                                            </p:txEl>
                                          </p:spTgt>
                                        </p:tgtEl>
                                        <p:attrNameLst>
                                          <p:attrName>style.visibility</p:attrName>
                                        </p:attrNameLst>
                                      </p:cBhvr>
                                      <p:to>
                                        <p:strVal val="visible"/>
                                      </p:to>
                                    </p:set>
                                    <p:animEffect transition="in" filter="dissolve">
                                      <p:cBhvr>
                                        <p:cTn id="21" dur="500"/>
                                        <p:tgtEl>
                                          <p:spTgt spid="12">
                                            <p:txEl>
                                              <p:pRg st="3" end="3"/>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4" end="4"/>
                                            </p:txEl>
                                          </p:spTgt>
                                        </p:tgtEl>
                                        <p:attrNameLst>
                                          <p:attrName>style.visibility</p:attrName>
                                        </p:attrNameLst>
                                      </p:cBhvr>
                                      <p:to>
                                        <p:strVal val="visible"/>
                                      </p:to>
                                    </p:set>
                                    <p:animEffect transition="in" filter="dissolve">
                                      <p:cBhvr>
                                        <p:cTn id="24" dur="500"/>
                                        <p:tgtEl>
                                          <p:spTgt spid="12">
                                            <p:txEl>
                                              <p:pRg st="4" end="4"/>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dissolve">
                                      <p:cBhvr>
                                        <p:cTn id="27" dur="500"/>
                                        <p:tgtEl>
                                          <p:spTgt spid="17"/>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dissolve">
                                      <p:cBhvr>
                                        <p:cTn id="30" dur="500"/>
                                        <p:tgtEl>
                                          <p:spTgt spid="19"/>
                                        </p:tgtEl>
                                      </p:cBhvr>
                                    </p:animEffect>
                                  </p:childTnLst>
                                </p:cTn>
                              </p:par>
                              <p:par>
                                <p:cTn id="31" presetID="9" presetClass="entr" presetSubtype="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dissolve">
                                      <p:cBhvr>
                                        <p:cTn id="33" dur="500"/>
                                        <p:tgtEl>
                                          <p:spTgt spid="4"/>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dissolve">
                                      <p:cBhvr>
                                        <p:cTn id="38" dur="500"/>
                                        <p:tgtEl>
                                          <p:spTgt spid="22"/>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dissolve">
                                      <p:cBhvr>
                                        <p:cTn id="41" dur="500"/>
                                        <p:tgtEl>
                                          <p:spTgt spid="23"/>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2">
                                            <p:txEl>
                                              <p:pRg st="5" end="5"/>
                                            </p:txEl>
                                          </p:spTgt>
                                        </p:tgtEl>
                                        <p:attrNameLst>
                                          <p:attrName>style.visibility</p:attrName>
                                        </p:attrNameLst>
                                      </p:cBhvr>
                                      <p:to>
                                        <p:strVal val="visible"/>
                                      </p:to>
                                    </p:set>
                                    <p:animEffect transition="in" filter="dissolve">
                                      <p:cBhvr>
                                        <p:cTn id="46" dur="500"/>
                                        <p:tgtEl>
                                          <p:spTgt spid="12">
                                            <p:txEl>
                                              <p:pRg st="5" end="5"/>
                                            </p:txEl>
                                          </p:spTgt>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dissolve">
                                      <p:cBhvr>
                                        <p:cTn id="49" dur="500"/>
                                        <p:tgtEl>
                                          <p:spTgt spid="18"/>
                                        </p:tgtEl>
                                      </p:cBhvr>
                                    </p:animEffect>
                                  </p:childTnLst>
                                </p:cTn>
                              </p:par>
                              <p:par>
                                <p:cTn id="50" presetID="9" presetClass="entr" presetSubtype="0" fill="hold" grpId="1"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dissolve">
                                      <p:cBhvr>
                                        <p:cTn id="52" dur="500"/>
                                        <p:tgtEl>
                                          <p:spTgt spid="23"/>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dissolve">
                                      <p:cBhvr>
                                        <p:cTn id="5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1" grpId="0" animBg="1"/>
      <p:bldP spid="22" grpId="0"/>
      <p:bldP spid="23" grpId="0" animBg="1"/>
      <p:bldP spid="23" grpId="1"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Retrieving email: mail access protocols</a:t>
            </a:r>
            <a:endParaRPr lang="en-US" sz="4400" dirty="0">
              <a:cs typeface="Calibri" panose="020F0502020204030204" pitchFamily="34" charset="0"/>
            </a:endParaRPr>
          </a:p>
        </p:txBody>
      </p:sp>
      <p:grpSp>
        <p:nvGrpSpPr>
          <p:cNvPr id="262" name="Group 133">
            <a:extLst>
              <a:ext uri="{FF2B5EF4-FFF2-40B4-BE49-F238E27FC236}">
                <a16:creationId xmlns:a16="http://schemas.microsoft.com/office/drawing/2014/main" id="{962D0EED-8EC0-D944-8706-78D65ED758FC}"/>
              </a:ext>
            </a:extLst>
          </p:cNvPr>
          <p:cNvGrpSpPr>
            <a:grpSpLocks/>
          </p:cNvGrpSpPr>
          <p:nvPr/>
        </p:nvGrpSpPr>
        <p:grpSpPr bwMode="auto">
          <a:xfrm>
            <a:off x="4451528" y="1694089"/>
            <a:ext cx="511175" cy="693738"/>
            <a:chOff x="4140" y="429"/>
            <a:chExt cx="1425" cy="2396"/>
          </a:xfrm>
        </p:grpSpPr>
        <p:sp>
          <p:nvSpPr>
            <p:cNvPr id="351" name="Freeform 134">
              <a:extLst>
                <a:ext uri="{FF2B5EF4-FFF2-40B4-BE49-F238E27FC236}">
                  <a16:creationId xmlns:a16="http://schemas.microsoft.com/office/drawing/2014/main" id="{DCB7F2F1-B08C-9D42-9A9B-C0CA8CC2DF5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35">
              <a:extLst>
                <a:ext uri="{FF2B5EF4-FFF2-40B4-BE49-F238E27FC236}">
                  <a16:creationId xmlns:a16="http://schemas.microsoft.com/office/drawing/2014/main" id="{E057BFF5-9E6F-4743-A805-44D1354D720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Freeform 136">
              <a:extLst>
                <a:ext uri="{FF2B5EF4-FFF2-40B4-BE49-F238E27FC236}">
                  <a16:creationId xmlns:a16="http://schemas.microsoft.com/office/drawing/2014/main" id="{794C2025-779C-7143-89C2-171CFB0188B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Freeform 137">
              <a:extLst>
                <a:ext uri="{FF2B5EF4-FFF2-40B4-BE49-F238E27FC236}">
                  <a16:creationId xmlns:a16="http://schemas.microsoft.com/office/drawing/2014/main" id="{A80FAE7D-8D21-BC47-907D-F96620BB907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5" name="Rectangle 138">
              <a:extLst>
                <a:ext uri="{FF2B5EF4-FFF2-40B4-BE49-F238E27FC236}">
                  <a16:creationId xmlns:a16="http://schemas.microsoft.com/office/drawing/2014/main" id="{616938A0-6228-6140-BCFA-473AB9A592A8}"/>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56" name="Group 139">
              <a:extLst>
                <a:ext uri="{FF2B5EF4-FFF2-40B4-BE49-F238E27FC236}">
                  <a16:creationId xmlns:a16="http://schemas.microsoft.com/office/drawing/2014/main" id="{87FBA1B9-AC0E-BF4F-A5C2-F38DA460D10C}"/>
                </a:ext>
              </a:extLst>
            </p:cNvPr>
            <p:cNvGrpSpPr>
              <a:grpSpLocks/>
            </p:cNvGrpSpPr>
            <p:nvPr/>
          </p:nvGrpSpPr>
          <p:grpSpPr bwMode="auto">
            <a:xfrm>
              <a:off x="4749" y="668"/>
              <a:ext cx="581" cy="145"/>
              <a:chOff x="614" y="2568"/>
              <a:chExt cx="725" cy="139"/>
            </a:xfrm>
          </p:grpSpPr>
          <p:sp>
            <p:nvSpPr>
              <p:cNvPr id="381" name="AutoShape 140">
                <a:extLst>
                  <a:ext uri="{FF2B5EF4-FFF2-40B4-BE49-F238E27FC236}">
                    <a16:creationId xmlns:a16="http://schemas.microsoft.com/office/drawing/2014/main" id="{84143FD8-E0F9-DF48-B4AF-0D12414A3C0B}"/>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AutoShape 141">
                <a:extLst>
                  <a:ext uri="{FF2B5EF4-FFF2-40B4-BE49-F238E27FC236}">
                    <a16:creationId xmlns:a16="http://schemas.microsoft.com/office/drawing/2014/main" id="{F75D69FA-178C-FF48-AF93-8D22328C7050}"/>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7" name="Rectangle 142">
              <a:extLst>
                <a:ext uri="{FF2B5EF4-FFF2-40B4-BE49-F238E27FC236}">
                  <a16:creationId xmlns:a16="http://schemas.microsoft.com/office/drawing/2014/main" id="{79EE47BA-DDCB-AE42-849E-EAA9A961AC1F}"/>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58" name="Group 143">
              <a:extLst>
                <a:ext uri="{FF2B5EF4-FFF2-40B4-BE49-F238E27FC236}">
                  <a16:creationId xmlns:a16="http://schemas.microsoft.com/office/drawing/2014/main" id="{52DF3659-7462-174D-BF79-583260D64939}"/>
                </a:ext>
              </a:extLst>
            </p:cNvPr>
            <p:cNvGrpSpPr>
              <a:grpSpLocks/>
            </p:cNvGrpSpPr>
            <p:nvPr/>
          </p:nvGrpSpPr>
          <p:grpSpPr bwMode="auto">
            <a:xfrm>
              <a:off x="4747" y="994"/>
              <a:ext cx="581" cy="134"/>
              <a:chOff x="614" y="2568"/>
              <a:chExt cx="725" cy="139"/>
            </a:xfrm>
          </p:grpSpPr>
          <p:sp>
            <p:nvSpPr>
              <p:cNvPr id="379" name="AutoShape 144">
                <a:extLst>
                  <a:ext uri="{FF2B5EF4-FFF2-40B4-BE49-F238E27FC236}">
                    <a16:creationId xmlns:a16="http://schemas.microsoft.com/office/drawing/2014/main" id="{9E1E1420-2718-EE4C-9DB5-D20E625D4DAC}"/>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145">
                <a:extLst>
                  <a:ext uri="{FF2B5EF4-FFF2-40B4-BE49-F238E27FC236}">
                    <a16:creationId xmlns:a16="http://schemas.microsoft.com/office/drawing/2014/main" id="{311E1D1D-C4BA-C14B-AB5E-7D9E9CB99C08}"/>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9" name="Rectangle 146">
              <a:extLst>
                <a:ext uri="{FF2B5EF4-FFF2-40B4-BE49-F238E27FC236}">
                  <a16:creationId xmlns:a16="http://schemas.microsoft.com/office/drawing/2014/main" id="{A208931F-C1D7-4D44-9151-6D63CB811A8B}"/>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Rectangle 147">
              <a:extLst>
                <a:ext uri="{FF2B5EF4-FFF2-40B4-BE49-F238E27FC236}">
                  <a16:creationId xmlns:a16="http://schemas.microsoft.com/office/drawing/2014/main" id="{85597E8B-CF6B-C244-96B8-D967A88BD6FE}"/>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1" name="Group 148">
              <a:extLst>
                <a:ext uri="{FF2B5EF4-FFF2-40B4-BE49-F238E27FC236}">
                  <a16:creationId xmlns:a16="http://schemas.microsoft.com/office/drawing/2014/main" id="{13DDD94F-DFC2-E744-ADF7-A896AEDA93D2}"/>
                </a:ext>
              </a:extLst>
            </p:cNvPr>
            <p:cNvGrpSpPr>
              <a:grpSpLocks/>
            </p:cNvGrpSpPr>
            <p:nvPr/>
          </p:nvGrpSpPr>
          <p:grpSpPr bwMode="auto">
            <a:xfrm>
              <a:off x="4735" y="1627"/>
              <a:ext cx="582" cy="151"/>
              <a:chOff x="614" y="2568"/>
              <a:chExt cx="725" cy="139"/>
            </a:xfrm>
          </p:grpSpPr>
          <p:sp>
            <p:nvSpPr>
              <p:cNvPr id="377" name="AutoShape 149">
                <a:extLst>
                  <a:ext uri="{FF2B5EF4-FFF2-40B4-BE49-F238E27FC236}">
                    <a16:creationId xmlns:a16="http://schemas.microsoft.com/office/drawing/2014/main" id="{3E8C962F-C7BD-B44F-978E-C803F5452586}"/>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AutoShape 150">
                <a:extLst>
                  <a:ext uri="{FF2B5EF4-FFF2-40B4-BE49-F238E27FC236}">
                    <a16:creationId xmlns:a16="http://schemas.microsoft.com/office/drawing/2014/main" id="{E65F62EE-08D0-BF46-9BB6-23FEA82DDB56}"/>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2" name="Freeform 151">
              <a:extLst>
                <a:ext uri="{FF2B5EF4-FFF2-40B4-BE49-F238E27FC236}">
                  <a16:creationId xmlns:a16="http://schemas.microsoft.com/office/drawing/2014/main" id="{60E83399-FCB4-324A-B4BD-B8F23659596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3" name="Group 152">
              <a:extLst>
                <a:ext uri="{FF2B5EF4-FFF2-40B4-BE49-F238E27FC236}">
                  <a16:creationId xmlns:a16="http://schemas.microsoft.com/office/drawing/2014/main" id="{87A9E3BB-3D7B-8247-845C-C0F0EBB963AB}"/>
                </a:ext>
              </a:extLst>
            </p:cNvPr>
            <p:cNvGrpSpPr>
              <a:grpSpLocks/>
            </p:cNvGrpSpPr>
            <p:nvPr/>
          </p:nvGrpSpPr>
          <p:grpSpPr bwMode="auto">
            <a:xfrm>
              <a:off x="4739" y="1327"/>
              <a:ext cx="582" cy="139"/>
              <a:chOff x="614" y="2568"/>
              <a:chExt cx="725" cy="139"/>
            </a:xfrm>
          </p:grpSpPr>
          <p:sp>
            <p:nvSpPr>
              <p:cNvPr id="375" name="AutoShape 153">
                <a:extLst>
                  <a:ext uri="{FF2B5EF4-FFF2-40B4-BE49-F238E27FC236}">
                    <a16:creationId xmlns:a16="http://schemas.microsoft.com/office/drawing/2014/main" id="{7C75A8D8-585C-B74B-A8B7-1BE5B537853B}"/>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AutoShape 154">
                <a:extLst>
                  <a:ext uri="{FF2B5EF4-FFF2-40B4-BE49-F238E27FC236}">
                    <a16:creationId xmlns:a16="http://schemas.microsoft.com/office/drawing/2014/main" id="{22C9496F-6ACA-5348-BD7C-54B2C4BDD199}"/>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4" name="Rectangle 155">
              <a:extLst>
                <a:ext uri="{FF2B5EF4-FFF2-40B4-BE49-F238E27FC236}">
                  <a16:creationId xmlns:a16="http://schemas.microsoft.com/office/drawing/2014/main" id="{3A93ED27-82F2-8540-8D23-33AD2D2EE47A}"/>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156">
              <a:extLst>
                <a:ext uri="{FF2B5EF4-FFF2-40B4-BE49-F238E27FC236}">
                  <a16:creationId xmlns:a16="http://schemas.microsoft.com/office/drawing/2014/main" id="{0292C05A-662A-5445-B8CB-FAA09E805A6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Freeform 157">
              <a:extLst>
                <a:ext uri="{FF2B5EF4-FFF2-40B4-BE49-F238E27FC236}">
                  <a16:creationId xmlns:a16="http://schemas.microsoft.com/office/drawing/2014/main" id="{4AA45BB6-3C27-E64E-8383-C80FAEA53A3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7" name="Oval 158">
              <a:extLst>
                <a:ext uri="{FF2B5EF4-FFF2-40B4-BE49-F238E27FC236}">
                  <a16:creationId xmlns:a16="http://schemas.microsoft.com/office/drawing/2014/main" id="{95B86A35-1D75-5C49-936B-687C0ACE7FDE}"/>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Freeform 159">
              <a:extLst>
                <a:ext uri="{FF2B5EF4-FFF2-40B4-BE49-F238E27FC236}">
                  <a16:creationId xmlns:a16="http://schemas.microsoft.com/office/drawing/2014/main" id="{1EEE46FE-29EC-9D4E-A9F0-12F15C389E7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AutoShape 160">
              <a:extLst>
                <a:ext uri="{FF2B5EF4-FFF2-40B4-BE49-F238E27FC236}">
                  <a16:creationId xmlns:a16="http://schemas.microsoft.com/office/drawing/2014/main" id="{77C78D76-E4BF-FC4E-85A3-25D74AAE0F1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AutoShape 161">
              <a:extLst>
                <a:ext uri="{FF2B5EF4-FFF2-40B4-BE49-F238E27FC236}">
                  <a16:creationId xmlns:a16="http://schemas.microsoft.com/office/drawing/2014/main" id="{1A647E10-4CD3-9C49-9E7D-932D48250838}"/>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Oval 162">
              <a:extLst>
                <a:ext uri="{FF2B5EF4-FFF2-40B4-BE49-F238E27FC236}">
                  <a16:creationId xmlns:a16="http://schemas.microsoft.com/office/drawing/2014/main" id="{43EFA142-8DAD-3D46-A09E-08B75C8DFF62}"/>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Oval 163">
              <a:extLst>
                <a:ext uri="{FF2B5EF4-FFF2-40B4-BE49-F238E27FC236}">
                  <a16:creationId xmlns:a16="http://schemas.microsoft.com/office/drawing/2014/main" id="{A31EBF34-4197-3041-BA0D-DA86EAB8CBC9}"/>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73" name="Oval 164">
              <a:extLst>
                <a:ext uri="{FF2B5EF4-FFF2-40B4-BE49-F238E27FC236}">
                  <a16:creationId xmlns:a16="http://schemas.microsoft.com/office/drawing/2014/main" id="{C69F2F21-A598-194E-8061-42E20C132913}"/>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4" name="Rectangle 165">
              <a:extLst>
                <a:ext uri="{FF2B5EF4-FFF2-40B4-BE49-F238E27FC236}">
                  <a16:creationId xmlns:a16="http://schemas.microsoft.com/office/drawing/2014/main" id="{C6C7B11F-80C5-CE4C-8737-FB4903EEBCB3}"/>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3" name="Group 100">
            <a:extLst>
              <a:ext uri="{FF2B5EF4-FFF2-40B4-BE49-F238E27FC236}">
                <a16:creationId xmlns:a16="http://schemas.microsoft.com/office/drawing/2014/main" id="{425D51F3-48C9-9A40-B992-AE005FAB2C33}"/>
              </a:ext>
            </a:extLst>
          </p:cNvPr>
          <p:cNvGrpSpPr>
            <a:grpSpLocks/>
          </p:cNvGrpSpPr>
          <p:nvPr/>
        </p:nvGrpSpPr>
        <p:grpSpPr bwMode="auto">
          <a:xfrm>
            <a:off x="6137453" y="1703614"/>
            <a:ext cx="511175" cy="693738"/>
            <a:chOff x="4140" y="429"/>
            <a:chExt cx="1425" cy="2396"/>
          </a:xfrm>
        </p:grpSpPr>
        <p:sp>
          <p:nvSpPr>
            <p:cNvPr id="319" name="Freeform 101">
              <a:extLst>
                <a:ext uri="{FF2B5EF4-FFF2-40B4-BE49-F238E27FC236}">
                  <a16:creationId xmlns:a16="http://schemas.microsoft.com/office/drawing/2014/main" id="{4DE11FE1-ABE4-5449-9F07-FF92B120373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102">
              <a:extLst>
                <a:ext uri="{FF2B5EF4-FFF2-40B4-BE49-F238E27FC236}">
                  <a16:creationId xmlns:a16="http://schemas.microsoft.com/office/drawing/2014/main" id="{F28617B4-246C-4142-9D1A-885008483BCB}"/>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Freeform 103">
              <a:extLst>
                <a:ext uri="{FF2B5EF4-FFF2-40B4-BE49-F238E27FC236}">
                  <a16:creationId xmlns:a16="http://schemas.microsoft.com/office/drawing/2014/main" id="{695E4127-E30B-0140-BBC3-EE8AA864D60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Freeform 104">
              <a:extLst>
                <a:ext uri="{FF2B5EF4-FFF2-40B4-BE49-F238E27FC236}">
                  <a16:creationId xmlns:a16="http://schemas.microsoft.com/office/drawing/2014/main" id="{107A5B24-681B-3348-B947-27500FBE7EF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3" name="Rectangle 105">
              <a:extLst>
                <a:ext uri="{FF2B5EF4-FFF2-40B4-BE49-F238E27FC236}">
                  <a16:creationId xmlns:a16="http://schemas.microsoft.com/office/drawing/2014/main" id="{3B9FBC9B-DB47-3440-A3A7-D9397DA36DF3}"/>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4" name="Group 106">
              <a:extLst>
                <a:ext uri="{FF2B5EF4-FFF2-40B4-BE49-F238E27FC236}">
                  <a16:creationId xmlns:a16="http://schemas.microsoft.com/office/drawing/2014/main" id="{D4DB1272-AC30-B740-A818-112B7B016159}"/>
                </a:ext>
              </a:extLst>
            </p:cNvPr>
            <p:cNvGrpSpPr>
              <a:grpSpLocks/>
            </p:cNvGrpSpPr>
            <p:nvPr/>
          </p:nvGrpSpPr>
          <p:grpSpPr bwMode="auto">
            <a:xfrm>
              <a:off x="4749" y="668"/>
              <a:ext cx="581" cy="145"/>
              <a:chOff x="614" y="2568"/>
              <a:chExt cx="725" cy="139"/>
            </a:xfrm>
          </p:grpSpPr>
          <p:sp>
            <p:nvSpPr>
              <p:cNvPr id="349" name="AutoShape 107">
                <a:extLst>
                  <a:ext uri="{FF2B5EF4-FFF2-40B4-BE49-F238E27FC236}">
                    <a16:creationId xmlns:a16="http://schemas.microsoft.com/office/drawing/2014/main" id="{E4E7D8BF-C451-2149-AB56-5952A4BC1EC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AutoShape 108">
                <a:extLst>
                  <a:ext uri="{FF2B5EF4-FFF2-40B4-BE49-F238E27FC236}">
                    <a16:creationId xmlns:a16="http://schemas.microsoft.com/office/drawing/2014/main" id="{CA9F9DDC-D2E0-9445-8E09-E2A450486D51}"/>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5" name="Rectangle 109">
              <a:extLst>
                <a:ext uri="{FF2B5EF4-FFF2-40B4-BE49-F238E27FC236}">
                  <a16:creationId xmlns:a16="http://schemas.microsoft.com/office/drawing/2014/main" id="{8B4A1DB1-B64D-E342-AC38-F13AC2BB24CB}"/>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10">
              <a:extLst>
                <a:ext uri="{FF2B5EF4-FFF2-40B4-BE49-F238E27FC236}">
                  <a16:creationId xmlns:a16="http://schemas.microsoft.com/office/drawing/2014/main" id="{8699E1EB-58F7-EB4A-BE56-52A7A29FB724}"/>
                </a:ext>
              </a:extLst>
            </p:cNvPr>
            <p:cNvGrpSpPr>
              <a:grpSpLocks/>
            </p:cNvGrpSpPr>
            <p:nvPr/>
          </p:nvGrpSpPr>
          <p:grpSpPr bwMode="auto">
            <a:xfrm>
              <a:off x="4747" y="994"/>
              <a:ext cx="581" cy="134"/>
              <a:chOff x="614" y="2568"/>
              <a:chExt cx="725" cy="139"/>
            </a:xfrm>
          </p:grpSpPr>
          <p:sp>
            <p:nvSpPr>
              <p:cNvPr id="347" name="AutoShape 111">
                <a:extLst>
                  <a:ext uri="{FF2B5EF4-FFF2-40B4-BE49-F238E27FC236}">
                    <a16:creationId xmlns:a16="http://schemas.microsoft.com/office/drawing/2014/main" id="{8755B864-D5D9-3F48-B106-5195BC479755}"/>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112">
                <a:extLst>
                  <a:ext uri="{FF2B5EF4-FFF2-40B4-BE49-F238E27FC236}">
                    <a16:creationId xmlns:a16="http://schemas.microsoft.com/office/drawing/2014/main" id="{5EA94929-40C1-1844-A278-8A7EB9C8F32E}"/>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7" name="Rectangle 113">
              <a:extLst>
                <a:ext uri="{FF2B5EF4-FFF2-40B4-BE49-F238E27FC236}">
                  <a16:creationId xmlns:a16="http://schemas.microsoft.com/office/drawing/2014/main" id="{C3CA31E7-43E9-C54B-B13E-E2E8356B1BD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Rectangle 114">
              <a:extLst>
                <a:ext uri="{FF2B5EF4-FFF2-40B4-BE49-F238E27FC236}">
                  <a16:creationId xmlns:a16="http://schemas.microsoft.com/office/drawing/2014/main" id="{70DE4D48-FE2E-9C45-9782-5C8939C4A5DF}"/>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9" name="Group 115">
              <a:extLst>
                <a:ext uri="{FF2B5EF4-FFF2-40B4-BE49-F238E27FC236}">
                  <a16:creationId xmlns:a16="http://schemas.microsoft.com/office/drawing/2014/main" id="{BEDE8AC0-C09D-314C-9CF4-3B49C79D8309}"/>
                </a:ext>
              </a:extLst>
            </p:cNvPr>
            <p:cNvGrpSpPr>
              <a:grpSpLocks/>
            </p:cNvGrpSpPr>
            <p:nvPr/>
          </p:nvGrpSpPr>
          <p:grpSpPr bwMode="auto">
            <a:xfrm>
              <a:off x="4735" y="1627"/>
              <a:ext cx="582" cy="151"/>
              <a:chOff x="614" y="2568"/>
              <a:chExt cx="725" cy="139"/>
            </a:xfrm>
          </p:grpSpPr>
          <p:sp>
            <p:nvSpPr>
              <p:cNvPr id="345" name="AutoShape 116">
                <a:extLst>
                  <a:ext uri="{FF2B5EF4-FFF2-40B4-BE49-F238E27FC236}">
                    <a16:creationId xmlns:a16="http://schemas.microsoft.com/office/drawing/2014/main" id="{53CFCEA6-E422-E24C-91CC-6AB2DA5B984C}"/>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AutoShape 117">
                <a:extLst>
                  <a:ext uri="{FF2B5EF4-FFF2-40B4-BE49-F238E27FC236}">
                    <a16:creationId xmlns:a16="http://schemas.microsoft.com/office/drawing/2014/main" id="{FEFA7192-E9ED-D345-AC92-ED008077B392}"/>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0" name="Freeform 118">
              <a:extLst>
                <a:ext uri="{FF2B5EF4-FFF2-40B4-BE49-F238E27FC236}">
                  <a16:creationId xmlns:a16="http://schemas.microsoft.com/office/drawing/2014/main" id="{5FD6018C-4C2B-5147-9A4D-0850B214BBC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1" name="Group 119">
              <a:extLst>
                <a:ext uri="{FF2B5EF4-FFF2-40B4-BE49-F238E27FC236}">
                  <a16:creationId xmlns:a16="http://schemas.microsoft.com/office/drawing/2014/main" id="{0147FEBF-9B07-DB4D-80F0-28CFAFB17548}"/>
                </a:ext>
              </a:extLst>
            </p:cNvPr>
            <p:cNvGrpSpPr>
              <a:grpSpLocks/>
            </p:cNvGrpSpPr>
            <p:nvPr/>
          </p:nvGrpSpPr>
          <p:grpSpPr bwMode="auto">
            <a:xfrm>
              <a:off x="4739" y="1327"/>
              <a:ext cx="582" cy="139"/>
              <a:chOff x="614" y="2568"/>
              <a:chExt cx="725" cy="139"/>
            </a:xfrm>
          </p:grpSpPr>
          <p:sp>
            <p:nvSpPr>
              <p:cNvPr id="343" name="AutoShape 120">
                <a:extLst>
                  <a:ext uri="{FF2B5EF4-FFF2-40B4-BE49-F238E27FC236}">
                    <a16:creationId xmlns:a16="http://schemas.microsoft.com/office/drawing/2014/main" id="{6BEC5FCB-A0E4-2B4D-99A9-AF75102E8932}"/>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AutoShape 121">
                <a:extLst>
                  <a:ext uri="{FF2B5EF4-FFF2-40B4-BE49-F238E27FC236}">
                    <a16:creationId xmlns:a16="http://schemas.microsoft.com/office/drawing/2014/main" id="{DFB1EE8C-1279-5544-ADC0-B00F802A675B}"/>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2" name="Rectangle 122">
              <a:extLst>
                <a:ext uri="{FF2B5EF4-FFF2-40B4-BE49-F238E27FC236}">
                  <a16:creationId xmlns:a16="http://schemas.microsoft.com/office/drawing/2014/main" id="{24E8BD47-F206-7A48-B906-69B10A9FFC1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Freeform 123">
              <a:extLst>
                <a:ext uri="{FF2B5EF4-FFF2-40B4-BE49-F238E27FC236}">
                  <a16:creationId xmlns:a16="http://schemas.microsoft.com/office/drawing/2014/main" id="{3A63ACAE-F7D6-334D-BAC6-EB19E7953C3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Freeform 124">
              <a:extLst>
                <a:ext uri="{FF2B5EF4-FFF2-40B4-BE49-F238E27FC236}">
                  <a16:creationId xmlns:a16="http://schemas.microsoft.com/office/drawing/2014/main" id="{DBB6882F-25A8-7942-8AB7-E4F1E8EF4C6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Oval 125">
              <a:extLst>
                <a:ext uri="{FF2B5EF4-FFF2-40B4-BE49-F238E27FC236}">
                  <a16:creationId xmlns:a16="http://schemas.microsoft.com/office/drawing/2014/main" id="{1A751CBC-1E6B-3447-89A8-B6CA0042228F}"/>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Freeform 126">
              <a:extLst>
                <a:ext uri="{FF2B5EF4-FFF2-40B4-BE49-F238E27FC236}">
                  <a16:creationId xmlns:a16="http://schemas.microsoft.com/office/drawing/2014/main" id="{EC930019-7A9E-2D4F-9037-E4F5C26D8937}"/>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AutoShape 127">
              <a:extLst>
                <a:ext uri="{FF2B5EF4-FFF2-40B4-BE49-F238E27FC236}">
                  <a16:creationId xmlns:a16="http://schemas.microsoft.com/office/drawing/2014/main" id="{7F4290BB-A0B2-F146-87B4-626DAAD2FA0E}"/>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AutoShape 128">
              <a:extLst>
                <a:ext uri="{FF2B5EF4-FFF2-40B4-BE49-F238E27FC236}">
                  <a16:creationId xmlns:a16="http://schemas.microsoft.com/office/drawing/2014/main" id="{DE6D89A2-6ADB-E042-9FB2-932318D01D7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Oval 129">
              <a:extLst>
                <a:ext uri="{FF2B5EF4-FFF2-40B4-BE49-F238E27FC236}">
                  <a16:creationId xmlns:a16="http://schemas.microsoft.com/office/drawing/2014/main" id="{8747708C-8EE0-5C44-BC67-5ACC5185A5DD}"/>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Oval 130">
              <a:extLst>
                <a:ext uri="{FF2B5EF4-FFF2-40B4-BE49-F238E27FC236}">
                  <a16:creationId xmlns:a16="http://schemas.microsoft.com/office/drawing/2014/main" id="{7C3FDD54-230D-8547-8BCF-E82A9284247B}"/>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41" name="Oval 131">
              <a:extLst>
                <a:ext uri="{FF2B5EF4-FFF2-40B4-BE49-F238E27FC236}">
                  <a16:creationId xmlns:a16="http://schemas.microsoft.com/office/drawing/2014/main" id="{42133DC7-7C21-C149-A374-F81A9E0D91A4}"/>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2" name="Rectangle 132">
              <a:extLst>
                <a:ext uri="{FF2B5EF4-FFF2-40B4-BE49-F238E27FC236}">
                  <a16:creationId xmlns:a16="http://schemas.microsoft.com/office/drawing/2014/main" id="{9CA18ACF-5AE2-944A-999A-0A4945D54CB6}"/>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4" name="Group 158">
            <a:extLst>
              <a:ext uri="{FF2B5EF4-FFF2-40B4-BE49-F238E27FC236}">
                <a16:creationId xmlns:a16="http://schemas.microsoft.com/office/drawing/2014/main" id="{989EFA5C-2337-B14C-91A8-83B54EA43E37}"/>
              </a:ext>
            </a:extLst>
          </p:cNvPr>
          <p:cNvGrpSpPr>
            <a:grpSpLocks/>
          </p:cNvGrpSpPr>
          <p:nvPr/>
        </p:nvGrpSpPr>
        <p:grpSpPr bwMode="auto">
          <a:xfrm>
            <a:off x="4159429" y="2103665"/>
            <a:ext cx="1689101" cy="1133476"/>
            <a:chOff x="1716" y="1206"/>
            <a:chExt cx="1064" cy="714"/>
          </a:xfrm>
        </p:grpSpPr>
        <p:sp>
          <p:nvSpPr>
            <p:cNvPr id="303" name="Text Box 95">
              <a:extLst>
                <a:ext uri="{FF2B5EF4-FFF2-40B4-BE49-F238E27FC236}">
                  <a16:creationId xmlns:a16="http://schemas.microsoft.com/office/drawing/2014/main" id="{C009C226-FBA8-DB48-ABF5-333250A76D3C}"/>
                </a:ext>
              </a:extLst>
            </p:cNvPr>
            <p:cNvSpPr txBox="1">
              <a:spLocks noChangeArrowheads="1"/>
            </p:cNvSpPr>
            <p:nvPr/>
          </p:nvSpPr>
          <p:spPr bwMode="auto">
            <a:xfrm>
              <a:off x="1716" y="1583"/>
              <a:ext cx="1064" cy="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e-mail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4" name="Group 157">
              <a:extLst>
                <a:ext uri="{FF2B5EF4-FFF2-40B4-BE49-F238E27FC236}">
                  <a16:creationId xmlns:a16="http://schemas.microsoft.com/office/drawing/2014/main" id="{619BE879-9F0A-604B-B005-9F7E471C1729}"/>
                </a:ext>
              </a:extLst>
            </p:cNvPr>
            <p:cNvGrpSpPr>
              <a:grpSpLocks/>
            </p:cNvGrpSpPr>
            <p:nvPr/>
          </p:nvGrpSpPr>
          <p:grpSpPr bwMode="auto">
            <a:xfrm>
              <a:off x="1992" y="1206"/>
              <a:ext cx="510" cy="354"/>
              <a:chOff x="2070" y="2004"/>
              <a:chExt cx="510" cy="354"/>
            </a:xfrm>
          </p:grpSpPr>
          <p:sp>
            <p:nvSpPr>
              <p:cNvPr id="305" name="Rectangle 94">
                <a:extLst>
                  <a:ext uri="{FF2B5EF4-FFF2-40B4-BE49-F238E27FC236}">
                    <a16:creationId xmlns:a16="http://schemas.microsoft.com/office/drawing/2014/main" id="{5B36F236-9C70-9F4F-A0BB-DDEC73A67767}"/>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6" name="Rectangle 96">
                <a:extLst>
                  <a:ext uri="{FF2B5EF4-FFF2-40B4-BE49-F238E27FC236}">
                    <a16:creationId xmlns:a16="http://schemas.microsoft.com/office/drawing/2014/main" id="{474FF8AD-41AD-5B4D-B9AF-317E0320017A}"/>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7" name="Line 97">
                <a:extLst>
                  <a:ext uri="{FF2B5EF4-FFF2-40B4-BE49-F238E27FC236}">
                    <a16:creationId xmlns:a16="http://schemas.microsoft.com/office/drawing/2014/main" id="{A863854B-58B3-0746-BB05-4CC473ACCC27}"/>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Line 98">
                <a:extLst>
                  <a:ext uri="{FF2B5EF4-FFF2-40B4-BE49-F238E27FC236}">
                    <a16:creationId xmlns:a16="http://schemas.microsoft.com/office/drawing/2014/main" id="{45A3AD01-9B9C-1044-8CC4-2FA6945C9D88}"/>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Line 99">
                <a:extLst>
                  <a:ext uri="{FF2B5EF4-FFF2-40B4-BE49-F238E27FC236}">
                    <a16:creationId xmlns:a16="http://schemas.microsoft.com/office/drawing/2014/main" id="{A8A7F303-C29D-8048-8A22-5E010224F782}"/>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Line 100">
                <a:extLst>
                  <a:ext uri="{FF2B5EF4-FFF2-40B4-BE49-F238E27FC236}">
                    <a16:creationId xmlns:a16="http://schemas.microsoft.com/office/drawing/2014/main" id="{7423CFF1-7D3B-404B-908C-EF2DF44B8A4F}"/>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Line 101">
                <a:extLst>
                  <a:ext uri="{FF2B5EF4-FFF2-40B4-BE49-F238E27FC236}">
                    <a16:creationId xmlns:a16="http://schemas.microsoft.com/office/drawing/2014/main" id="{9B55CC56-B162-3641-8907-ACAE4544ACEF}"/>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Line 102">
                <a:extLst>
                  <a:ext uri="{FF2B5EF4-FFF2-40B4-BE49-F238E27FC236}">
                    <a16:creationId xmlns:a16="http://schemas.microsoft.com/office/drawing/2014/main" id="{E4EF0706-3A6D-5C49-AA93-B27D0DBD3D28}"/>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Line 103">
                <a:extLst>
                  <a:ext uri="{FF2B5EF4-FFF2-40B4-BE49-F238E27FC236}">
                    <a16:creationId xmlns:a16="http://schemas.microsoft.com/office/drawing/2014/main" id="{43AD1883-A082-A241-BB8E-52956E25AC3E}"/>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Rectangle 104">
                <a:extLst>
                  <a:ext uri="{FF2B5EF4-FFF2-40B4-BE49-F238E27FC236}">
                    <a16:creationId xmlns:a16="http://schemas.microsoft.com/office/drawing/2014/main" id="{CB654EBC-DFE6-7844-BECE-DAF45E418A4E}"/>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5" name="Rectangle 105">
                <a:extLst>
                  <a:ext uri="{FF2B5EF4-FFF2-40B4-BE49-F238E27FC236}">
                    <a16:creationId xmlns:a16="http://schemas.microsoft.com/office/drawing/2014/main" id="{43DD0923-D124-3D47-A27E-DA7522CBC5D6}"/>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6" name="Rectangle 106">
                <a:extLst>
                  <a:ext uri="{FF2B5EF4-FFF2-40B4-BE49-F238E27FC236}">
                    <a16:creationId xmlns:a16="http://schemas.microsoft.com/office/drawing/2014/main" id="{0CC3197A-47DF-3249-89A6-6A5C29D7B5C6}"/>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7" name="Rectangle 107">
                <a:extLst>
                  <a:ext uri="{FF2B5EF4-FFF2-40B4-BE49-F238E27FC236}">
                    <a16:creationId xmlns:a16="http://schemas.microsoft.com/office/drawing/2014/main" id="{B9DC67EE-6FEB-9E4F-91F2-78466630CE2F}"/>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8" name="Rectangle 108">
                <a:extLst>
                  <a:ext uri="{FF2B5EF4-FFF2-40B4-BE49-F238E27FC236}">
                    <a16:creationId xmlns:a16="http://schemas.microsoft.com/office/drawing/2014/main" id="{C7A7D96F-C671-7844-AFFA-9CA6B5108AAA}"/>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265" name="Text Box 121">
            <a:extLst>
              <a:ext uri="{FF2B5EF4-FFF2-40B4-BE49-F238E27FC236}">
                <a16:creationId xmlns:a16="http://schemas.microsoft.com/office/drawing/2014/main" id="{C86F78FC-21D9-8E40-B3EC-9E551DA5CBAD}"/>
              </a:ext>
            </a:extLst>
          </p:cNvPr>
          <p:cNvSpPr txBox="1">
            <a:spLocks noChangeArrowheads="1"/>
          </p:cNvSpPr>
          <p:nvPr/>
        </p:nvSpPr>
        <p:spPr bwMode="auto">
          <a:xfrm>
            <a:off x="3510141" y="1582964"/>
            <a:ext cx="8905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SMTP</a:t>
            </a:r>
          </a:p>
        </p:txBody>
      </p:sp>
      <p:sp>
        <p:nvSpPr>
          <p:cNvPr id="266" name="Rectangle 153">
            <a:extLst>
              <a:ext uri="{FF2B5EF4-FFF2-40B4-BE49-F238E27FC236}">
                <a16:creationId xmlns:a16="http://schemas.microsoft.com/office/drawing/2014/main" id="{C9F65152-882D-5B49-B9E9-532D284A81D5}"/>
              </a:ext>
            </a:extLst>
          </p:cNvPr>
          <p:cNvSpPr>
            <a:spLocks noChangeArrowheads="1"/>
          </p:cNvSpPr>
          <p:nvPr/>
        </p:nvSpPr>
        <p:spPr bwMode="auto">
          <a:xfrm>
            <a:off x="5270678" y="1573439"/>
            <a:ext cx="857250" cy="304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67" name="Text Box 154">
            <a:extLst>
              <a:ext uri="{FF2B5EF4-FFF2-40B4-BE49-F238E27FC236}">
                <a16:creationId xmlns:a16="http://schemas.microsoft.com/office/drawing/2014/main" id="{53E42ABE-038D-0049-93D4-9EC2E3234B13}"/>
              </a:ext>
            </a:extLst>
          </p:cNvPr>
          <p:cNvSpPr txBox="1">
            <a:spLocks noChangeArrowheads="1"/>
          </p:cNvSpPr>
          <p:nvPr/>
        </p:nvSpPr>
        <p:spPr bwMode="auto">
          <a:xfrm>
            <a:off x="5111928" y="1594077"/>
            <a:ext cx="890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SMTP</a:t>
            </a:r>
          </a:p>
        </p:txBody>
      </p:sp>
      <p:sp>
        <p:nvSpPr>
          <p:cNvPr id="269" name="Text Box 160">
            <a:extLst>
              <a:ext uri="{FF2B5EF4-FFF2-40B4-BE49-F238E27FC236}">
                <a16:creationId xmlns:a16="http://schemas.microsoft.com/office/drawing/2014/main" id="{629C8856-7516-C14B-9215-6EA637A93BF1}"/>
              </a:ext>
            </a:extLst>
          </p:cNvPr>
          <p:cNvSpPr txBox="1">
            <a:spLocks noChangeArrowheads="1"/>
          </p:cNvSpPr>
          <p:nvPr/>
        </p:nvSpPr>
        <p:spPr bwMode="auto">
          <a:xfrm>
            <a:off x="5734133" y="2714852"/>
            <a:ext cx="179247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e-mail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0" name="Group 161">
            <a:extLst>
              <a:ext uri="{FF2B5EF4-FFF2-40B4-BE49-F238E27FC236}">
                <a16:creationId xmlns:a16="http://schemas.microsoft.com/office/drawing/2014/main" id="{D048FD00-5924-9447-B3B8-0AC35A063FA1}"/>
              </a:ext>
            </a:extLst>
          </p:cNvPr>
          <p:cNvGrpSpPr>
            <a:grpSpLocks/>
          </p:cNvGrpSpPr>
          <p:nvPr/>
        </p:nvGrpSpPr>
        <p:grpSpPr bwMode="auto">
          <a:xfrm>
            <a:off x="6289853" y="2116364"/>
            <a:ext cx="809625" cy="561975"/>
            <a:chOff x="2070" y="2004"/>
            <a:chExt cx="510" cy="354"/>
          </a:xfrm>
        </p:grpSpPr>
        <p:sp>
          <p:nvSpPr>
            <p:cNvPr id="289" name="Rectangle 162">
              <a:extLst>
                <a:ext uri="{FF2B5EF4-FFF2-40B4-BE49-F238E27FC236}">
                  <a16:creationId xmlns:a16="http://schemas.microsoft.com/office/drawing/2014/main" id="{F2A0FCDF-5941-FB4C-9E1D-DFD5B6C69CE5}"/>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0" name="Rectangle 163">
              <a:extLst>
                <a:ext uri="{FF2B5EF4-FFF2-40B4-BE49-F238E27FC236}">
                  <a16:creationId xmlns:a16="http://schemas.microsoft.com/office/drawing/2014/main" id="{A6B8C913-36F9-824E-8C78-BFC7B3CDCFBE}"/>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1" name="Line 164">
              <a:extLst>
                <a:ext uri="{FF2B5EF4-FFF2-40B4-BE49-F238E27FC236}">
                  <a16:creationId xmlns:a16="http://schemas.microsoft.com/office/drawing/2014/main" id="{3013A95D-A281-0C49-810B-3C864F7A46CB}"/>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2" name="Line 165">
              <a:extLst>
                <a:ext uri="{FF2B5EF4-FFF2-40B4-BE49-F238E27FC236}">
                  <a16:creationId xmlns:a16="http://schemas.microsoft.com/office/drawing/2014/main" id="{7277D88A-E3AC-5446-9FCD-10B5C085D77E}"/>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Line 166">
              <a:extLst>
                <a:ext uri="{FF2B5EF4-FFF2-40B4-BE49-F238E27FC236}">
                  <a16:creationId xmlns:a16="http://schemas.microsoft.com/office/drawing/2014/main" id="{04850398-3936-B842-A3EB-78E3F18C8D23}"/>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Line 167">
              <a:extLst>
                <a:ext uri="{FF2B5EF4-FFF2-40B4-BE49-F238E27FC236}">
                  <a16:creationId xmlns:a16="http://schemas.microsoft.com/office/drawing/2014/main" id="{E54B2FAE-3B2C-BA4E-89DE-F17808A8501D}"/>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Line 168">
              <a:extLst>
                <a:ext uri="{FF2B5EF4-FFF2-40B4-BE49-F238E27FC236}">
                  <a16:creationId xmlns:a16="http://schemas.microsoft.com/office/drawing/2014/main" id="{0321206D-71C9-A044-BC0F-A09851EF7838}"/>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Line 169">
              <a:extLst>
                <a:ext uri="{FF2B5EF4-FFF2-40B4-BE49-F238E27FC236}">
                  <a16:creationId xmlns:a16="http://schemas.microsoft.com/office/drawing/2014/main" id="{74EEC85C-DBEF-B746-945E-539B17DF96AF}"/>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Line 170">
              <a:extLst>
                <a:ext uri="{FF2B5EF4-FFF2-40B4-BE49-F238E27FC236}">
                  <a16:creationId xmlns:a16="http://schemas.microsoft.com/office/drawing/2014/main" id="{A1C2C0B2-5E64-FE46-9C1E-5AB91616FB79}"/>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Rectangle 171">
              <a:extLst>
                <a:ext uri="{FF2B5EF4-FFF2-40B4-BE49-F238E27FC236}">
                  <a16:creationId xmlns:a16="http://schemas.microsoft.com/office/drawing/2014/main" id="{18F1DECA-4FA1-D549-80DB-068E1D6FF772}"/>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9" name="Rectangle 172">
              <a:extLst>
                <a:ext uri="{FF2B5EF4-FFF2-40B4-BE49-F238E27FC236}">
                  <a16:creationId xmlns:a16="http://schemas.microsoft.com/office/drawing/2014/main" id="{6B4E18DF-65E1-F447-8367-4528F7700FAA}"/>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0" name="Rectangle 173">
              <a:extLst>
                <a:ext uri="{FF2B5EF4-FFF2-40B4-BE49-F238E27FC236}">
                  <a16:creationId xmlns:a16="http://schemas.microsoft.com/office/drawing/2014/main" id="{BE1B5DC5-88E8-A649-93B6-EBAE42FDEF75}"/>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1" name="Rectangle 174">
              <a:extLst>
                <a:ext uri="{FF2B5EF4-FFF2-40B4-BE49-F238E27FC236}">
                  <a16:creationId xmlns:a16="http://schemas.microsoft.com/office/drawing/2014/main" id="{EEC64261-B933-2A4B-B45A-6E28963DC504}"/>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2" name="Rectangle 175">
              <a:extLst>
                <a:ext uri="{FF2B5EF4-FFF2-40B4-BE49-F238E27FC236}">
                  <a16:creationId xmlns:a16="http://schemas.microsoft.com/office/drawing/2014/main" id="{EE1004C2-A311-414F-8E80-B4092CDDCD64}"/>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pic>
        <p:nvPicPr>
          <p:cNvPr id="271" name="Picture 176" descr="Alice">
            <a:extLst>
              <a:ext uri="{FF2B5EF4-FFF2-40B4-BE49-F238E27FC236}">
                <a16:creationId xmlns:a16="http://schemas.microsoft.com/office/drawing/2014/main" id="{D76D5E82-5D05-6842-89F0-A930ADA6FC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3753" y="1673452"/>
            <a:ext cx="561975" cy="693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 name="Picture 179" descr="Bob">
            <a:extLst>
              <a:ext uri="{FF2B5EF4-FFF2-40B4-BE49-F238E27FC236}">
                <a16:creationId xmlns:a16="http://schemas.microsoft.com/office/drawing/2014/main" id="{8989F6E0-4E76-1C42-A3BD-A635A4955F0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02953" y="1687739"/>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 name="Line 94">
            <a:extLst>
              <a:ext uri="{FF2B5EF4-FFF2-40B4-BE49-F238E27FC236}">
                <a16:creationId xmlns:a16="http://schemas.microsoft.com/office/drawing/2014/main" id="{29F99540-FD3E-AE4C-A57E-1A20C6E30EED}"/>
              </a:ext>
            </a:extLst>
          </p:cNvPr>
          <p:cNvSpPr>
            <a:spLocks noChangeShapeType="1"/>
          </p:cNvSpPr>
          <p:nvPr/>
        </p:nvSpPr>
        <p:spPr bwMode="auto">
          <a:xfrm>
            <a:off x="3492678" y="2021114"/>
            <a:ext cx="903288"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Line 95">
            <a:extLst>
              <a:ext uri="{FF2B5EF4-FFF2-40B4-BE49-F238E27FC236}">
                <a16:creationId xmlns:a16="http://schemas.microsoft.com/office/drawing/2014/main" id="{C981B998-3615-AE47-86C8-57BFFA2D7D78}"/>
              </a:ext>
            </a:extLst>
          </p:cNvPr>
          <p:cNvSpPr>
            <a:spLocks noChangeShapeType="1"/>
          </p:cNvSpPr>
          <p:nvPr/>
        </p:nvSpPr>
        <p:spPr bwMode="auto">
          <a:xfrm>
            <a:off x="5123041" y="2017939"/>
            <a:ext cx="903287"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B91F516F-20AF-DB4E-A31F-6C9548243DF2}"/>
              </a:ext>
            </a:extLst>
          </p:cNvPr>
          <p:cNvGrpSpPr/>
          <p:nvPr/>
        </p:nvGrpSpPr>
        <p:grpSpPr>
          <a:xfrm>
            <a:off x="6699252" y="1424214"/>
            <a:ext cx="1816276" cy="1182356"/>
            <a:chOff x="6699252" y="1424214"/>
            <a:chExt cx="1816276" cy="1182356"/>
          </a:xfrm>
        </p:grpSpPr>
        <p:sp>
          <p:nvSpPr>
            <p:cNvPr id="268" name="Text Box 156">
              <a:extLst>
                <a:ext uri="{FF2B5EF4-FFF2-40B4-BE49-F238E27FC236}">
                  <a16:creationId xmlns:a16="http://schemas.microsoft.com/office/drawing/2014/main" id="{7317FD5B-CED0-1249-AB7C-DF94D681537A}"/>
                </a:ext>
              </a:extLst>
            </p:cNvPr>
            <p:cNvSpPr txBox="1">
              <a:spLocks noChangeArrowheads="1"/>
            </p:cNvSpPr>
            <p:nvPr/>
          </p:nvSpPr>
          <p:spPr bwMode="auto">
            <a:xfrm>
              <a:off x="6699252" y="1424214"/>
              <a:ext cx="1786114"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e-mail access</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protocol</a:t>
              </a:r>
              <a:endPar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75" name="Line 96">
              <a:extLst>
                <a:ext uri="{FF2B5EF4-FFF2-40B4-BE49-F238E27FC236}">
                  <a16:creationId xmlns:a16="http://schemas.microsoft.com/office/drawing/2014/main" id="{CF977160-74FD-0442-823B-6C2520914C43}"/>
                </a:ext>
              </a:extLst>
            </p:cNvPr>
            <p:cNvSpPr>
              <a:spLocks noChangeShapeType="1"/>
            </p:cNvSpPr>
            <p:nvPr/>
          </p:nvSpPr>
          <p:spPr bwMode="auto">
            <a:xfrm>
              <a:off x="6742291" y="2014764"/>
              <a:ext cx="1697037" cy="158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Text Box 156">
              <a:extLst>
                <a:ext uri="{FF2B5EF4-FFF2-40B4-BE49-F238E27FC236}">
                  <a16:creationId xmlns:a16="http://schemas.microsoft.com/office/drawing/2014/main" id="{FA9F06E0-5873-0E44-A9D6-E6DD02F2E350}"/>
                </a:ext>
              </a:extLst>
            </p:cNvPr>
            <p:cNvSpPr txBox="1">
              <a:spLocks noChangeArrowheads="1"/>
            </p:cNvSpPr>
            <p:nvPr/>
          </p:nvSpPr>
          <p:spPr bwMode="auto">
            <a:xfrm>
              <a:off x="7064731" y="2043339"/>
              <a:ext cx="1450797" cy="563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(e.g.,</a:t>
              </a:r>
              <a:r>
                <a:rPr kumimoji="0" lang="en-US" altLang="en-US" sz="16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IMAP, HTTP</a:t>
              </a: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t>
              </a:r>
            </a:p>
          </p:txBody>
        </p:sp>
      </p:grpSp>
      <p:grpSp>
        <p:nvGrpSpPr>
          <p:cNvPr id="277" name="Group 166">
            <a:extLst>
              <a:ext uri="{FF2B5EF4-FFF2-40B4-BE49-F238E27FC236}">
                <a16:creationId xmlns:a16="http://schemas.microsoft.com/office/drawing/2014/main" id="{F8002D43-E860-6845-AF7E-87A1A94D62F3}"/>
              </a:ext>
            </a:extLst>
          </p:cNvPr>
          <p:cNvGrpSpPr>
            <a:grpSpLocks/>
          </p:cNvGrpSpPr>
          <p:nvPr/>
        </p:nvGrpSpPr>
        <p:grpSpPr bwMode="auto">
          <a:xfrm>
            <a:off x="2556053" y="1535339"/>
            <a:ext cx="912813" cy="1054100"/>
            <a:chOff x="3574" y="550"/>
            <a:chExt cx="575" cy="664"/>
          </a:xfrm>
        </p:grpSpPr>
        <p:grpSp>
          <p:nvGrpSpPr>
            <p:cNvPr id="284" name="Group 167">
              <a:extLst>
                <a:ext uri="{FF2B5EF4-FFF2-40B4-BE49-F238E27FC236}">
                  <a16:creationId xmlns:a16="http://schemas.microsoft.com/office/drawing/2014/main" id="{BE8CFCE0-FC41-0748-A6E7-4600DF924D55}"/>
                </a:ext>
              </a:extLst>
            </p:cNvPr>
            <p:cNvGrpSpPr>
              <a:grpSpLocks/>
            </p:cNvGrpSpPr>
            <p:nvPr/>
          </p:nvGrpSpPr>
          <p:grpSpPr bwMode="auto">
            <a:xfrm>
              <a:off x="3588" y="692"/>
              <a:ext cx="561" cy="522"/>
              <a:chOff x="-44" y="1473"/>
              <a:chExt cx="981" cy="1105"/>
            </a:xfrm>
          </p:grpSpPr>
          <p:pic>
            <p:nvPicPr>
              <p:cNvPr id="287" name="Picture 168" descr="desktop_computer_stylized_medium">
                <a:extLst>
                  <a:ext uri="{FF2B5EF4-FFF2-40B4-BE49-F238E27FC236}">
                    <a16:creationId xmlns:a16="http://schemas.microsoft.com/office/drawing/2014/main" id="{C00F7CE5-DF44-7248-ABAB-405A73E21C5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 name="Freeform 169">
                <a:extLst>
                  <a:ext uri="{FF2B5EF4-FFF2-40B4-BE49-F238E27FC236}">
                    <a16:creationId xmlns:a16="http://schemas.microsoft.com/office/drawing/2014/main" id="{B502B1B8-E322-AA40-A3FB-263ECFA0F83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5" name="Rectangle 115">
              <a:extLst>
                <a:ext uri="{FF2B5EF4-FFF2-40B4-BE49-F238E27FC236}">
                  <a16:creationId xmlns:a16="http://schemas.microsoft.com/office/drawing/2014/main" id="{39E4CD50-3462-8441-ACC2-01559D9DDDA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Text Box 116">
              <a:extLst>
                <a:ext uri="{FF2B5EF4-FFF2-40B4-BE49-F238E27FC236}">
                  <a16:creationId xmlns:a16="http://schemas.microsoft.com/office/drawing/2014/main" id="{7198B7C8-8E18-3B4E-9F4D-DCC4D4D7D2A6}"/>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8" name="Group 172">
            <a:extLst>
              <a:ext uri="{FF2B5EF4-FFF2-40B4-BE49-F238E27FC236}">
                <a16:creationId xmlns:a16="http://schemas.microsoft.com/office/drawing/2014/main" id="{2F25B33E-FEB9-404E-8162-D03D8D9966E3}"/>
              </a:ext>
            </a:extLst>
          </p:cNvPr>
          <p:cNvGrpSpPr>
            <a:grpSpLocks/>
          </p:cNvGrpSpPr>
          <p:nvPr/>
        </p:nvGrpSpPr>
        <p:grpSpPr bwMode="auto">
          <a:xfrm>
            <a:off x="8456791" y="1538514"/>
            <a:ext cx="912812" cy="1054100"/>
            <a:chOff x="3574" y="550"/>
            <a:chExt cx="575" cy="664"/>
          </a:xfrm>
        </p:grpSpPr>
        <p:grpSp>
          <p:nvGrpSpPr>
            <p:cNvPr id="279" name="Group 173">
              <a:extLst>
                <a:ext uri="{FF2B5EF4-FFF2-40B4-BE49-F238E27FC236}">
                  <a16:creationId xmlns:a16="http://schemas.microsoft.com/office/drawing/2014/main" id="{375D5E0D-2C70-F544-89E4-5E4F1AA9FD3A}"/>
                </a:ext>
              </a:extLst>
            </p:cNvPr>
            <p:cNvGrpSpPr>
              <a:grpSpLocks/>
            </p:cNvGrpSpPr>
            <p:nvPr/>
          </p:nvGrpSpPr>
          <p:grpSpPr bwMode="auto">
            <a:xfrm>
              <a:off x="3588" y="692"/>
              <a:ext cx="561" cy="522"/>
              <a:chOff x="-44" y="1473"/>
              <a:chExt cx="981" cy="1105"/>
            </a:xfrm>
          </p:grpSpPr>
          <p:pic>
            <p:nvPicPr>
              <p:cNvPr id="282" name="Picture 174" descr="desktop_computer_stylized_medium">
                <a:extLst>
                  <a:ext uri="{FF2B5EF4-FFF2-40B4-BE49-F238E27FC236}">
                    <a16:creationId xmlns:a16="http://schemas.microsoft.com/office/drawing/2014/main" id="{B288CD06-BF42-AC48-84ED-106FF7671F8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75">
                <a:extLst>
                  <a:ext uri="{FF2B5EF4-FFF2-40B4-BE49-F238E27FC236}">
                    <a16:creationId xmlns:a16="http://schemas.microsoft.com/office/drawing/2014/main" id="{4067DFC9-14ED-1F46-8DB5-99B637F8720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0" name="Rectangle 115">
              <a:extLst>
                <a:ext uri="{FF2B5EF4-FFF2-40B4-BE49-F238E27FC236}">
                  <a16:creationId xmlns:a16="http://schemas.microsoft.com/office/drawing/2014/main" id="{37808C5A-E4DA-234C-AD81-DC4AD2416C75}"/>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Text Box 116">
              <a:extLst>
                <a:ext uri="{FF2B5EF4-FFF2-40B4-BE49-F238E27FC236}">
                  <a16:creationId xmlns:a16="http://schemas.microsoft.com/office/drawing/2014/main" id="{BE906C48-2C97-234D-A7D2-2162D242FA15}"/>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4" name="Rectangle 3">
            <a:extLst>
              <a:ext uri="{FF2B5EF4-FFF2-40B4-BE49-F238E27FC236}">
                <a16:creationId xmlns:a16="http://schemas.microsoft.com/office/drawing/2014/main" id="{34528512-2985-154D-9CDE-10220B10DEDE}"/>
              </a:ext>
            </a:extLst>
          </p:cNvPr>
          <p:cNvSpPr txBox="1">
            <a:spLocks noChangeArrowheads="1"/>
          </p:cNvSpPr>
          <p:nvPr/>
        </p:nvSpPr>
        <p:spPr>
          <a:xfrm>
            <a:off x="478971" y="3418624"/>
            <a:ext cx="11248571" cy="31500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delivery/storage of e-mail messages to receiver’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server</a:t>
            </a: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access protocol: retrieval from server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IMAP:</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Internet Mail Access Protocol [RFC 3501]: messages stored on server, IMAP provides retrieval, deletion, folders of stored messages on server</a:t>
            </a:r>
          </a:p>
          <a:p>
            <a:pPr marL="346075" marR="0" lvl="0" indent="-288925"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HTTP: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gmail, Hotmail, Yahoo!Mail, etc. provides web-based interface on top of STMP (to send), IMAP (or POP) to retrieve e-mail messages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6" name="Slide Number Placeholder 2">
            <a:extLst>
              <a:ext uri="{FF2B5EF4-FFF2-40B4-BE49-F238E27FC236}">
                <a16:creationId xmlns:a16="http://schemas.microsoft.com/office/drawing/2014/main" id="{741D895B-EE03-5544-883F-BDFD215AF98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62</a:t>
            </a:fld>
            <a:endParaRPr lang="en-US" dirty="0"/>
          </a:p>
        </p:txBody>
      </p:sp>
    </p:spTree>
    <p:extLst>
      <p:ext uri="{BB962C8B-B14F-4D97-AF65-F5344CB8AC3E}">
        <p14:creationId xmlns:p14="http://schemas.microsoft.com/office/powerpoint/2010/main" val="2858908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nodeType="withEffect">
                                  <p:stCondLst>
                                    <p:cond delay="0"/>
                                  </p:stCondLst>
                                  <p:childTnLst>
                                    <p:set>
                                      <p:cBhvr>
                                        <p:cTn id="9" dur="1" fill="hold">
                                          <p:stCondLst>
                                            <p:cond delay="0"/>
                                          </p:stCondLst>
                                        </p:cTn>
                                        <p:tgtEl>
                                          <p:spTgt spid="384">
                                            <p:txEl>
                                              <p:pRg st="1" end="1"/>
                                            </p:txEl>
                                          </p:spTgt>
                                        </p:tgtEl>
                                        <p:attrNameLst>
                                          <p:attrName>style.visibility</p:attrName>
                                        </p:attrNameLst>
                                      </p:cBhvr>
                                      <p:to>
                                        <p:strVal val="visible"/>
                                      </p:to>
                                    </p:set>
                                    <p:animEffect transition="in" filter="dissolve">
                                      <p:cBhvr>
                                        <p:cTn id="10" dur="500"/>
                                        <p:tgtEl>
                                          <p:spTgt spid="384">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384">
                                            <p:txEl>
                                              <p:pRg st="2" end="2"/>
                                            </p:txEl>
                                          </p:spTgt>
                                        </p:tgtEl>
                                        <p:attrNameLst>
                                          <p:attrName>style.visibility</p:attrName>
                                        </p:attrNameLst>
                                      </p:cBhvr>
                                      <p:to>
                                        <p:strVal val="visible"/>
                                      </p:to>
                                    </p:set>
                                    <p:animEffect transition="in" filter="dissolve">
                                      <p:cBhvr>
                                        <p:cTn id="13" dur="500"/>
                                        <p:tgtEl>
                                          <p:spTgt spid="384">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84">
                                            <p:txEl>
                                              <p:pRg st="3" end="3"/>
                                            </p:txEl>
                                          </p:spTgt>
                                        </p:tgtEl>
                                        <p:attrNameLst>
                                          <p:attrName>style.visibility</p:attrName>
                                        </p:attrNameLst>
                                      </p:cBhvr>
                                      <p:to>
                                        <p:strVal val="visible"/>
                                      </p:to>
                                    </p:set>
                                    <p:animEffect transition="in" filter="dissolve">
                                      <p:cBhvr>
                                        <p:cTn id="18" dur="500"/>
                                        <p:tgtEl>
                                          <p:spTgt spid="38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rgbClr val="0000A8"/>
              </a:buClr>
              <a:defRPr/>
            </a:pPr>
            <a:r>
              <a:rPr lang="en-US" sz="3200" dirty="0">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63</a:t>
            </a:fld>
            <a:endParaRPr lang="en-US" dirty="0"/>
          </a:p>
        </p:txBody>
      </p:sp>
      <p:pic>
        <p:nvPicPr>
          <p:cNvPr id="7" name="Picture 6" descr="Kurose&amp;Ross 8th edition photo">
            <a:extLst>
              <a:ext uri="{FF2B5EF4-FFF2-40B4-BE49-F238E27FC236}">
                <a16:creationId xmlns:a16="http://schemas.microsoft.com/office/drawing/2014/main" id="{0FE4D197-C068-7641-A580-4366899835BC}"/>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131564807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Domain Name System</a:t>
            </a:r>
            <a:endParaRPr lang="en-US" sz="4400" dirty="0">
              <a:cs typeface="Calibri" panose="020F0502020204030204" pitchFamily="34" charset="0"/>
            </a:endParaRPr>
          </a:p>
        </p:txBody>
      </p:sp>
      <p:sp>
        <p:nvSpPr>
          <p:cNvPr id="127" name="Rectangle 3">
            <a:extLst>
              <a:ext uri="{FF2B5EF4-FFF2-40B4-BE49-F238E27FC236}">
                <a16:creationId xmlns:a16="http://schemas.microsoft.com/office/drawing/2014/main" id="{35F7BF1A-0385-C246-9EE3-5E4E54C86490}"/>
              </a:ext>
            </a:extLst>
          </p:cNvPr>
          <p:cNvSpPr txBox="1">
            <a:spLocks noChangeArrowheads="1"/>
          </p:cNvSpPr>
          <p:nvPr/>
        </p:nvSpPr>
        <p:spPr>
          <a:xfrm>
            <a:off x="753721" y="1340962"/>
            <a:ext cx="490197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people: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many identifiers: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SSN, name, passport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Internet hosts,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 address (32 bit) - used for addressing datagrams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“name”, e.g., cs.umass.edu - used by humans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how to map between IP address and name, and vice versa ?</a:t>
            </a:r>
          </a:p>
        </p:txBody>
      </p:sp>
      <p:sp>
        <p:nvSpPr>
          <p:cNvPr id="128" name="Rectangle 4">
            <a:extLst>
              <a:ext uri="{FF2B5EF4-FFF2-40B4-BE49-F238E27FC236}">
                <a16:creationId xmlns:a16="http://schemas.microsoft.com/office/drawing/2014/main" id="{3851BC29-45CA-8744-BD4D-21254F83A516}"/>
              </a:ext>
            </a:extLst>
          </p:cNvPr>
          <p:cNvSpPr txBox="1">
            <a:spLocks noChangeArrowheads="1"/>
          </p:cNvSpPr>
          <p:nvPr/>
        </p:nvSpPr>
        <p:spPr>
          <a:xfrm>
            <a:off x="5592033" y="1281002"/>
            <a:ext cx="6088112" cy="50069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Domain Name System (DNS):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distributed database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implemented in hierarchy of many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name servers</a:t>
            </a:r>
            <a:endPar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application-layer protocol: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hosts, DNS servers communicate to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resolve</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names (address/name translation)</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note: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core Internet function,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implemented as application-layer protocol</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complexity at network’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“edge”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49189B4D-1C2B-F245-A96D-9F110BA47D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8561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7">
                                            <p:txEl>
                                              <p:pRg st="2" end="2"/>
                                            </p:txEl>
                                          </p:spTgt>
                                        </p:tgtEl>
                                        <p:attrNameLst>
                                          <p:attrName>style.visibility</p:attrName>
                                        </p:attrNameLst>
                                      </p:cBhvr>
                                      <p:to>
                                        <p:strVal val="visible"/>
                                      </p:to>
                                    </p:set>
                                    <p:animEffect transition="in" filter="dissolve">
                                      <p:cBhvr>
                                        <p:cTn id="7" dur="500"/>
                                        <p:tgtEl>
                                          <p:spTgt spid="12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7">
                                            <p:txEl>
                                              <p:pRg st="3" end="3"/>
                                            </p:txEl>
                                          </p:spTgt>
                                        </p:tgtEl>
                                        <p:attrNameLst>
                                          <p:attrName>style.visibility</p:attrName>
                                        </p:attrNameLst>
                                      </p:cBhvr>
                                      <p:to>
                                        <p:strVal val="visible"/>
                                      </p:to>
                                    </p:set>
                                    <p:animEffect transition="in" filter="dissolve">
                                      <p:cBhvr>
                                        <p:cTn id="10" dur="500"/>
                                        <p:tgtEl>
                                          <p:spTgt spid="127">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7">
                                            <p:txEl>
                                              <p:pRg st="4" end="4"/>
                                            </p:txEl>
                                          </p:spTgt>
                                        </p:tgtEl>
                                        <p:attrNameLst>
                                          <p:attrName>style.visibility</p:attrName>
                                        </p:attrNameLst>
                                      </p:cBhvr>
                                      <p:to>
                                        <p:strVal val="visible"/>
                                      </p:to>
                                    </p:set>
                                    <p:animEffect transition="in" filter="dissolve">
                                      <p:cBhvr>
                                        <p:cTn id="13" dur="500"/>
                                        <p:tgtEl>
                                          <p:spTgt spid="127">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7">
                                            <p:txEl>
                                              <p:pRg st="5" end="5"/>
                                            </p:txEl>
                                          </p:spTgt>
                                        </p:tgtEl>
                                        <p:attrNameLst>
                                          <p:attrName>style.visibility</p:attrName>
                                        </p:attrNameLst>
                                      </p:cBhvr>
                                      <p:to>
                                        <p:strVal val="visible"/>
                                      </p:to>
                                    </p:set>
                                    <p:animEffect transition="in" filter="dissolve">
                                      <p:cBhvr>
                                        <p:cTn id="18" dur="500"/>
                                        <p:tgtEl>
                                          <p:spTgt spid="127">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28">
                                            <p:txEl>
                                              <p:pRg st="0" end="0"/>
                                            </p:txEl>
                                          </p:spTgt>
                                        </p:tgtEl>
                                        <p:attrNameLst>
                                          <p:attrName>style.visibility</p:attrName>
                                        </p:attrNameLst>
                                      </p:cBhvr>
                                      <p:to>
                                        <p:strVal val="visible"/>
                                      </p:to>
                                    </p:set>
                                    <p:animEffect transition="in" filter="dissolve">
                                      <p:cBhvr>
                                        <p:cTn id="23" dur="500"/>
                                        <p:tgtEl>
                                          <p:spTgt spid="128">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28">
                                            <p:txEl>
                                              <p:pRg st="1" end="1"/>
                                            </p:txEl>
                                          </p:spTgt>
                                        </p:tgtEl>
                                        <p:attrNameLst>
                                          <p:attrName>style.visibility</p:attrName>
                                        </p:attrNameLst>
                                      </p:cBhvr>
                                      <p:to>
                                        <p:strVal val="visible"/>
                                      </p:to>
                                    </p:set>
                                    <p:animEffect transition="in" filter="dissolve">
                                      <p:cBhvr>
                                        <p:cTn id="28" dur="500"/>
                                        <p:tgtEl>
                                          <p:spTgt spid="128">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128">
                                            <p:txEl>
                                              <p:pRg st="2" end="2"/>
                                            </p:txEl>
                                          </p:spTgt>
                                        </p:tgtEl>
                                        <p:attrNameLst>
                                          <p:attrName>style.visibility</p:attrName>
                                        </p:attrNameLst>
                                      </p:cBhvr>
                                      <p:to>
                                        <p:strVal val="visible"/>
                                      </p:to>
                                    </p:set>
                                    <p:animEffect transition="in" filter="dissolve">
                                      <p:cBhvr>
                                        <p:cTn id="33" dur="500"/>
                                        <p:tgtEl>
                                          <p:spTgt spid="128">
                                            <p:txEl>
                                              <p:pRg st="2" end="2"/>
                                            </p:txEl>
                                          </p:spTgt>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128">
                                            <p:txEl>
                                              <p:pRg st="3" end="3"/>
                                            </p:txEl>
                                          </p:spTgt>
                                        </p:tgtEl>
                                        <p:attrNameLst>
                                          <p:attrName>style.visibility</p:attrName>
                                        </p:attrNameLst>
                                      </p:cBhvr>
                                      <p:to>
                                        <p:strVal val="visible"/>
                                      </p:to>
                                    </p:set>
                                    <p:animEffect transition="in" filter="dissolve">
                                      <p:cBhvr>
                                        <p:cTn id="36" dur="500"/>
                                        <p:tgtEl>
                                          <p:spTgt spid="128">
                                            <p:txEl>
                                              <p:pRg st="3" end="3"/>
                                            </p:txEl>
                                          </p:spTgt>
                                        </p:tgtEl>
                                      </p:cBhvr>
                                    </p:animEffect>
                                  </p:childTnLst>
                                </p:cTn>
                              </p:par>
                              <p:par>
                                <p:cTn id="37" presetID="9" presetClass="entr" presetSubtype="0" fill="hold" grpId="0" nodeType="withEffect">
                                  <p:stCondLst>
                                    <p:cond delay="0"/>
                                  </p:stCondLst>
                                  <p:childTnLst>
                                    <p:set>
                                      <p:cBhvr>
                                        <p:cTn id="38" dur="1" fill="hold">
                                          <p:stCondLst>
                                            <p:cond delay="0"/>
                                          </p:stCondLst>
                                        </p:cTn>
                                        <p:tgtEl>
                                          <p:spTgt spid="128">
                                            <p:txEl>
                                              <p:pRg st="4" end="4"/>
                                            </p:txEl>
                                          </p:spTgt>
                                        </p:tgtEl>
                                        <p:attrNameLst>
                                          <p:attrName>style.visibility</p:attrName>
                                        </p:attrNameLst>
                                      </p:cBhvr>
                                      <p:to>
                                        <p:strVal val="visible"/>
                                      </p:to>
                                    </p:set>
                                    <p:animEffect transition="in" filter="dissolve">
                                      <p:cBhvr>
                                        <p:cTn id="39" dur="500"/>
                                        <p:tgtEl>
                                          <p:spTgt spid="12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services, structure</a:t>
            </a:r>
            <a:endParaRPr lang="en-US" sz="4400" dirty="0">
              <a:cs typeface="Calibri" panose="020F0502020204030204" pitchFamily="34" charset="0"/>
            </a:endParaRPr>
          </a:p>
        </p:txBody>
      </p:sp>
      <p:sp>
        <p:nvSpPr>
          <p:cNvPr id="6" name="Rectangle 4">
            <a:extLst>
              <a:ext uri="{FF2B5EF4-FFF2-40B4-BE49-F238E27FC236}">
                <a16:creationId xmlns:a16="http://schemas.microsoft.com/office/drawing/2014/main" id="{84A8BD0F-3C0D-E143-B2CB-EB155AB75267}"/>
              </a:ext>
            </a:extLst>
          </p:cNvPr>
          <p:cNvSpPr txBox="1">
            <a:spLocks noChangeArrowheads="1"/>
          </p:cNvSpPr>
          <p:nvPr/>
        </p:nvSpPr>
        <p:spPr>
          <a:xfrm>
            <a:off x="6618515" y="1271135"/>
            <a:ext cx="4978400" cy="22637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Q: Why not centralize DNS?</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single point of failure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traffic volume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distant centralized database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maintenance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731837" y="1300163"/>
            <a:ext cx="580866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DNS services:</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hostname-to-IP-address translation</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aliasing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canonical, alias names</a:t>
            </a:r>
          </a:p>
          <a:p>
            <a:pPr marL="460375"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server aliasing</a:t>
            </a:r>
          </a:p>
          <a:p>
            <a:pPr marL="460375"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load distribution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replicated Web servers: many IP addresses correspond to one name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8" name="Text Box 11">
            <a:extLst>
              <a:ext uri="{FF2B5EF4-FFF2-40B4-BE49-F238E27FC236}">
                <a16:creationId xmlns:a16="http://schemas.microsoft.com/office/drawing/2014/main" id="{53ABE19B-9E03-F747-BF91-159D30C79AFD}"/>
              </a:ext>
            </a:extLst>
          </p:cNvPr>
          <p:cNvSpPr txBox="1">
            <a:spLocks noChangeArrowheads="1"/>
          </p:cNvSpPr>
          <p:nvPr/>
        </p:nvSpPr>
        <p:spPr bwMode="auto">
          <a:xfrm>
            <a:off x="6777862" y="3709428"/>
            <a:ext cx="4956937"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6075" marR="0" lvl="0" indent="-331788"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 </a:t>
            </a:r>
            <a:r>
              <a:rPr kumimoji="0" lang="en-US" altLang="en-US" sz="32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doesn‘t</a:t>
            </a:r>
            <a:r>
              <a:rPr kumimoji="0" lang="en-US" altLang="ja-JP" sz="32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scale!</a:t>
            </a:r>
          </a:p>
          <a:p>
            <a:pPr marL="466725" marR="0" lvl="0" indent="-2921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Comcast DNS servers alone: 600B DNS queries/day</a:t>
            </a:r>
          </a:p>
          <a:p>
            <a:pPr marL="466725" marR="0" lvl="0" indent="-2921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Akamai DNS servers alone: 2.2T DNS queries/day</a:t>
            </a:r>
          </a:p>
        </p:txBody>
      </p:sp>
      <p:sp>
        <p:nvSpPr>
          <p:cNvPr id="10" name="Slide Number Placeholder 2">
            <a:extLst>
              <a:ext uri="{FF2B5EF4-FFF2-40B4-BE49-F238E27FC236}">
                <a16:creationId xmlns:a16="http://schemas.microsoft.com/office/drawing/2014/main" id="{8C5D9A65-B07F-4447-BD43-21050C29FFD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023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Effect transition="in" filter="dissolve">
                                      <p:cBhvr>
                                        <p:cTn id="7" dur="500"/>
                                        <p:tgtEl>
                                          <p:spTgt spid="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3" end="3"/>
                                            </p:txEl>
                                          </p:spTgt>
                                        </p:tgtEl>
                                        <p:attrNameLst>
                                          <p:attrName>style.visibility</p:attrName>
                                        </p:attrNameLst>
                                      </p:cBhvr>
                                      <p:to>
                                        <p:strVal val="visible"/>
                                      </p:to>
                                    </p:set>
                                    <p:animEffect transition="in" filter="dissolve">
                                      <p:cBhvr>
                                        <p:cTn id="10" dur="500"/>
                                        <p:tgtEl>
                                          <p:spTgt spid="7">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animEffect transition="in" filter="dissolve">
                                      <p:cBhvr>
                                        <p:cTn id="15" dur="500"/>
                                        <p:tgtEl>
                                          <p:spTgt spid="7">
                                            <p:txEl>
                                              <p:pRg st="4" end="4"/>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7">
                                            <p:txEl>
                                              <p:pRg st="5" end="5"/>
                                            </p:txEl>
                                          </p:spTgt>
                                        </p:tgtEl>
                                        <p:attrNameLst>
                                          <p:attrName>style.visibility</p:attrName>
                                        </p:attrNameLst>
                                      </p:cBhvr>
                                      <p:to>
                                        <p:strVal val="visible"/>
                                      </p:to>
                                    </p:set>
                                    <p:animEffect transition="in" filter="dissolve">
                                      <p:cBhvr>
                                        <p:cTn id="20" dur="500"/>
                                        <p:tgtEl>
                                          <p:spTgt spid="7">
                                            <p:txEl>
                                              <p:pRg st="5" end="5"/>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
                                            <p:txEl>
                                              <p:pRg st="6" end="6"/>
                                            </p:txEl>
                                          </p:spTgt>
                                        </p:tgtEl>
                                        <p:attrNameLst>
                                          <p:attrName>style.visibility</p:attrName>
                                        </p:attrNameLst>
                                      </p:cBhvr>
                                      <p:to>
                                        <p:strVal val="visible"/>
                                      </p:to>
                                    </p:set>
                                    <p:animEffect transition="in" filter="dissolve">
                                      <p:cBhvr>
                                        <p:cTn id="23" dur="500"/>
                                        <p:tgtEl>
                                          <p:spTgt spid="7">
                                            <p:txEl>
                                              <p:pRg st="6" end="6"/>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dissolve">
                                      <p:cBhvr>
                                        <p:cTn id="28" dur="500"/>
                                        <p:tgtEl>
                                          <p:spTgt spid="6"/>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dissolve">
                                      <p:cBhvr>
                                        <p:cTn id="3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97091" y="306258"/>
            <a:ext cx="10515600" cy="894622"/>
          </a:xfrm>
        </p:spPr>
        <p:txBody>
          <a:bodyPr>
            <a:normAutofit/>
          </a:bodyPr>
          <a:lstStyle/>
          <a:p>
            <a:r>
              <a:rPr lang="en-US" dirty="0">
                <a:ea typeface="ＭＳ Ｐゴシック" panose="020B0600070205080204" pitchFamily="34" charset="-128"/>
                <a:cs typeface="Calibri" panose="020F0502020204030204" pitchFamily="34" charset="0"/>
              </a:rPr>
              <a:t>Thinking about the DNS</a:t>
            </a:r>
            <a:endParaRPr lang="en-US" sz="4400" dirty="0">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731837" y="1300163"/>
            <a:ext cx="6338434" cy="105357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humongous distributed database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a:p>
            <a:pPr marL="350838" marR="0" lvl="0" indent="-234950" algn="l" defTabSz="914400" rtl="0" eaLnBrk="1" fontAlgn="auto" latinLnBrk="0" hangingPunct="1">
              <a:lnSpc>
                <a:spcPct val="90000"/>
              </a:lnSpc>
              <a:spcBef>
                <a:spcPts val="400"/>
              </a:spcBef>
              <a:spcAft>
                <a:spcPts val="0"/>
              </a:spcAft>
              <a:buClr>
                <a:srgbClr val="0000A3"/>
              </a:buClr>
              <a:buSzTx/>
              <a:buFont typeface="Wingdings" pitchFamily="2" charset="2"/>
              <a:buChar char="§"/>
              <a:tabLst>
                <a:tab pos="49213" algn="l"/>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billion records, each simple</a:t>
            </a:r>
          </a:p>
        </p:txBody>
      </p:sp>
      <p:sp>
        <p:nvSpPr>
          <p:cNvPr id="10" name="Rectangle 5">
            <a:extLst>
              <a:ext uri="{FF2B5EF4-FFF2-40B4-BE49-F238E27FC236}">
                <a16:creationId xmlns:a16="http://schemas.microsoft.com/office/drawing/2014/main" id="{D59926F4-E2F6-1848-9764-95A9708A0595}"/>
              </a:ext>
            </a:extLst>
          </p:cNvPr>
          <p:cNvSpPr txBox="1">
            <a:spLocks noChangeArrowheads="1"/>
          </p:cNvSpPr>
          <p:nvPr/>
        </p:nvSpPr>
        <p:spPr>
          <a:xfrm>
            <a:off x="716718" y="2281087"/>
            <a:ext cx="5971949" cy="230784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handles many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trillions</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of queries/day:</a:t>
            </a:r>
          </a:p>
          <a:p>
            <a:pPr marL="350838" marR="0" lvl="0" indent="-21748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reads than writes</a:t>
            </a:r>
          </a:p>
          <a:p>
            <a:pPr marL="350838" marR="0" lvl="0" indent="-21748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performance matters: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almost every Internet transaction interacts with DNS - msecs count!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2" name="Rectangle 5">
            <a:extLst>
              <a:ext uri="{FF2B5EF4-FFF2-40B4-BE49-F238E27FC236}">
                <a16:creationId xmlns:a16="http://schemas.microsoft.com/office/drawing/2014/main" id="{E3BA487B-2F58-E448-B437-CA4351F78A23}"/>
              </a:ext>
            </a:extLst>
          </p:cNvPr>
          <p:cNvSpPr txBox="1">
            <a:spLocks noChangeArrowheads="1"/>
          </p:cNvSpPr>
          <p:nvPr/>
        </p:nvSpPr>
        <p:spPr>
          <a:xfrm>
            <a:off x="716717" y="4432300"/>
            <a:ext cx="7038749" cy="135890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organizationally, physically decentralized:</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millions of different organizations responsible for their records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3" name="Rectangle 5">
            <a:extLst>
              <a:ext uri="{FF2B5EF4-FFF2-40B4-BE49-F238E27FC236}">
                <a16:creationId xmlns:a16="http://schemas.microsoft.com/office/drawing/2014/main" id="{E516052B-584F-8049-894E-365DF65A8B5A}"/>
              </a:ext>
            </a:extLst>
          </p:cNvPr>
          <p:cNvSpPr txBox="1">
            <a:spLocks noChangeArrowheads="1"/>
          </p:cNvSpPr>
          <p:nvPr/>
        </p:nvSpPr>
        <p:spPr>
          <a:xfrm>
            <a:off x="750584" y="5871634"/>
            <a:ext cx="7038749" cy="56303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“bulletproof”: reliability, security</a:t>
            </a: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pic>
        <p:nvPicPr>
          <p:cNvPr id="1026" name="Picture 2" descr="SEC Says That It's Not Easy Determining Whether Teva Whistleblowers Are  Deserving Of A Bounty - FCPA Professor">
            <a:extLst>
              <a:ext uri="{FF2B5EF4-FFF2-40B4-BE49-F238E27FC236}">
                <a16:creationId xmlns:a16="http://schemas.microsoft.com/office/drawing/2014/main" id="{C4E09384-BA5E-E74E-8F77-28797AFC91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07866" y="4143022"/>
            <a:ext cx="2937933" cy="2448278"/>
          </a:xfrm>
          <a:prstGeom prst="rect">
            <a:avLst/>
          </a:prstGeom>
          <a:noFill/>
          <a:extLst>
            <a:ext uri="{909E8E84-426E-40DD-AFC4-6F175D3DCCD1}">
              <a14:hiddenFill xmlns:a14="http://schemas.microsoft.com/office/drawing/2010/main">
                <a:solidFill>
                  <a:srgbClr val="FFFFFF"/>
                </a:solidFill>
              </a14:hiddenFill>
            </a:ext>
          </a:extLst>
        </p:spPr>
      </p:pic>
      <p:sp>
        <p:nvSpPr>
          <p:cNvPr id="8" name="Slide Number Placeholder 2">
            <a:extLst>
              <a:ext uri="{FF2B5EF4-FFF2-40B4-BE49-F238E27FC236}">
                <a16:creationId xmlns:a16="http://schemas.microsoft.com/office/drawing/2014/main" id="{0A6AE1E9-B3D7-7642-9CCD-3E2A0C33B40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805716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dissolve">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dissolve">
                                      <p:cBhvr>
                                        <p:cTn id="22" dur="5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026"/>
                                        </p:tgtEl>
                                        <p:attrNameLst>
                                          <p:attrName>style.visibility</p:attrName>
                                        </p:attrNameLst>
                                      </p:cBhvr>
                                      <p:to>
                                        <p:strVal val="visible"/>
                                      </p:to>
                                    </p:set>
                                    <p:animEffect transition="in" filter="dissolve">
                                      <p:cBhvr>
                                        <p:cTn id="27"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2" grpId="0"/>
      <p:bldP spid="1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a distributed, hierarchical </a:t>
            </a:r>
            <a:r>
              <a:rPr lang="en-US" altLang="en-US" dirty="0">
                <a:ea typeface="ＭＳ Ｐゴシック" panose="020B0600070205080204" pitchFamily="34" charset="-128"/>
                <a:cs typeface="Calibri" panose="020F0502020204030204" pitchFamily="34" charset="0"/>
              </a:rPr>
              <a:t>d</a:t>
            </a:r>
            <a:r>
              <a:rPr lang="en-US" altLang="en-US" sz="4400" dirty="0">
                <a:ea typeface="ＭＳ Ｐゴシック" panose="020B0600070205080204" pitchFamily="34" charset="-128"/>
                <a:cs typeface="Calibri" panose="020F0502020204030204" pitchFamily="34" charset="0"/>
              </a:rPr>
              <a:t>atabase</a:t>
            </a:r>
            <a:endParaRPr lang="en-US" sz="4400" dirty="0">
              <a:cs typeface="Calibri" panose="020F0502020204030204" pitchFamily="34" charset="0"/>
            </a:endParaRPr>
          </a:p>
        </p:txBody>
      </p:sp>
      <p:sp>
        <p:nvSpPr>
          <p:cNvPr id="30" name="Rectangle 22">
            <a:extLst>
              <a:ext uri="{FF2B5EF4-FFF2-40B4-BE49-F238E27FC236}">
                <a16:creationId xmlns:a16="http://schemas.microsoft.com/office/drawing/2014/main" id="{A444882F-E18F-DD45-9D52-E80EEEA5B2C4}"/>
              </a:ext>
            </a:extLst>
          </p:cNvPr>
          <p:cNvSpPr txBox="1">
            <a:spLocks noChangeArrowheads="1"/>
          </p:cNvSpPr>
          <p:nvPr/>
        </p:nvSpPr>
        <p:spPr>
          <a:xfrm>
            <a:off x="478971" y="4398565"/>
            <a:ext cx="11713029" cy="2133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Client wants IP address for </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www.amazon.com</a:t>
            </a: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 1</a:t>
            </a:r>
            <a:r>
              <a:rPr kumimoji="0" lang="en-US" altLang="en-US" sz="2800" b="0" i="0" u="none" strike="noStrike" kern="1200" cap="none" spc="0" normalizeH="0" baseline="30000" noProof="0" dirty="0">
                <a:ln>
                  <a:noFill/>
                </a:ln>
                <a:solidFill>
                  <a:srgbClr val="000099"/>
                </a:solidFill>
                <a:effectLst/>
                <a:uLnTx/>
                <a:uFillTx/>
                <a:latin typeface="Calibri" panose="020F0502020204030204"/>
                <a:ea typeface="ＭＳ Ｐゴシック" panose="020B0600070205080204" pitchFamily="34" charset="-128"/>
                <a:cs typeface="+mn-cs"/>
              </a:rPr>
              <a:t>st</a:t>
            </a: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 approximation:</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queries root server to find .com DNS server</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queries .com DNS server to get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amazon.com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 server</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queries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amazon.com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 server to get  IP address for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www.amazon.com</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86A00663-77DA-9B4C-A51A-04EBC6FBCCA0}"/>
              </a:ext>
            </a:extLst>
          </p:cNvPr>
          <p:cNvGrpSpPr/>
          <p:nvPr/>
        </p:nvGrpSpPr>
        <p:grpSpPr>
          <a:xfrm>
            <a:off x="1321991" y="1815164"/>
            <a:ext cx="10791292" cy="1046691"/>
            <a:chOff x="1321991" y="1815164"/>
            <a:chExt cx="10791292" cy="1046691"/>
          </a:xfrm>
        </p:grpSpPr>
        <p:sp>
          <p:nvSpPr>
            <p:cNvPr id="12" name="Text Box 4">
              <a:extLst>
                <a:ext uri="{FF2B5EF4-FFF2-40B4-BE49-F238E27FC236}">
                  <a16:creationId xmlns:a16="http://schemas.microsoft.com/office/drawing/2014/main" id="{8DB0E7C3-8033-5949-9183-2915D95A7522}"/>
                </a:ext>
              </a:extLst>
            </p:cNvPr>
            <p:cNvSpPr txBox="1">
              <a:spLocks noChangeArrowheads="1"/>
            </p:cNvSpPr>
            <p:nvPr/>
          </p:nvSpPr>
          <p:spPr bwMode="auto">
            <a:xfrm>
              <a:off x="1321991" y="2431570"/>
              <a:ext cx="205741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.com DNS servers</a:t>
              </a:r>
            </a:p>
          </p:txBody>
        </p:sp>
        <p:sp>
          <p:nvSpPr>
            <p:cNvPr id="13" name="Text Box 5">
              <a:extLst>
                <a:ext uri="{FF2B5EF4-FFF2-40B4-BE49-F238E27FC236}">
                  <a16:creationId xmlns:a16="http://schemas.microsoft.com/office/drawing/2014/main" id="{2E5F716F-8E9B-6F4D-879A-CC62D69D957F}"/>
                </a:ext>
              </a:extLst>
            </p:cNvPr>
            <p:cNvSpPr txBox="1">
              <a:spLocks noChangeArrowheads="1"/>
            </p:cNvSpPr>
            <p:nvPr/>
          </p:nvSpPr>
          <p:spPr bwMode="auto">
            <a:xfrm>
              <a:off x="3969789" y="2432961"/>
              <a:ext cx="195454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 DNS servers</a:t>
              </a:r>
            </a:p>
          </p:txBody>
        </p:sp>
        <p:sp>
          <p:nvSpPr>
            <p:cNvPr id="14" name="Text Box 6">
              <a:extLst>
                <a:ext uri="{FF2B5EF4-FFF2-40B4-BE49-F238E27FC236}">
                  <a16:creationId xmlns:a16="http://schemas.microsoft.com/office/drawing/2014/main" id="{67230760-6F08-C443-A901-7D6991E095B2}"/>
                </a:ext>
              </a:extLst>
            </p:cNvPr>
            <p:cNvSpPr txBox="1">
              <a:spLocks noChangeArrowheads="1"/>
            </p:cNvSpPr>
            <p:nvPr/>
          </p:nvSpPr>
          <p:spPr bwMode="auto">
            <a:xfrm>
              <a:off x="6546026" y="2432961"/>
              <a:ext cx="200523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.edu DNS servers</a:t>
              </a:r>
            </a:p>
          </p:txBody>
        </p:sp>
        <p:sp>
          <p:nvSpPr>
            <p:cNvPr id="15" name="Line 7">
              <a:extLst>
                <a:ext uri="{FF2B5EF4-FFF2-40B4-BE49-F238E27FC236}">
                  <a16:creationId xmlns:a16="http://schemas.microsoft.com/office/drawing/2014/main" id="{BA67319E-9089-5D4D-83FF-3AE2DB5B1314}"/>
                </a:ext>
              </a:extLst>
            </p:cNvPr>
            <p:cNvSpPr>
              <a:spLocks noChangeShapeType="1"/>
            </p:cNvSpPr>
            <p:nvPr/>
          </p:nvSpPr>
          <p:spPr bwMode="auto">
            <a:xfrm flipH="1">
              <a:off x="2538547" y="1831861"/>
              <a:ext cx="2075302" cy="601100"/>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Line 8">
              <a:extLst>
                <a:ext uri="{FF2B5EF4-FFF2-40B4-BE49-F238E27FC236}">
                  <a16:creationId xmlns:a16="http://schemas.microsoft.com/office/drawing/2014/main" id="{64A53551-2118-9045-B6B4-1F713C8B8AD3}"/>
                </a:ext>
              </a:extLst>
            </p:cNvPr>
            <p:cNvSpPr>
              <a:spLocks noChangeShapeType="1"/>
            </p:cNvSpPr>
            <p:nvPr/>
          </p:nvSpPr>
          <p:spPr bwMode="auto">
            <a:xfrm>
              <a:off x="4901588" y="1815164"/>
              <a:ext cx="0" cy="61640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Line 9">
              <a:extLst>
                <a:ext uri="{FF2B5EF4-FFF2-40B4-BE49-F238E27FC236}">
                  <a16:creationId xmlns:a16="http://schemas.microsoft.com/office/drawing/2014/main" id="{B45A6D89-577E-7C44-A516-DED5E6DB81DC}"/>
                </a:ext>
              </a:extLst>
            </p:cNvPr>
            <p:cNvSpPr>
              <a:spLocks noChangeShapeType="1"/>
            </p:cNvSpPr>
            <p:nvPr/>
          </p:nvSpPr>
          <p:spPr bwMode="auto">
            <a:xfrm>
              <a:off x="5257908" y="1831861"/>
              <a:ext cx="2146864" cy="6011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Text Box 29">
              <a:extLst>
                <a:ext uri="{FF2B5EF4-FFF2-40B4-BE49-F238E27FC236}">
                  <a16:creationId xmlns:a16="http://schemas.microsoft.com/office/drawing/2014/main" id="{B9DABBB2-671A-2742-937B-8D9DEE87BF80}"/>
                </a:ext>
              </a:extLst>
            </p:cNvPr>
            <p:cNvSpPr txBox="1">
              <a:spLocks noChangeArrowheads="1"/>
            </p:cNvSpPr>
            <p:nvPr/>
          </p:nvSpPr>
          <p:spPr bwMode="auto">
            <a:xfrm>
              <a:off x="4066204" y="193485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29" name="Text Box 30">
              <a:extLst>
                <a:ext uri="{FF2B5EF4-FFF2-40B4-BE49-F238E27FC236}">
                  <a16:creationId xmlns:a16="http://schemas.microsoft.com/office/drawing/2014/main" id="{F8EBAC0E-17AF-6147-BA8E-98BDF7436DAD}"/>
                </a:ext>
              </a:extLst>
            </p:cNvPr>
            <p:cNvSpPr txBox="1">
              <a:spLocks noChangeArrowheads="1"/>
            </p:cNvSpPr>
            <p:nvPr/>
          </p:nvSpPr>
          <p:spPr bwMode="auto">
            <a:xfrm>
              <a:off x="5225966" y="1923399"/>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2" name="TextBox 1">
              <a:extLst>
                <a:ext uri="{FF2B5EF4-FFF2-40B4-BE49-F238E27FC236}">
                  <a16:creationId xmlns:a16="http://schemas.microsoft.com/office/drawing/2014/main" id="{47834A79-77AF-0047-9901-2474CA5CB805}"/>
                </a:ext>
              </a:extLst>
            </p:cNvPr>
            <p:cNvSpPr txBox="1"/>
            <p:nvPr/>
          </p:nvSpPr>
          <p:spPr>
            <a:xfrm>
              <a:off x="9724296" y="2400190"/>
              <a:ext cx="238898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Top Level Domain</a:t>
              </a:r>
            </a:p>
          </p:txBody>
        </p:sp>
      </p:grpSp>
      <p:grpSp>
        <p:nvGrpSpPr>
          <p:cNvPr id="4" name="Group 3">
            <a:extLst>
              <a:ext uri="{FF2B5EF4-FFF2-40B4-BE49-F238E27FC236}">
                <a16:creationId xmlns:a16="http://schemas.microsoft.com/office/drawing/2014/main" id="{2A62B1BD-DD42-D845-9BBE-BE085C24631D}"/>
              </a:ext>
            </a:extLst>
          </p:cNvPr>
          <p:cNvGrpSpPr/>
          <p:nvPr/>
        </p:nvGrpSpPr>
        <p:grpSpPr>
          <a:xfrm>
            <a:off x="3874373" y="1407648"/>
            <a:ext cx="7294880" cy="461665"/>
            <a:chOff x="3874373" y="1407648"/>
            <a:chExt cx="7294880" cy="461665"/>
          </a:xfrm>
        </p:grpSpPr>
        <p:sp>
          <p:nvSpPr>
            <p:cNvPr id="11" name="Text Box 2">
              <a:extLst>
                <a:ext uri="{FF2B5EF4-FFF2-40B4-BE49-F238E27FC236}">
                  <a16:creationId xmlns:a16="http://schemas.microsoft.com/office/drawing/2014/main" id="{10CE294D-681E-A241-BD53-A34355A36495}"/>
                </a:ext>
              </a:extLst>
            </p:cNvPr>
            <p:cNvSpPr txBox="1">
              <a:spLocks noChangeArrowheads="1"/>
            </p:cNvSpPr>
            <p:nvPr/>
          </p:nvSpPr>
          <p:spPr bwMode="auto">
            <a:xfrm>
              <a:off x="3874373" y="1432519"/>
              <a:ext cx="2064866" cy="367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Root DNS Servers</a:t>
              </a:r>
            </a:p>
          </p:txBody>
        </p:sp>
        <p:sp>
          <p:nvSpPr>
            <p:cNvPr id="31" name="TextBox 30">
              <a:extLst>
                <a:ext uri="{FF2B5EF4-FFF2-40B4-BE49-F238E27FC236}">
                  <a16:creationId xmlns:a16="http://schemas.microsoft.com/office/drawing/2014/main" id="{306AE851-5852-CE4F-8F0F-42EF70A401C4}"/>
                </a:ext>
              </a:extLst>
            </p:cNvPr>
            <p:cNvSpPr txBox="1"/>
            <p:nvPr/>
          </p:nvSpPr>
          <p:spPr>
            <a:xfrm>
              <a:off x="10397760" y="1407648"/>
              <a:ext cx="77149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Root</a:t>
              </a:r>
            </a:p>
          </p:txBody>
        </p:sp>
      </p:grpSp>
      <p:grpSp>
        <p:nvGrpSpPr>
          <p:cNvPr id="7" name="Group 6">
            <a:extLst>
              <a:ext uri="{FF2B5EF4-FFF2-40B4-BE49-F238E27FC236}">
                <a16:creationId xmlns:a16="http://schemas.microsoft.com/office/drawing/2014/main" id="{CC7CCAC6-2E30-B94C-ABE6-16301CFD8E18}"/>
              </a:ext>
            </a:extLst>
          </p:cNvPr>
          <p:cNvGrpSpPr/>
          <p:nvPr/>
        </p:nvGrpSpPr>
        <p:grpSpPr>
          <a:xfrm>
            <a:off x="877709" y="2766905"/>
            <a:ext cx="10877911" cy="1053317"/>
            <a:chOff x="877709" y="2766905"/>
            <a:chExt cx="10877911" cy="1053317"/>
          </a:xfrm>
        </p:grpSpPr>
        <p:sp>
          <p:nvSpPr>
            <p:cNvPr id="18" name="Text Box 10">
              <a:extLst>
                <a:ext uri="{FF2B5EF4-FFF2-40B4-BE49-F238E27FC236}">
                  <a16:creationId xmlns:a16="http://schemas.microsoft.com/office/drawing/2014/main" id="{48A982BB-AB47-3F43-B500-136E591676A0}"/>
                </a:ext>
              </a:extLst>
            </p:cNvPr>
            <p:cNvSpPr txBox="1">
              <a:spLocks noChangeArrowheads="1"/>
            </p:cNvSpPr>
            <p:nvPr/>
          </p:nvSpPr>
          <p:spPr bwMode="auto">
            <a:xfrm>
              <a:off x="6241887" y="3150942"/>
              <a:ext cx="1478951"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nyu.edu</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19" name="Text Box 11">
              <a:extLst>
                <a:ext uri="{FF2B5EF4-FFF2-40B4-BE49-F238E27FC236}">
                  <a16:creationId xmlns:a16="http://schemas.microsoft.com/office/drawing/2014/main" id="{2B6BDDC7-E847-3847-933D-4C32FCB6E8A4}"/>
                </a:ext>
              </a:extLst>
            </p:cNvPr>
            <p:cNvSpPr txBox="1">
              <a:spLocks noChangeArrowheads="1"/>
            </p:cNvSpPr>
            <p:nvPr/>
          </p:nvSpPr>
          <p:spPr bwMode="auto">
            <a:xfrm>
              <a:off x="7813272" y="3150942"/>
              <a:ext cx="1478951"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umass.edu</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0" name="Line 12">
              <a:extLst>
                <a:ext uri="{FF2B5EF4-FFF2-40B4-BE49-F238E27FC236}">
                  <a16:creationId xmlns:a16="http://schemas.microsoft.com/office/drawing/2014/main" id="{320DE5FB-B16F-134F-A6AE-3A733BA85D15}"/>
                </a:ext>
              </a:extLst>
            </p:cNvPr>
            <p:cNvSpPr>
              <a:spLocks noChangeShapeType="1"/>
            </p:cNvSpPr>
            <p:nvPr/>
          </p:nvSpPr>
          <p:spPr bwMode="auto">
            <a:xfrm flipH="1">
              <a:off x="6774130" y="2766905"/>
              <a:ext cx="559079" cy="4202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Line 13">
              <a:extLst>
                <a:ext uri="{FF2B5EF4-FFF2-40B4-BE49-F238E27FC236}">
                  <a16:creationId xmlns:a16="http://schemas.microsoft.com/office/drawing/2014/main" id="{083E8C6B-45A7-4E4F-BE58-4778B3424FF8}"/>
                </a:ext>
              </a:extLst>
            </p:cNvPr>
            <p:cNvSpPr>
              <a:spLocks noChangeShapeType="1"/>
            </p:cNvSpPr>
            <p:nvPr/>
          </p:nvSpPr>
          <p:spPr bwMode="auto">
            <a:xfrm>
              <a:off x="7762582" y="2766905"/>
              <a:ext cx="500935" cy="4202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 name="Text Box 14">
              <a:extLst>
                <a:ext uri="{FF2B5EF4-FFF2-40B4-BE49-F238E27FC236}">
                  <a16:creationId xmlns:a16="http://schemas.microsoft.com/office/drawing/2014/main" id="{36B8F6F2-4690-8E4C-937E-0E9481B1C3A5}"/>
                </a:ext>
              </a:extLst>
            </p:cNvPr>
            <p:cNvSpPr txBox="1">
              <a:spLocks noChangeArrowheads="1"/>
            </p:cNvSpPr>
            <p:nvPr/>
          </p:nvSpPr>
          <p:spPr bwMode="auto">
            <a:xfrm>
              <a:off x="877709" y="3173205"/>
              <a:ext cx="1505787" cy="647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yahoo.com</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3" name="Text Box 15">
              <a:extLst>
                <a:ext uri="{FF2B5EF4-FFF2-40B4-BE49-F238E27FC236}">
                  <a16:creationId xmlns:a16="http://schemas.microsoft.com/office/drawing/2014/main" id="{550F9EB0-5008-3D46-90EE-C86931D2002E}"/>
                </a:ext>
              </a:extLst>
            </p:cNvPr>
            <p:cNvSpPr txBox="1">
              <a:spLocks noChangeArrowheads="1"/>
            </p:cNvSpPr>
            <p:nvPr/>
          </p:nvSpPr>
          <p:spPr bwMode="auto">
            <a:xfrm>
              <a:off x="2484875" y="3150942"/>
              <a:ext cx="1492369"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amazon.com</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4" name="Line 16">
              <a:extLst>
                <a:ext uri="{FF2B5EF4-FFF2-40B4-BE49-F238E27FC236}">
                  <a16:creationId xmlns:a16="http://schemas.microsoft.com/office/drawing/2014/main" id="{369E9B65-3B7C-454D-AB1F-5B2406B160B6}"/>
                </a:ext>
              </a:extLst>
            </p:cNvPr>
            <p:cNvSpPr>
              <a:spLocks noChangeShapeType="1"/>
            </p:cNvSpPr>
            <p:nvPr/>
          </p:nvSpPr>
          <p:spPr bwMode="auto">
            <a:xfrm flipH="1">
              <a:off x="1666383" y="2773863"/>
              <a:ext cx="369738" cy="41325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17">
              <a:extLst>
                <a:ext uri="{FF2B5EF4-FFF2-40B4-BE49-F238E27FC236}">
                  <a16:creationId xmlns:a16="http://schemas.microsoft.com/office/drawing/2014/main" id="{D471AC56-09F2-7C4D-B61A-6CCAD59D7CF4}"/>
                </a:ext>
              </a:extLst>
            </p:cNvPr>
            <p:cNvSpPr>
              <a:spLocks noChangeShapeType="1"/>
            </p:cNvSpPr>
            <p:nvPr/>
          </p:nvSpPr>
          <p:spPr bwMode="auto">
            <a:xfrm>
              <a:off x="2538547" y="2773863"/>
              <a:ext cx="429373" cy="42577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Text Box 18">
              <a:extLst>
                <a:ext uri="{FF2B5EF4-FFF2-40B4-BE49-F238E27FC236}">
                  <a16:creationId xmlns:a16="http://schemas.microsoft.com/office/drawing/2014/main" id="{1C077A09-1FCB-034D-952A-AD8C28E51F1A}"/>
                </a:ext>
              </a:extLst>
            </p:cNvPr>
            <p:cNvSpPr txBox="1">
              <a:spLocks noChangeArrowheads="1"/>
            </p:cNvSpPr>
            <p:nvPr/>
          </p:nvSpPr>
          <p:spPr bwMode="auto">
            <a:xfrm>
              <a:off x="4312691" y="3132853"/>
              <a:ext cx="1480442"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pbs.org</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7" name="Line 19">
              <a:extLst>
                <a:ext uri="{FF2B5EF4-FFF2-40B4-BE49-F238E27FC236}">
                  <a16:creationId xmlns:a16="http://schemas.microsoft.com/office/drawing/2014/main" id="{C40276EB-9757-DA42-B8CE-16A23EEE135D}"/>
                </a:ext>
              </a:extLst>
            </p:cNvPr>
            <p:cNvSpPr>
              <a:spLocks noChangeShapeType="1"/>
            </p:cNvSpPr>
            <p:nvPr/>
          </p:nvSpPr>
          <p:spPr bwMode="auto">
            <a:xfrm>
              <a:off x="4904570" y="2766905"/>
              <a:ext cx="0" cy="41743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TextBox 31">
              <a:extLst>
                <a:ext uri="{FF2B5EF4-FFF2-40B4-BE49-F238E27FC236}">
                  <a16:creationId xmlns:a16="http://schemas.microsoft.com/office/drawing/2014/main" id="{A0556E67-E222-8D43-B71A-156691CCA0D4}"/>
                </a:ext>
              </a:extLst>
            </p:cNvPr>
            <p:cNvSpPr txBox="1"/>
            <p:nvPr/>
          </p:nvSpPr>
          <p:spPr>
            <a:xfrm>
              <a:off x="9919925" y="3273362"/>
              <a:ext cx="183569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Authoritative</a:t>
              </a:r>
            </a:p>
          </p:txBody>
        </p:sp>
        <p:sp>
          <p:nvSpPr>
            <p:cNvPr id="33" name="Text Box 30">
              <a:extLst>
                <a:ext uri="{FF2B5EF4-FFF2-40B4-BE49-F238E27FC236}">
                  <a16:creationId xmlns:a16="http://schemas.microsoft.com/office/drawing/2014/main" id="{F5BAA8E7-838D-494A-81C4-58D94A012B59}"/>
                </a:ext>
              </a:extLst>
            </p:cNvPr>
            <p:cNvSpPr txBox="1">
              <a:spLocks noChangeArrowheads="1"/>
            </p:cNvSpPr>
            <p:nvPr/>
          </p:nvSpPr>
          <p:spPr bwMode="auto">
            <a:xfrm>
              <a:off x="7292568" y="2785396"/>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4" name="Text Box 30">
              <a:extLst>
                <a:ext uri="{FF2B5EF4-FFF2-40B4-BE49-F238E27FC236}">
                  <a16:creationId xmlns:a16="http://schemas.microsoft.com/office/drawing/2014/main" id="{2AD59D99-9460-DA4B-AF7A-451CBE5B39FF}"/>
                </a:ext>
              </a:extLst>
            </p:cNvPr>
            <p:cNvSpPr txBox="1">
              <a:spLocks noChangeArrowheads="1"/>
            </p:cNvSpPr>
            <p:nvPr/>
          </p:nvSpPr>
          <p:spPr bwMode="auto">
            <a:xfrm>
              <a:off x="2030793" y="2776330"/>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5" name="Text Box 30">
              <a:extLst>
                <a:ext uri="{FF2B5EF4-FFF2-40B4-BE49-F238E27FC236}">
                  <a16:creationId xmlns:a16="http://schemas.microsoft.com/office/drawing/2014/main" id="{2B85C740-28F8-0449-B6AC-74E686461996}"/>
                </a:ext>
              </a:extLst>
            </p:cNvPr>
            <p:cNvSpPr txBox="1">
              <a:spLocks noChangeArrowheads="1"/>
            </p:cNvSpPr>
            <p:nvPr/>
          </p:nvSpPr>
          <p:spPr bwMode="auto">
            <a:xfrm>
              <a:off x="4390346" y="276874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6" name="Text Box 30">
              <a:extLst>
                <a:ext uri="{FF2B5EF4-FFF2-40B4-BE49-F238E27FC236}">
                  <a16:creationId xmlns:a16="http://schemas.microsoft.com/office/drawing/2014/main" id="{D033AF36-F2BE-7F41-93BB-422A537DEEFF}"/>
                </a:ext>
              </a:extLst>
            </p:cNvPr>
            <p:cNvSpPr txBox="1">
              <a:spLocks noChangeArrowheads="1"/>
            </p:cNvSpPr>
            <p:nvPr/>
          </p:nvSpPr>
          <p:spPr bwMode="auto">
            <a:xfrm>
              <a:off x="4877758" y="2777057"/>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37" name="Slide Number Placeholder 2">
            <a:extLst>
              <a:ext uri="{FF2B5EF4-FFF2-40B4-BE49-F238E27FC236}">
                <a16:creationId xmlns:a16="http://schemas.microsoft.com/office/drawing/2014/main" id="{E1EB010C-42C7-6E42-AA6D-C225E874AD4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6934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1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0">
                                            <p:txEl>
                                              <p:pRg st="0" end="0"/>
                                            </p:txEl>
                                          </p:spTgt>
                                        </p:tgtEl>
                                        <p:attrNameLst>
                                          <p:attrName>style.visibility</p:attrName>
                                        </p:attrNameLst>
                                      </p:cBhvr>
                                      <p:to>
                                        <p:strVal val="visible"/>
                                      </p:to>
                                    </p:set>
                                    <p:animEffect transition="in" filter="dissolve">
                                      <p:cBhvr>
                                        <p:cTn id="17" dur="500"/>
                                        <p:tgtEl>
                                          <p:spTgt spid="30">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30">
                                            <p:txEl>
                                              <p:pRg st="1" end="1"/>
                                            </p:txEl>
                                          </p:spTgt>
                                        </p:tgtEl>
                                        <p:attrNameLst>
                                          <p:attrName>style.visibility</p:attrName>
                                        </p:attrNameLst>
                                      </p:cBhvr>
                                      <p:to>
                                        <p:strVal val="visible"/>
                                      </p:to>
                                    </p:set>
                                    <p:animEffect transition="in" filter="dissolve">
                                      <p:cBhvr>
                                        <p:cTn id="22" dur="500"/>
                                        <p:tgtEl>
                                          <p:spTgt spid="30">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30">
                                            <p:txEl>
                                              <p:pRg st="2" end="2"/>
                                            </p:txEl>
                                          </p:spTgt>
                                        </p:tgtEl>
                                        <p:attrNameLst>
                                          <p:attrName>style.visibility</p:attrName>
                                        </p:attrNameLst>
                                      </p:cBhvr>
                                      <p:to>
                                        <p:strVal val="visible"/>
                                      </p:to>
                                    </p:set>
                                    <p:animEffect transition="in" filter="dissolve">
                                      <p:cBhvr>
                                        <p:cTn id="27" dur="500"/>
                                        <p:tgtEl>
                                          <p:spTgt spid="30">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30">
                                            <p:txEl>
                                              <p:pRg st="3" end="3"/>
                                            </p:txEl>
                                          </p:spTgt>
                                        </p:tgtEl>
                                        <p:attrNameLst>
                                          <p:attrName>style.visibility</p:attrName>
                                        </p:attrNameLst>
                                      </p:cBhvr>
                                      <p:to>
                                        <p:strVal val="visible"/>
                                      </p:to>
                                    </p:set>
                                    <p:animEffect transition="in" filter="dissolve">
                                      <p:cBhvr>
                                        <p:cTn id="32" dur="500"/>
                                        <p:tgtEl>
                                          <p:spTgt spid="3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BC02A27-60D0-5B4D-BD6E-00C279F7F4B7}"/>
              </a:ext>
            </a:extLst>
          </p:cNvPr>
          <p:cNvPicPr>
            <a:picLocks noChangeAspect="1"/>
          </p:cNvPicPr>
          <p:nvPr/>
        </p:nvPicPr>
        <p:blipFill>
          <a:blip r:embed="rId3"/>
          <a:stretch>
            <a:fillRect/>
          </a:stretch>
        </p:blipFill>
        <p:spPr>
          <a:xfrm>
            <a:off x="4886464" y="1529543"/>
            <a:ext cx="7122656" cy="2152001"/>
          </a:xfrm>
          <a:prstGeom prst="rect">
            <a:avLst/>
          </a:prstGeom>
        </p:spPr>
      </p:pic>
      <p:sp>
        <p:nvSpPr>
          <p:cNvPr id="10" name="Rectangle 9">
            <a:extLst>
              <a:ext uri="{FF2B5EF4-FFF2-40B4-BE49-F238E27FC236}">
                <a16:creationId xmlns:a16="http://schemas.microsoft.com/office/drawing/2014/main" id="{462E018F-A8B8-D04F-AA86-E98C6072C4D6}"/>
              </a:ext>
            </a:extLst>
          </p:cNvPr>
          <p:cNvSpPr/>
          <p:nvPr/>
        </p:nvSpPr>
        <p:spPr>
          <a:xfrm>
            <a:off x="6940647" y="1546167"/>
            <a:ext cx="2646699" cy="379307"/>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root </a:t>
            </a:r>
            <a:r>
              <a:rPr lang="en-US" altLang="en-US" dirty="0">
                <a:ea typeface="ＭＳ Ｐゴシック" panose="020B0600070205080204" pitchFamily="34" charset="-128"/>
                <a:cs typeface="Calibri" panose="020F0502020204030204" pitchFamily="34" charset="0"/>
              </a:rPr>
              <a:t>n</a:t>
            </a:r>
            <a:r>
              <a:rPr lang="en-US" altLang="en-US" sz="4400" dirty="0">
                <a:ea typeface="ＭＳ Ｐゴシック" panose="020B0600070205080204" pitchFamily="34" charset="-128"/>
                <a:cs typeface="Calibri" panose="020F0502020204030204" pitchFamily="34" charset="0"/>
              </a:rPr>
              <a:t>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651717" y="1432390"/>
            <a:ext cx="5444283" cy="245518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official, contact-of-last-resort by name servers that can not resolve name</a:t>
            </a:r>
          </a:p>
        </p:txBody>
      </p:sp>
      <p:sp>
        <p:nvSpPr>
          <p:cNvPr id="6" name="Slide Number Placeholder 2">
            <a:extLst>
              <a:ext uri="{FF2B5EF4-FFF2-40B4-BE49-F238E27FC236}">
                <a16:creationId xmlns:a16="http://schemas.microsoft.com/office/drawing/2014/main" id="{AE8EED64-A600-EB43-865F-526592344FF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75834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root </a:t>
            </a:r>
            <a:r>
              <a:rPr lang="en-US" altLang="en-US" dirty="0">
                <a:ea typeface="ＭＳ Ｐゴシック" panose="020B0600070205080204" pitchFamily="34" charset="-128"/>
                <a:cs typeface="Calibri" panose="020F0502020204030204" pitchFamily="34" charset="0"/>
              </a:rPr>
              <a:t>n</a:t>
            </a:r>
            <a:r>
              <a:rPr lang="en-US" altLang="en-US" sz="4400" dirty="0">
                <a:ea typeface="ＭＳ Ｐゴシック" panose="020B0600070205080204" pitchFamily="34" charset="-128"/>
                <a:cs typeface="Calibri" panose="020F0502020204030204" pitchFamily="34" charset="0"/>
              </a:rPr>
              <a:t>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pic>
        <p:nvPicPr>
          <p:cNvPr id="2" name="Picture 1">
            <a:extLst>
              <a:ext uri="{FF2B5EF4-FFF2-40B4-BE49-F238E27FC236}">
                <a16:creationId xmlns:a16="http://schemas.microsoft.com/office/drawing/2014/main" id="{AF7EF7A5-82F4-A842-BA4B-88DB1EA46A55}"/>
              </a:ext>
            </a:extLst>
          </p:cNvPr>
          <p:cNvPicPr>
            <a:picLocks noChangeAspect="1"/>
          </p:cNvPicPr>
          <p:nvPr/>
        </p:nvPicPr>
        <p:blipFill>
          <a:blip r:embed="rId3"/>
          <a:stretch>
            <a:fillRect/>
          </a:stretch>
        </p:blipFill>
        <p:spPr>
          <a:xfrm>
            <a:off x="5930900" y="2856025"/>
            <a:ext cx="6261100" cy="3200400"/>
          </a:xfrm>
          <a:prstGeom prst="rect">
            <a:avLst/>
          </a:prstGeom>
        </p:spPr>
      </p:pic>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651717" y="1432390"/>
            <a:ext cx="5444283" cy="245518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official, contact-of-last-resort by name servers that can not resolve name</a:t>
            </a:r>
          </a:p>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incredibly important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function</a:t>
            </a:r>
          </a:p>
          <a:p>
            <a:pPr marL="635000" marR="0" lvl="1" indent="-3175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couldn’t function without it!</a:t>
            </a:r>
          </a:p>
          <a:p>
            <a:pPr marL="635000" marR="0" lvl="1" indent="-3175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DNSSEC – provides security (authentication, message integrity)</a:t>
            </a:r>
          </a:p>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ICANN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(Internet Corporation for Assigned Names and Numbers)</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manages root DNS domain</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Rectangle 20">
            <a:extLst>
              <a:ext uri="{FF2B5EF4-FFF2-40B4-BE49-F238E27FC236}">
                <a16:creationId xmlns:a16="http://schemas.microsoft.com/office/drawing/2014/main" id="{8ADC63BB-C973-3942-8EC6-3C13E2B3867C}"/>
              </a:ext>
            </a:extLst>
          </p:cNvPr>
          <p:cNvSpPr>
            <a:spLocks noChangeArrowheads="1"/>
          </p:cNvSpPr>
          <p:nvPr/>
        </p:nvSpPr>
        <p:spPr bwMode="auto">
          <a:xfrm>
            <a:off x="6423186" y="1752600"/>
            <a:ext cx="5142916" cy="11987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13 logical root name “</a:t>
            </a:r>
            <a:r>
              <a:rPr kumimoji="0" lang="en-US" altLang="ja-JP" sz="24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servers” worldwide each “server” replicated many times (~200 servers in US)</a:t>
            </a:r>
            <a:endParaRPr kumimoji="0" lang="en-US" altLang="ja-JP"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1527D7C4-251C-EC46-94F4-43E46D282570}"/>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400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xEl>
                                              <p:pRg st="1" end="1"/>
                                            </p:txEl>
                                          </p:spTgt>
                                        </p:tgtEl>
                                        <p:attrNameLst>
                                          <p:attrName>style.visibility</p:attrName>
                                        </p:attrNameLst>
                                      </p:cBhvr>
                                      <p:to>
                                        <p:strVal val="visible"/>
                                      </p:to>
                                    </p:set>
                                    <p:animEffect transition="in" filter="dissolve">
                                      <p:cBhvr>
                                        <p:cTn id="7" dur="500"/>
                                        <p:tgtEl>
                                          <p:spTgt spid="31">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1">
                                            <p:txEl>
                                              <p:pRg st="2" end="2"/>
                                            </p:txEl>
                                          </p:spTgt>
                                        </p:tgtEl>
                                        <p:attrNameLst>
                                          <p:attrName>style.visibility</p:attrName>
                                        </p:attrNameLst>
                                      </p:cBhvr>
                                      <p:to>
                                        <p:strVal val="visible"/>
                                      </p:to>
                                    </p:set>
                                    <p:animEffect transition="in" filter="dissolve">
                                      <p:cBhvr>
                                        <p:cTn id="10" dur="500"/>
                                        <p:tgtEl>
                                          <p:spTgt spid="31">
                                            <p:txEl>
                                              <p:pRg st="2" end="2"/>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1">
                                            <p:txEl>
                                              <p:pRg st="3" end="3"/>
                                            </p:txEl>
                                          </p:spTgt>
                                        </p:tgtEl>
                                        <p:attrNameLst>
                                          <p:attrName>style.visibility</p:attrName>
                                        </p:attrNameLst>
                                      </p:cBhvr>
                                      <p:to>
                                        <p:strVal val="visible"/>
                                      </p:to>
                                    </p:set>
                                    <p:animEffect transition="in" filter="dissolve">
                                      <p:cBhvr>
                                        <p:cTn id="13" dur="500"/>
                                        <p:tgtEl>
                                          <p:spTgt spid="31">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1">
                                            <p:txEl>
                                              <p:pRg st="4" end="4"/>
                                            </p:txEl>
                                          </p:spTgt>
                                        </p:tgtEl>
                                        <p:attrNameLst>
                                          <p:attrName>style.visibility</p:attrName>
                                        </p:attrNameLst>
                                      </p:cBhvr>
                                      <p:to>
                                        <p:strVal val="visible"/>
                                      </p:to>
                                    </p:set>
                                    <p:animEffect transition="in" filter="dissolve">
                                      <p:cBhvr>
                                        <p:cTn id="18" dur="500"/>
                                        <p:tgtEl>
                                          <p:spTgt spid="31">
                                            <p:txEl>
                                              <p:pRg st="4" end="4"/>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dissolve">
                                      <p:cBhvr>
                                        <p:cTn id="23" dur="500"/>
                                        <p:tgtEl>
                                          <p:spTgt spid="2"/>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dissolve">
                                      <p:cBhvr>
                                        <p:cTn id="2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uiExpand="1" build="p"/>
      <p:bldP spid="3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7439074" y="3553079"/>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7205350" y="3289251"/>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7493518" y="341914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803435" y="332542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Peer-peer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rchitecture</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260346"/>
            <a:ext cx="596849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always-on server</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arbitrary end systems directly communicate</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peers request service from other peers, provide service in return to other peers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self scalability</a:t>
            </a: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 new peers bring new service capacity, as well as new service demands</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peers are intermittently connected and change IP addresses</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complex management</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P2P file sharing [BitTorrent]</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6747501" y="1488461"/>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EF227275-E754-4D43-889C-5A2BD4A21205}"/>
              </a:ext>
            </a:extLst>
          </p:cNvPr>
          <p:cNvGrpSpPr/>
          <p:nvPr/>
        </p:nvGrpSpPr>
        <p:grpSpPr>
          <a:xfrm>
            <a:off x="7680324" y="1814171"/>
            <a:ext cx="1991221" cy="4482411"/>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53326" y="2438326"/>
              <a:ext cx="498897" cy="111475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7971176" y="2321758"/>
              <a:ext cx="1187" cy="279353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143664" y="2462348"/>
              <a:ext cx="228982" cy="329961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764880" cy="186666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91996" y="356714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1" name="Slide Number Placeholder 2">
            <a:extLst>
              <a:ext uri="{FF2B5EF4-FFF2-40B4-BE49-F238E27FC236}">
                <a16:creationId xmlns:a16="http://schemas.microsoft.com/office/drawing/2014/main" id="{BF49A24D-3811-4749-86AF-DF0821A52345}"/>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2208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0" end="0"/>
                                            </p:txEl>
                                          </p:spTgt>
                                        </p:tgtEl>
                                        <p:attrNameLst>
                                          <p:attrName>style.visibility</p:attrName>
                                        </p:attrNameLst>
                                      </p:cBhvr>
                                      <p:to>
                                        <p:strVal val="visible"/>
                                      </p:to>
                                    </p:set>
                                    <p:animEffect transition="in" filter="dissolve">
                                      <p:cBhvr>
                                        <p:cTn id="7" dur="500"/>
                                        <p:tgtEl>
                                          <p:spTgt spid="65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1" end="1"/>
                                            </p:txEl>
                                          </p:spTgt>
                                        </p:tgtEl>
                                        <p:attrNameLst>
                                          <p:attrName>style.visibility</p:attrName>
                                        </p:attrNameLst>
                                      </p:cBhvr>
                                      <p:to>
                                        <p:strVal val="visible"/>
                                      </p:to>
                                    </p:set>
                                    <p:animEffect transition="in" filter="dissolve">
                                      <p:cBhvr>
                                        <p:cTn id="10" dur="500"/>
                                        <p:tgtEl>
                                          <p:spTgt spid="656">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656">
                                            <p:txEl>
                                              <p:pRg st="2" end="2"/>
                                            </p:txEl>
                                          </p:spTgt>
                                        </p:tgtEl>
                                        <p:attrNameLst>
                                          <p:attrName>style.visibility</p:attrName>
                                        </p:attrNameLst>
                                      </p:cBhvr>
                                      <p:to>
                                        <p:strVal val="visible"/>
                                      </p:to>
                                    </p:set>
                                    <p:animEffect transition="in" filter="dissolve">
                                      <p:cBhvr>
                                        <p:cTn id="15" dur="500"/>
                                        <p:tgtEl>
                                          <p:spTgt spid="656">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656">
                                            <p:txEl>
                                              <p:pRg st="3" end="3"/>
                                            </p:txEl>
                                          </p:spTgt>
                                        </p:tgtEl>
                                        <p:attrNameLst>
                                          <p:attrName>style.visibility</p:attrName>
                                        </p:attrNameLst>
                                      </p:cBhvr>
                                      <p:to>
                                        <p:strVal val="visible"/>
                                      </p:to>
                                    </p:set>
                                    <p:animEffect transition="in" filter="dissolve">
                                      <p:cBhvr>
                                        <p:cTn id="18" dur="500"/>
                                        <p:tgtEl>
                                          <p:spTgt spid="65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656">
                                            <p:txEl>
                                              <p:pRg st="4" end="4"/>
                                            </p:txEl>
                                          </p:spTgt>
                                        </p:tgtEl>
                                        <p:attrNameLst>
                                          <p:attrName>style.visibility</p:attrName>
                                        </p:attrNameLst>
                                      </p:cBhvr>
                                      <p:to>
                                        <p:strVal val="visible"/>
                                      </p:to>
                                    </p:set>
                                    <p:animEffect transition="in" filter="dissolve">
                                      <p:cBhvr>
                                        <p:cTn id="23" dur="500"/>
                                        <p:tgtEl>
                                          <p:spTgt spid="656">
                                            <p:txEl>
                                              <p:pRg st="4" end="4"/>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656">
                                            <p:txEl>
                                              <p:pRg st="5" end="5"/>
                                            </p:txEl>
                                          </p:spTgt>
                                        </p:tgtEl>
                                        <p:attrNameLst>
                                          <p:attrName>style.visibility</p:attrName>
                                        </p:attrNameLst>
                                      </p:cBhvr>
                                      <p:to>
                                        <p:strVal val="visible"/>
                                      </p:to>
                                    </p:set>
                                    <p:animEffect transition="in" filter="dissolve">
                                      <p:cBhvr>
                                        <p:cTn id="26" dur="500"/>
                                        <p:tgtEl>
                                          <p:spTgt spid="656">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656">
                                            <p:txEl>
                                              <p:pRg st="6" end="6"/>
                                            </p:txEl>
                                          </p:spTgt>
                                        </p:tgtEl>
                                        <p:attrNameLst>
                                          <p:attrName>style.visibility</p:attrName>
                                        </p:attrNameLst>
                                      </p:cBhvr>
                                      <p:to>
                                        <p:strVal val="visible"/>
                                      </p:to>
                                    </p:set>
                                    <p:animEffect transition="in" filter="dissolve">
                                      <p:cBhvr>
                                        <p:cTn id="31"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Top-Level Domain, and </a:t>
            </a:r>
            <a:r>
              <a:rPr lang="en-US" altLang="en-US" dirty="0">
                <a:ea typeface="ＭＳ Ｐゴシック" panose="020B0600070205080204" pitchFamily="34" charset="-128"/>
                <a:cs typeface="Calibri" panose="020F0502020204030204" pitchFamily="34" charset="0"/>
              </a:rPr>
              <a:t>a</a:t>
            </a:r>
            <a:r>
              <a:rPr lang="en-US" altLang="en-US" sz="4400" dirty="0">
                <a:ea typeface="ＭＳ Ｐゴシック" panose="020B0600070205080204" pitchFamily="34" charset="-128"/>
                <a:cs typeface="Calibri" panose="020F0502020204030204" pitchFamily="34" charset="0"/>
              </a:rPr>
              <a:t>uthoritative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7" name="Rectangle 3">
            <a:extLst>
              <a:ext uri="{FF2B5EF4-FFF2-40B4-BE49-F238E27FC236}">
                <a16:creationId xmlns:a16="http://schemas.microsoft.com/office/drawing/2014/main" id="{500E43FE-C520-D344-A4CF-6105B63E22D6}"/>
              </a:ext>
            </a:extLst>
          </p:cNvPr>
          <p:cNvSpPr txBox="1">
            <a:spLocks noChangeArrowheads="1"/>
          </p:cNvSpPr>
          <p:nvPr/>
        </p:nvSpPr>
        <p:spPr>
          <a:xfrm>
            <a:off x="832558" y="1286218"/>
            <a:ext cx="10868375" cy="203271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Top-Level Domain (TLD) servers:</a:t>
            </a: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responsible for .com, .org, .net, .edu, .aero, .jobs, .museums, and all top-level country domains, e.g.: .cn, .uk, .fr, .ca, .jp</a:t>
            </a: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 Solutions: authoritative registry for .com, .net TLD</a:t>
            </a: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Educause: .edu TLD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ED24547E-6033-E341-B415-9EEF0C28B3B1}"/>
              </a:ext>
            </a:extLst>
          </p:cNvPr>
          <p:cNvSpPr txBox="1">
            <a:spLocks noChangeArrowheads="1"/>
          </p:cNvSpPr>
          <p:nvPr/>
        </p:nvSpPr>
        <p:spPr>
          <a:xfrm>
            <a:off x="714024" y="4503552"/>
            <a:ext cx="10868375" cy="182951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authoritative DNS servers: </a:t>
            </a:r>
          </a:p>
          <a:p>
            <a:pPr marL="460375" marR="0" lvl="1" indent="-28733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organization’</a:t>
            </a:r>
            <a:r>
              <a:rPr kumimoji="0" lang="en-US" altLang="ja-JP"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 own DNS server(s), providing authoritative hostname to IP mappings for organization’s named hosts </a:t>
            </a:r>
          </a:p>
          <a:p>
            <a:pPr marL="460375" marR="0" lvl="1" indent="-28733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can be maintained by organization or service provider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 name="Picture 1">
            <a:extLst>
              <a:ext uri="{FF2B5EF4-FFF2-40B4-BE49-F238E27FC236}">
                <a16:creationId xmlns:a16="http://schemas.microsoft.com/office/drawing/2014/main" id="{0326F0AB-9C7D-C946-94B2-B58E3B0956D7}"/>
              </a:ext>
            </a:extLst>
          </p:cNvPr>
          <p:cNvPicPr>
            <a:picLocks noChangeAspect="1"/>
          </p:cNvPicPr>
          <p:nvPr/>
        </p:nvPicPr>
        <p:blipFill>
          <a:blip r:embed="rId3"/>
          <a:stretch>
            <a:fillRect/>
          </a:stretch>
        </p:blipFill>
        <p:spPr>
          <a:xfrm>
            <a:off x="6265332" y="3122476"/>
            <a:ext cx="5317067" cy="1606470"/>
          </a:xfrm>
          <a:prstGeom prst="rect">
            <a:avLst/>
          </a:prstGeom>
        </p:spPr>
      </p:pic>
      <p:grpSp>
        <p:nvGrpSpPr>
          <p:cNvPr id="12" name="Group 11">
            <a:extLst>
              <a:ext uri="{FF2B5EF4-FFF2-40B4-BE49-F238E27FC236}">
                <a16:creationId xmlns:a16="http://schemas.microsoft.com/office/drawing/2014/main" id="{16353F64-060B-1F4E-AD0A-5FBB20E02BE4}"/>
              </a:ext>
            </a:extLst>
          </p:cNvPr>
          <p:cNvGrpSpPr/>
          <p:nvPr/>
        </p:nvGrpSpPr>
        <p:grpSpPr>
          <a:xfrm>
            <a:off x="4419600" y="1744133"/>
            <a:ext cx="6959600" cy="2235200"/>
            <a:chOff x="4419600" y="1744133"/>
            <a:chExt cx="6959600" cy="2235200"/>
          </a:xfrm>
        </p:grpSpPr>
        <p:sp>
          <p:nvSpPr>
            <p:cNvPr id="4" name="Rectangle 3">
              <a:extLst>
                <a:ext uri="{FF2B5EF4-FFF2-40B4-BE49-F238E27FC236}">
                  <a16:creationId xmlns:a16="http://schemas.microsoft.com/office/drawing/2014/main" id="{6C93592B-610F-B041-9201-B6C557DB96B0}"/>
                </a:ext>
              </a:extLst>
            </p:cNvPr>
            <p:cNvSpPr/>
            <p:nvPr/>
          </p:nvSpPr>
          <p:spPr>
            <a:xfrm>
              <a:off x="6366933" y="3742267"/>
              <a:ext cx="5012267" cy="237066"/>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0259AE09-DC39-F54E-8B9C-A94C202C2543}"/>
                </a:ext>
              </a:extLst>
            </p:cNvPr>
            <p:cNvCxnSpPr/>
            <p:nvPr/>
          </p:nvCxnSpPr>
          <p:spPr>
            <a:xfrm>
              <a:off x="4419600" y="1744133"/>
              <a:ext cx="1998133" cy="1998133"/>
            </a:xfrm>
            <a:prstGeom prst="line">
              <a:avLst/>
            </a:prstGeom>
            <a:ln w="95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E01D7C10-72B2-BE47-9B8C-600F740CAFCE}"/>
              </a:ext>
            </a:extLst>
          </p:cNvPr>
          <p:cNvGrpSpPr/>
          <p:nvPr/>
        </p:nvGrpSpPr>
        <p:grpSpPr>
          <a:xfrm>
            <a:off x="5249333" y="4233333"/>
            <a:ext cx="6265334" cy="575734"/>
            <a:chOff x="5249333" y="4233333"/>
            <a:chExt cx="6265334" cy="575734"/>
          </a:xfrm>
        </p:grpSpPr>
        <p:sp>
          <p:nvSpPr>
            <p:cNvPr id="8" name="Rectangle 7">
              <a:extLst>
                <a:ext uri="{FF2B5EF4-FFF2-40B4-BE49-F238E27FC236}">
                  <a16:creationId xmlns:a16="http://schemas.microsoft.com/office/drawing/2014/main" id="{5B251AA5-C4FF-7E4A-BCEA-7D8B252E12F3}"/>
                </a:ext>
              </a:extLst>
            </p:cNvPr>
            <p:cNvSpPr/>
            <p:nvPr/>
          </p:nvSpPr>
          <p:spPr>
            <a:xfrm>
              <a:off x="6248400" y="4233333"/>
              <a:ext cx="5266267" cy="372534"/>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491835C5-DBDE-9A48-8554-EF6EB2FAD701}"/>
                </a:ext>
              </a:extLst>
            </p:cNvPr>
            <p:cNvCxnSpPr>
              <a:cxnSpLocks/>
            </p:cNvCxnSpPr>
            <p:nvPr/>
          </p:nvCxnSpPr>
          <p:spPr>
            <a:xfrm flipV="1">
              <a:off x="5249333" y="4267199"/>
              <a:ext cx="999068" cy="541868"/>
            </a:xfrm>
            <a:prstGeom prst="line">
              <a:avLst/>
            </a:prstGeom>
            <a:ln w="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3" name="Slide Number Placeholder 2">
            <a:extLst>
              <a:ext uri="{FF2B5EF4-FFF2-40B4-BE49-F238E27FC236}">
                <a16:creationId xmlns:a16="http://schemas.microsoft.com/office/drawing/2014/main" id="{363187FC-BBBC-984E-BB71-64F11F5AB9A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9174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12"/>
                                        </p:tgtEl>
                                      </p:cBhvr>
                                    </p:animEffect>
                                    <p:set>
                                      <p:cBhvr>
                                        <p:cTn id="7" dur="1" fill="hold">
                                          <p:stCondLst>
                                            <p:cond delay="499"/>
                                          </p:stCondLst>
                                        </p:cTn>
                                        <p:tgtEl>
                                          <p:spTgt spid="12"/>
                                        </p:tgtEl>
                                        <p:attrNameLst>
                                          <p:attrName>style.visibility</p:attrName>
                                        </p:attrNameLst>
                                      </p:cBhvr>
                                      <p:to>
                                        <p:strVal val="hidden"/>
                                      </p:to>
                                    </p:set>
                                  </p:childTnLst>
                                </p:cTn>
                              </p:par>
                              <p:par>
                                <p:cTn id="8" presetID="9" presetClass="entr" presetSubtype="0"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dissolve">
                                      <p:cBhvr>
                                        <p:cTn id="10" dur="500"/>
                                        <p:tgtEl>
                                          <p:spTgt spid="5">
                                            <p:txEl>
                                              <p:pRg st="0" end="0"/>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Effect transition="in" filter="dissolve">
                                      <p:cBhvr>
                                        <p:cTn id="13" dur="500"/>
                                        <p:tgtEl>
                                          <p:spTgt spid="5">
                                            <p:txEl>
                                              <p:pRg st="1" end="1"/>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
                                            <p:txEl>
                                              <p:pRg st="2" end="2"/>
                                            </p:txEl>
                                          </p:spTgt>
                                        </p:tgtEl>
                                        <p:attrNameLst>
                                          <p:attrName>style.visibility</p:attrName>
                                        </p:attrNameLst>
                                      </p:cBhvr>
                                      <p:to>
                                        <p:strVal val="visible"/>
                                      </p:to>
                                    </p:set>
                                    <p:animEffect transition="in" filter="dissolve">
                                      <p:cBhvr>
                                        <p:cTn id="16" dur="500"/>
                                        <p:tgtEl>
                                          <p:spTgt spid="5">
                                            <p:txEl>
                                              <p:pRg st="2" end="2"/>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dissolve">
                                      <p:cBhvr>
                                        <p:cTn id="1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Local DNS name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5" name="Rectangle 3">
            <a:extLst>
              <a:ext uri="{FF2B5EF4-FFF2-40B4-BE49-F238E27FC236}">
                <a16:creationId xmlns:a16="http://schemas.microsoft.com/office/drawing/2014/main" id="{2BB20960-3674-7943-92CD-05431EA8487B}"/>
              </a:ext>
            </a:extLst>
          </p:cNvPr>
          <p:cNvSpPr txBox="1">
            <a:spLocks noChangeArrowheads="1"/>
          </p:cNvSpPr>
          <p:nvPr/>
        </p:nvSpPr>
        <p:spPr>
          <a:xfrm>
            <a:off x="798691" y="1489418"/>
            <a:ext cx="1098357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host makes DNS query, it is sent to its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DNS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 DNS server returns reply, answering:</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from its local cache of recent name-to-address translation pairs (possibly out of date!)</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forwarding request into DNS hierarchy for resolution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ISP has local DNS name server; to find yours: </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MacOS: </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 scutil --dns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Windows: </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&gt;ipconfig /all</a:t>
            </a:r>
          </a:p>
          <a:p>
            <a:pPr marL="352425"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 DNS server doesn’t strictly belong to hierarchy</a:t>
            </a:r>
          </a:p>
        </p:txBody>
      </p:sp>
      <p:sp>
        <p:nvSpPr>
          <p:cNvPr id="4" name="Slide Number Placeholder 2">
            <a:extLst>
              <a:ext uri="{FF2B5EF4-FFF2-40B4-BE49-F238E27FC236}">
                <a16:creationId xmlns:a16="http://schemas.microsoft.com/office/drawing/2014/main" id="{D9D88440-FC58-A548-AA80-854235DE0843}"/>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66675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2" end="2"/>
                                            </p:txEl>
                                          </p:spTgt>
                                        </p:tgtEl>
                                        <p:attrNameLst>
                                          <p:attrName>style.visibility</p:attrName>
                                        </p:attrNameLst>
                                      </p:cBhvr>
                                      <p:to>
                                        <p:strVal val="visible"/>
                                      </p:to>
                                    </p:set>
                                    <p:animEffect transition="in" filter="dissolve">
                                      <p:cBhvr>
                                        <p:cTn id="10" dur="500"/>
                                        <p:tgtEl>
                                          <p:spTgt spid="5">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3" end="3"/>
                                            </p:txEl>
                                          </p:spTgt>
                                        </p:tgtEl>
                                        <p:attrNameLst>
                                          <p:attrName>style.visibility</p:attrName>
                                        </p:attrNameLst>
                                      </p:cBhvr>
                                      <p:to>
                                        <p:strVal val="visible"/>
                                      </p:to>
                                    </p:set>
                                    <p:animEffect transition="in" filter="dissolve">
                                      <p:cBhvr>
                                        <p:cTn id="13" dur="500"/>
                                        <p:tgtEl>
                                          <p:spTgt spid="5">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5">
                                            <p:txEl>
                                              <p:pRg st="4" end="4"/>
                                            </p:txEl>
                                          </p:spTgt>
                                        </p:tgtEl>
                                        <p:attrNameLst>
                                          <p:attrName>style.visibility</p:attrName>
                                        </p:attrNameLst>
                                      </p:cBhvr>
                                      <p:to>
                                        <p:strVal val="visible"/>
                                      </p:to>
                                    </p:set>
                                    <p:animEffect transition="in" filter="dissolve">
                                      <p:cBhvr>
                                        <p:cTn id="18" dur="500"/>
                                        <p:tgtEl>
                                          <p:spTgt spid="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5" end="5"/>
                                            </p:txEl>
                                          </p:spTgt>
                                        </p:tgtEl>
                                        <p:attrNameLst>
                                          <p:attrName>style.visibility</p:attrName>
                                        </p:attrNameLst>
                                      </p:cBhvr>
                                      <p:to>
                                        <p:strVal val="visible"/>
                                      </p:to>
                                    </p:set>
                                    <p:animEffect transition="in" filter="dissolve">
                                      <p:cBhvr>
                                        <p:cTn id="21" dur="500"/>
                                        <p:tgtEl>
                                          <p:spTgt spid="5">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5">
                                            <p:txEl>
                                              <p:pRg st="6" end="6"/>
                                            </p:txEl>
                                          </p:spTgt>
                                        </p:tgtEl>
                                        <p:attrNameLst>
                                          <p:attrName>style.visibility</p:attrName>
                                        </p:attrNameLst>
                                      </p:cBhvr>
                                      <p:to>
                                        <p:strVal val="visible"/>
                                      </p:to>
                                    </p:set>
                                    <p:animEffect transition="in" filter="dissolve">
                                      <p:cBhvr>
                                        <p:cTn id="24" dur="500"/>
                                        <p:tgtEl>
                                          <p:spTgt spid="5">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
                                            <p:txEl>
                                              <p:pRg st="7" end="7"/>
                                            </p:txEl>
                                          </p:spTgt>
                                        </p:tgtEl>
                                        <p:attrNameLst>
                                          <p:attrName>style.visibility</p:attrName>
                                        </p:attrNameLst>
                                      </p:cBhvr>
                                      <p:to>
                                        <p:strVal val="visible"/>
                                      </p:to>
                                    </p:set>
                                    <p:animEffect transition="in" filter="dissolve">
                                      <p:cBhvr>
                                        <p:cTn id="29"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name resolution: iterated query</a:t>
            </a:r>
            <a:endParaRPr lang="en-US" sz="4400" dirty="0">
              <a:cs typeface="Calibri" panose="020F0502020204030204" pitchFamily="34" charset="0"/>
            </a:endParaRPr>
          </a:p>
        </p:txBody>
      </p:sp>
      <p:sp>
        <p:nvSpPr>
          <p:cNvPr id="5" name="Rectangle 67">
            <a:extLst>
              <a:ext uri="{FF2B5EF4-FFF2-40B4-BE49-F238E27FC236}">
                <a16:creationId xmlns:a16="http://schemas.microsoft.com/office/drawing/2014/main" id="{B2D75AD3-AD5C-7747-A9C2-6EF45A12CB21}"/>
              </a:ext>
            </a:extLst>
          </p:cNvPr>
          <p:cNvSpPr txBox="1">
            <a:spLocks noChangeArrowheads="1"/>
          </p:cNvSpPr>
          <p:nvPr/>
        </p:nvSpPr>
        <p:spPr>
          <a:xfrm>
            <a:off x="684201" y="1617338"/>
            <a:ext cx="5664200" cy="10611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Example: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engineering.nyu.edu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wants IP address for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gaia.cs.umass.edu</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Rectangle 69">
            <a:extLst>
              <a:ext uri="{FF2B5EF4-FFF2-40B4-BE49-F238E27FC236}">
                <a16:creationId xmlns:a16="http://schemas.microsoft.com/office/drawing/2014/main" id="{EB73751A-16ED-6643-8E9C-1B1DDF5D83E6}"/>
              </a:ext>
            </a:extLst>
          </p:cNvPr>
          <p:cNvSpPr>
            <a:spLocks noChangeArrowheads="1"/>
          </p:cNvSpPr>
          <p:nvPr/>
        </p:nvSpPr>
        <p:spPr bwMode="auto">
          <a:xfrm>
            <a:off x="858433" y="2824122"/>
            <a:ext cx="4093780" cy="261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Iterated query:</a:t>
            </a:r>
          </a:p>
          <a:p>
            <a:pPr marL="342900" marR="0" lvl="0" indent="-285750" algn="l" defTabSz="914400" rtl="0" eaLnBrk="1" fontAlgn="auto" latinLnBrk="0" hangingPunct="1">
              <a:lnSpc>
                <a:spcPct val="85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contacted server replies with name of server to contact</a:t>
            </a:r>
          </a:p>
          <a:p>
            <a:pPr marL="342900" marR="0" lvl="0" indent="-285750" algn="l" defTabSz="914400" rtl="0" eaLnBrk="1" fontAlgn="auto" latinLnBrk="0" hangingPunct="1">
              <a:lnSpc>
                <a:spcPct val="85000"/>
              </a:lnSpc>
              <a:spcBef>
                <a:spcPts val="0"/>
              </a:spcBef>
              <a:spcAft>
                <a:spcPts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 don’t know this name, but ask this server”</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4953226" y="3848735"/>
            <a:ext cx="185499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requesting host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engineering.nyu.edu</a:t>
            </a: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10182058" y="4237785"/>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gaia.cs.umass.edu</a:t>
            </a: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8172896" y="1322438"/>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root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6489235" y="3275781"/>
            <a:ext cx="119699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7968785" y="2005693"/>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flipV="1">
            <a:off x="8254535" y="3167743"/>
            <a:ext cx="1485900" cy="952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8254535" y="3339193"/>
            <a:ext cx="1419225"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flipH="1">
            <a:off x="8178335" y="2234293"/>
            <a:ext cx="733425" cy="76200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6381511" y="3439703"/>
            <a:ext cx="1319232"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6759111" y="3847199"/>
            <a:ext cx="1876425" cy="554038"/>
            <a:chOff x="2838" y="2132"/>
            <a:chExt cx="1182" cy="349"/>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87" y="2132"/>
              <a:ext cx="108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local DNS server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dns.nyu.edu</a:t>
              </a: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6939499" y="28867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8108485" y="22231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8546635" y="24613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8860960" y="28708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8891123" y="335824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9488023" y="439805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8921285" y="5214030"/>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authoritative DNS 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dns.cs.umass.edu</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8860960" y="442821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7</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6940022" y="3470502"/>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8</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a:off x="8187860" y="3499530"/>
            <a:ext cx="1493838" cy="13144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flipV="1">
            <a:off x="8148173" y="3624943"/>
            <a:ext cx="1493837" cy="13017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8974583" y="2608490"/>
            <a:ext cx="2011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TLD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10659797" y="4619665"/>
            <a:ext cx="787391" cy="614055"/>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5483417" y="3053085"/>
            <a:ext cx="883580" cy="766310"/>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9794410" y="4528230"/>
            <a:ext cx="390525" cy="641350"/>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7790985" y="3015343"/>
            <a:ext cx="390525" cy="641350"/>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8945098" y="1753280"/>
            <a:ext cx="390525" cy="641350"/>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9761073" y="3005818"/>
            <a:ext cx="390525" cy="641350"/>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7" name="Slide Number Placeholder 2">
            <a:extLst>
              <a:ext uri="{FF2B5EF4-FFF2-40B4-BE49-F238E27FC236}">
                <a16:creationId xmlns:a16="http://schemas.microsoft.com/office/drawing/2014/main" id="{0480BCEF-F94C-E34B-B55C-97CE664B5D95}"/>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5072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7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75"/>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84"/>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78"/>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8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7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8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77"/>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87"/>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92"/>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8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19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90"/>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179"/>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83" grpId="0"/>
      <p:bldP spid="184" grpId="0"/>
      <p:bldP spid="185" grpId="0"/>
      <p:bldP spid="186" grpId="0"/>
      <p:bldP spid="187" grpId="0"/>
      <p:bldP spid="188" grpId="0"/>
      <p:bldP spid="190" grpId="0"/>
      <p:bldP spid="19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name resolution: recursive query</a:t>
            </a:r>
            <a:endParaRPr lang="en-US" sz="4400" dirty="0">
              <a:cs typeface="Calibri" panose="020F0502020204030204" pitchFamily="34" charset="0"/>
            </a:endParaRPr>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4588154" y="3848735"/>
            <a:ext cx="181652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requesting host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engineering.nyu.edu</a:t>
            </a: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10049161" y="4208147"/>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gaia.cs.umass.edu</a:t>
            </a: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7788588" y="1322438"/>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root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6104927" y="3275781"/>
            <a:ext cx="119699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7584477" y="2005693"/>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a:off x="9672062" y="3760198"/>
            <a:ext cx="2427" cy="702311"/>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9491701" y="3747010"/>
            <a:ext cx="2427" cy="73491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a:off x="9038381" y="2075731"/>
            <a:ext cx="405154" cy="84121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5997203" y="3439703"/>
            <a:ext cx="1319232"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6374803" y="3847199"/>
            <a:ext cx="1876425" cy="554038"/>
            <a:chOff x="2838" y="2132"/>
            <a:chExt cx="1182" cy="349"/>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87" y="2132"/>
              <a:ext cx="108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local DNS server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dns.nyu.edu</a:t>
              </a: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6555191" y="28867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7724177" y="22231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8785965" y="2130702"/>
            <a:ext cx="11965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9681511" y="3917024"/>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9130827" y="3968637"/>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8914934" y="268526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8536977" y="5214030"/>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authoritative DNS 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dns.cs.umass.edu</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8122727" y="2626662"/>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7</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6555714" y="3470502"/>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8</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flipH="1" flipV="1">
            <a:off x="8981775" y="2427554"/>
            <a:ext cx="344289" cy="6454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a:off x="7792268" y="2275514"/>
            <a:ext cx="710991" cy="774754"/>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9662504" y="2971557"/>
            <a:ext cx="2011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TLD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10526900" y="4590027"/>
            <a:ext cx="787391" cy="614055"/>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5099109" y="3053085"/>
            <a:ext cx="883580" cy="766310"/>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9410102" y="4528230"/>
            <a:ext cx="390525" cy="641350"/>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7406677" y="3015343"/>
            <a:ext cx="390525" cy="641350"/>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8560790" y="1753280"/>
            <a:ext cx="390525" cy="641350"/>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9376765" y="3005818"/>
            <a:ext cx="390525" cy="641350"/>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8" name="Rectangle 67">
            <a:extLst>
              <a:ext uri="{FF2B5EF4-FFF2-40B4-BE49-F238E27FC236}">
                <a16:creationId xmlns:a16="http://schemas.microsoft.com/office/drawing/2014/main" id="{7033F479-89A5-0143-B345-2FFB1A7A7F97}"/>
              </a:ext>
            </a:extLst>
          </p:cNvPr>
          <p:cNvSpPr>
            <a:spLocks noChangeArrowheads="1"/>
          </p:cNvSpPr>
          <p:nvPr/>
        </p:nvSpPr>
        <p:spPr bwMode="auto">
          <a:xfrm>
            <a:off x="810552" y="2790656"/>
            <a:ext cx="3704869" cy="3241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Recursive query:</a:t>
            </a:r>
          </a:p>
          <a:p>
            <a:pPr marL="403225" marR="0" lvl="0" indent="-28892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puts burden of name resolution on contacted name server</a:t>
            </a:r>
          </a:p>
          <a:p>
            <a:pPr marL="403225" marR="0" lvl="0" indent="-28892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heavy load at upper levels of hierarchy</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167" name="Rectangle 67">
            <a:extLst>
              <a:ext uri="{FF2B5EF4-FFF2-40B4-BE49-F238E27FC236}">
                <a16:creationId xmlns:a16="http://schemas.microsoft.com/office/drawing/2014/main" id="{FC920AB6-C679-FB4D-8FB0-F8831E569238}"/>
              </a:ext>
            </a:extLst>
          </p:cNvPr>
          <p:cNvSpPr txBox="1">
            <a:spLocks noChangeArrowheads="1"/>
          </p:cNvSpPr>
          <p:nvPr/>
        </p:nvSpPr>
        <p:spPr>
          <a:xfrm>
            <a:off x="684201" y="1617338"/>
            <a:ext cx="5664200" cy="10611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Example: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engineering.nyu.edu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wants IP address for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gaia.cs.umass.edu</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9" name="Slide Number Placeholder 2">
            <a:extLst>
              <a:ext uri="{FF2B5EF4-FFF2-40B4-BE49-F238E27FC236}">
                <a16:creationId xmlns:a16="http://schemas.microsoft.com/office/drawing/2014/main" id="{A8961CBE-FE41-8D44-9128-97B15DEF4B5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2406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8"/>
                                        </p:tgtEl>
                                        <p:attrNameLst>
                                          <p:attrName>style.visibility</p:attrName>
                                        </p:attrNameLst>
                                      </p:cBhvr>
                                      <p:to>
                                        <p:strVal val="visible"/>
                                      </p:to>
                                    </p:set>
                                    <p:animEffect transition="in" filter="dissolve">
                                      <p:cBhvr>
                                        <p:cTn id="7" dur="500"/>
                                        <p:tgtEl>
                                          <p:spTgt spid="16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7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75"/>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84"/>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78"/>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8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7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8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77"/>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87"/>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92"/>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8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19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90"/>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179"/>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p:bldP spid="184" grpId="0"/>
      <p:bldP spid="185" grpId="0"/>
      <p:bldP spid="186" grpId="0"/>
      <p:bldP spid="187" grpId="0"/>
      <p:bldP spid="188" grpId="0"/>
      <p:bldP spid="190" grpId="0"/>
      <p:bldP spid="191" grpId="0"/>
      <p:bldP spid="16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Caching DNS Information</a:t>
            </a:r>
            <a:endParaRPr lang="en-US" sz="4400" dirty="0">
              <a:cs typeface="Calibri" panose="020F0502020204030204" pitchFamily="34" charset="0"/>
            </a:endParaRPr>
          </a:p>
        </p:txBody>
      </p:sp>
      <p:sp>
        <p:nvSpPr>
          <p:cNvPr id="167" name="Rectangle 3">
            <a:extLst>
              <a:ext uri="{FF2B5EF4-FFF2-40B4-BE49-F238E27FC236}">
                <a16:creationId xmlns:a16="http://schemas.microsoft.com/office/drawing/2014/main" id="{796C1A8B-325B-1A4B-BF89-EF3A65965833}"/>
              </a:ext>
            </a:extLst>
          </p:cNvPr>
          <p:cNvSpPr txBox="1">
            <a:spLocks noChangeArrowheads="1"/>
          </p:cNvSpPr>
          <p:nvPr/>
        </p:nvSpPr>
        <p:spPr>
          <a:xfrm>
            <a:off x="952952" y="1446555"/>
            <a:ext cx="10515600" cy="47339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once (any) name server learns mapping, it </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caches</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mapping, and i</a:t>
            </a: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mmediately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returns a cached mapping in response to a query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caching improves response time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cache entries timeout (disappear) after some time (TTL)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TLD servers typically cached in local name servers</a:t>
            </a: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cached entries may be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out-of-date</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named host changes IP address, may not be known Internet-wide until all TTLs expire!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best-effort name-to-address translation!</a:t>
            </a:r>
            <a:endPar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AF23161C-A7AE-1A48-A402-4FD497E9247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94961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7">
                                            <p:txEl>
                                              <p:pRg st="1" end="1"/>
                                            </p:txEl>
                                          </p:spTgt>
                                        </p:tgtEl>
                                        <p:attrNameLst>
                                          <p:attrName>style.visibility</p:attrName>
                                        </p:attrNameLst>
                                      </p:cBhvr>
                                      <p:to>
                                        <p:strVal val="visible"/>
                                      </p:to>
                                    </p:set>
                                    <p:animEffect transition="in" filter="dissolve">
                                      <p:cBhvr>
                                        <p:cTn id="7" dur="500"/>
                                        <p:tgtEl>
                                          <p:spTgt spid="167">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67">
                                            <p:txEl>
                                              <p:pRg st="2" end="2"/>
                                            </p:txEl>
                                          </p:spTgt>
                                        </p:tgtEl>
                                        <p:attrNameLst>
                                          <p:attrName>style.visibility</p:attrName>
                                        </p:attrNameLst>
                                      </p:cBhvr>
                                      <p:to>
                                        <p:strVal val="visible"/>
                                      </p:to>
                                    </p:set>
                                    <p:animEffect transition="in" filter="dissolve">
                                      <p:cBhvr>
                                        <p:cTn id="10" dur="500"/>
                                        <p:tgtEl>
                                          <p:spTgt spid="167">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67">
                                            <p:txEl>
                                              <p:pRg st="3" end="3"/>
                                            </p:txEl>
                                          </p:spTgt>
                                        </p:tgtEl>
                                        <p:attrNameLst>
                                          <p:attrName>style.visibility</p:attrName>
                                        </p:attrNameLst>
                                      </p:cBhvr>
                                      <p:to>
                                        <p:strVal val="visible"/>
                                      </p:to>
                                    </p:set>
                                    <p:animEffect transition="in" filter="dissolve">
                                      <p:cBhvr>
                                        <p:cTn id="13" dur="500"/>
                                        <p:tgtEl>
                                          <p:spTgt spid="167">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67">
                                            <p:txEl>
                                              <p:pRg st="4" end="4"/>
                                            </p:txEl>
                                          </p:spTgt>
                                        </p:tgtEl>
                                        <p:attrNameLst>
                                          <p:attrName>style.visibility</p:attrName>
                                        </p:attrNameLst>
                                      </p:cBhvr>
                                      <p:to>
                                        <p:strVal val="visible"/>
                                      </p:to>
                                    </p:set>
                                    <p:animEffect transition="in" filter="dissolve">
                                      <p:cBhvr>
                                        <p:cTn id="18" dur="500"/>
                                        <p:tgtEl>
                                          <p:spTgt spid="167">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67">
                                            <p:txEl>
                                              <p:pRg st="5" end="5"/>
                                            </p:txEl>
                                          </p:spTgt>
                                        </p:tgtEl>
                                        <p:attrNameLst>
                                          <p:attrName>style.visibility</p:attrName>
                                        </p:attrNameLst>
                                      </p:cBhvr>
                                      <p:to>
                                        <p:strVal val="visible"/>
                                      </p:to>
                                    </p:set>
                                    <p:animEffect transition="in" filter="dissolve">
                                      <p:cBhvr>
                                        <p:cTn id="21" dur="500"/>
                                        <p:tgtEl>
                                          <p:spTgt spid="167">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67">
                                            <p:txEl>
                                              <p:pRg st="6" end="6"/>
                                            </p:txEl>
                                          </p:spTgt>
                                        </p:tgtEl>
                                        <p:attrNameLst>
                                          <p:attrName>style.visibility</p:attrName>
                                        </p:attrNameLst>
                                      </p:cBhvr>
                                      <p:to>
                                        <p:strVal val="visible"/>
                                      </p:to>
                                    </p:set>
                                    <p:animEffect transition="in" filter="dissolve">
                                      <p:cBhvr>
                                        <p:cTn id="24" dur="500"/>
                                        <p:tgtEl>
                                          <p:spTgt spid="16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records</a:t>
            </a:r>
            <a:endParaRPr lang="en-US" sz="4400" dirty="0">
              <a:cs typeface="Calibri" panose="020F0502020204030204" pitchFamily="34" charset="0"/>
            </a:endParaRPr>
          </a:p>
        </p:txBody>
      </p:sp>
      <p:sp>
        <p:nvSpPr>
          <p:cNvPr id="13" name="Rectangle 3">
            <a:extLst>
              <a:ext uri="{FF2B5EF4-FFF2-40B4-BE49-F238E27FC236}">
                <a16:creationId xmlns:a16="http://schemas.microsoft.com/office/drawing/2014/main" id="{D08588B2-F267-5D46-821D-D0D5A216E8F9}"/>
              </a:ext>
            </a:extLst>
          </p:cNvPr>
          <p:cNvSpPr txBox="1">
            <a:spLocks noChangeArrowheads="1"/>
          </p:cNvSpPr>
          <p:nvPr/>
        </p:nvSpPr>
        <p:spPr>
          <a:xfrm>
            <a:off x="1347787" y="1358900"/>
            <a:ext cx="9574213"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DNS:</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distributed database storing resource records </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(RR)</a:t>
            </a:r>
          </a:p>
        </p:txBody>
      </p:sp>
      <p:sp>
        <p:nvSpPr>
          <p:cNvPr id="14" name="Rectangle 4">
            <a:extLst>
              <a:ext uri="{FF2B5EF4-FFF2-40B4-BE49-F238E27FC236}">
                <a16:creationId xmlns:a16="http://schemas.microsoft.com/office/drawing/2014/main" id="{3AF614AE-5EFE-CD4F-98FF-6CA8EFEA6A47}"/>
              </a:ext>
            </a:extLst>
          </p:cNvPr>
          <p:cNvSpPr txBox="1">
            <a:spLocks noChangeArrowheads="1"/>
          </p:cNvSpPr>
          <p:nvPr/>
        </p:nvSpPr>
        <p:spPr>
          <a:xfrm>
            <a:off x="1080534" y="4388077"/>
            <a:ext cx="4547961"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type=NS</a:t>
            </a:r>
          </a:p>
          <a:p>
            <a:pPr marL="346075" marR="0" lvl="1" indent="-28892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domain (e.g., foo.com)</a:t>
            </a:r>
          </a:p>
          <a:p>
            <a:pPr marL="346075" marR="0" lvl="1" indent="-28892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hostname of authoritative name server for this domain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 name="Text Box 6">
            <a:extLst>
              <a:ext uri="{FF2B5EF4-FFF2-40B4-BE49-F238E27FC236}">
                <a16:creationId xmlns:a16="http://schemas.microsoft.com/office/drawing/2014/main" id="{D7409DB2-6342-834D-ABB2-A1B3DA3A957D}"/>
              </a:ext>
            </a:extLst>
          </p:cNvPr>
          <p:cNvSpPr txBox="1">
            <a:spLocks noChangeArrowheads="1"/>
          </p:cNvSpPr>
          <p:nvPr/>
        </p:nvSpPr>
        <p:spPr bwMode="auto">
          <a:xfrm>
            <a:off x="2659064" y="1860128"/>
            <a:ext cx="633253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RR format: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 value, type, ttl</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 name="Rectangle 8">
            <a:extLst>
              <a:ext uri="{FF2B5EF4-FFF2-40B4-BE49-F238E27FC236}">
                <a16:creationId xmlns:a16="http://schemas.microsoft.com/office/drawing/2014/main" id="{5FF3C084-C8BC-1946-AC92-BACA78ED2659}"/>
              </a:ext>
            </a:extLst>
          </p:cNvPr>
          <p:cNvSpPr>
            <a:spLocks noChangeArrowheads="1"/>
          </p:cNvSpPr>
          <p:nvPr/>
        </p:nvSpPr>
        <p:spPr bwMode="auto">
          <a:xfrm>
            <a:off x="1067384" y="2774950"/>
            <a:ext cx="3810000" cy="130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75000"/>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type=A</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hostname</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IP address</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9">
            <a:extLst>
              <a:ext uri="{FF2B5EF4-FFF2-40B4-BE49-F238E27FC236}">
                <a16:creationId xmlns:a16="http://schemas.microsoft.com/office/drawing/2014/main" id="{133ECBD3-7BA2-AC4D-ADED-9C9DE52EAD44}"/>
              </a:ext>
            </a:extLst>
          </p:cNvPr>
          <p:cNvSpPr>
            <a:spLocks noChangeArrowheads="1"/>
          </p:cNvSpPr>
          <p:nvPr/>
        </p:nvSpPr>
        <p:spPr bwMode="auto">
          <a:xfrm>
            <a:off x="6015718" y="2797175"/>
            <a:ext cx="6176282" cy="217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type=CNAME</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alias name for some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canonical” (the real) name</a:t>
            </a:r>
          </a:p>
          <a:p>
            <a:pPr marL="403225" marR="0" lvl="1" indent="-317500" algn="l" defTabSz="914400" rtl="0" eaLnBrk="1" fontAlgn="auto" latinLnBrk="0" hangingPunct="1">
              <a:lnSpc>
                <a:spcPct val="100000"/>
              </a:lnSpc>
              <a:spcBef>
                <a:spcPts val="0"/>
              </a:spcBef>
              <a:spcAft>
                <a:spcPts val="0"/>
              </a:spcAft>
              <a:buClr>
                <a:srgbClr val="000099"/>
              </a:buClr>
              <a:buSzPct val="120000"/>
              <a:buFont typeface="Wingdings" pitchFamily="2" charset="2"/>
              <a:buChar char="§"/>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www.ibm.com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really </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servereast.backup2.ibm.com</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canonical name</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9" name="Rectangle 10">
            <a:extLst>
              <a:ext uri="{FF2B5EF4-FFF2-40B4-BE49-F238E27FC236}">
                <a16:creationId xmlns:a16="http://schemas.microsoft.com/office/drawing/2014/main" id="{B62233DC-6662-1844-8E5F-FDE264813A85}"/>
              </a:ext>
            </a:extLst>
          </p:cNvPr>
          <p:cNvSpPr>
            <a:spLocks noChangeArrowheads="1"/>
          </p:cNvSpPr>
          <p:nvPr/>
        </p:nvSpPr>
        <p:spPr bwMode="auto">
          <a:xfrm>
            <a:off x="6015718" y="4968875"/>
            <a:ext cx="5287866"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type=MX</a:t>
            </a:r>
          </a:p>
          <a:p>
            <a:pPr marL="742950" marR="0" lvl="1" indent="-28575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name of SMTP mail server associated with </a:t>
            </a: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434497C-A235-8C46-8A1B-FDC4DB9ACC31}"/>
              </a:ext>
            </a:extLst>
          </p:cNvPr>
          <p:cNvSpPr/>
          <p:nvPr/>
        </p:nvSpPr>
        <p:spPr>
          <a:xfrm>
            <a:off x="1358900" y="1270000"/>
            <a:ext cx="9690100" cy="1155700"/>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Slide Number Placeholder 2">
            <a:extLst>
              <a:ext uri="{FF2B5EF4-FFF2-40B4-BE49-F238E27FC236}">
                <a16:creationId xmlns:a16="http://schemas.microsoft.com/office/drawing/2014/main" id="{E3AF190D-9153-4849-8D73-82E2FC3A4053}"/>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4161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dissolve">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dissolve">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dissolve">
                                      <p:cBhvr>
                                        <p:cTn id="2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7" grpId="0"/>
      <p:bldP spid="18" grpId="0"/>
      <p:bldP spid="19"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C9A6680-5220-C94B-B54B-8246CBDC5236}"/>
              </a:ext>
            </a:extLst>
          </p:cNvPr>
          <p:cNvGrpSpPr/>
          <p:nvPr/>
        </p:nvGrpSpPr>
        <p:grpSpPr>
          <a:xfrm>
            <a:off x="6272212" y="1937764"/>
            <a:ext cx="3671888" cy="4505326"/>
            <a:chOff x="6272212" y="1937764"/>
            <a:chExt cx="3671888" cy="4505326"/>
          </a:xfrm>
        </p:grpSpPr>
        <p:sp>
          <p:nvSpPr>
            <p:cNvPr id="20" name="Rectangle 12">
              <a:extLst>
                <a:ext uri="{FF2B5EF4-FFF2-40B4-BE49-F238E27FC236}">
                  <a16:creationId xmlns:a16="http://schemas.microsoft.com/office/drawing/2014/main" id="{99BE727C-D65D-1B40-96AC-483DEC4F567E}"/>
                </a:ext>
              </a:extLst>
            </p:cNvPr>
            <p:cNvSpPr>
              <a:spLocks noChangeArrowheads="1"/>
            </p:cNvSpPr>
            <p:nvPr/>
          </p:nvSpPr>
          <p:spPr bwMode="auto">
            <a:xfrm>
              <a:off x="6297612" y="2339402"/>
              <a:ext cx="3614738" cy="4103688"/>
            </a:xfrm>
            <a:prstGeom prst="rect">
              <a:avLst/>
            </a:prstGeom>
            <a:solidFill>
              <a:schemeClr val="bg1"/>
            </a:solidFill>
            <a:ln w="19050">
              <a:solidFill>
                <a:schemeClr val="tx1"/>
              </a:solidFill>
              <a:miter lim="800000"/>
              <a:headEnd/>
              <a:tailEnd/>
            </a:ln>
            <a:effectLst>
              <a:outerShdw blurRad="50800" dist="38100" dir="18900000" sx="101000" sy="101000" algn="bl" rotWithShape="0">
                <a:srgbClr val="0000A3">
                  <a:alpha val="40000"/>
                </a:srgb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Line 13">
              <a:extLst>
                <a:ext uri="{FF2B5EF4-FFF2-40B4-BE49-F238E27FC236}">
                  <a16:creationId xmlns:a16="http://schemas.microsoft.com/office/drawing/2014/main" id="{D3137C12-F806-3641-A910-12D839D30810}"/>
                </a:ext>
              </a:extLst>
            </p:cNvPr>
            <p:cNvSpPr>
              <a:spLocks noChangeShapeType="1"/>
            </p:cNvSpPr>
            <p:nvPr/>
          </p:nvSpPr>
          <p:spPr bwMode="auto">
            <a:xfrm>
              <a:off x="6286500" y="57668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 name="Line 14">
              <a:extLst>
                <a:ext uri="{FF2B5EF4-FFF2-40B4-BE49-F238E27FC236}">
                  <a16:creationId xmlns:a16="http://schemas.microsoft.com/office/drawing/2014/main" id="{EDBF86F0-1464-CB44-8885-0806AB78A64D}"/>
                </a:ext>
              </a:extLst>
            </p:cNvPr>
            <p:cNvSpPr>
              <a:spLocks noChangeShapeType="1"/>
            </p:cNvSpPr>
            <p:nvPr/>
          </p:nvSpPr>
          <p:spPr bwMode="auto">
            <a:xfrm>
              <a:off x="6297612" y="50810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Line 15">
              <a:extLst>
                <a:ext uri="{FF2B5EF4-FFF2-40B4-BE49-F238E27FC236}">
                  <a16:creationId xmlns:a16="http://schemas.microsoft.com/office/drawing/2014/main" id="{B63A2FA5-43E4-954D-9AB5-1D874BF6FD87}"/>
                </a:ext>
              </a:extLst>
            </p:cNvPr>
            <p:cNvSpPr>
              <a:spLocks noChangeShapeType="1"/>
            </p:cNvSpPr>
            <p:nvPr/>
          </p:nvSpPr>
          <p:spPr bwMode="auto">
            <a:xfrm>
              <a:off x="6286500" y="43952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16">
              <a:extLst>
                <a:ext uri="{FF2B5EF4-FFF2-40B4-BE49-F238E27FC236}">
                  <a16:creationId xmlns:a16="http://schemas.microsoft.com/office/drawing/2014/main" id="{AAF4D57F-AE3F-9647-BE59-19E830D1D27D}"/>
                </a:ext>
              </a:extLst>
            </p:cNvPr>
            <p:cNvSpPr>
              <a:spLocks noChangeShapeType="1"/>
            </p:cNvSpPr>
            <p:nvPr/>
          </p:nvSpPr>
          <p:spPr bwMode="auto">
            <a:xfrm>
              <a:off x="6286500" y="37205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17">
              <a:extLst>
                <a:ext uri="{FF2B5EF4-FFF2-40B4-BE49-F238E27FC236}">
                  <a16:creationId xmlns:a16="http://schemas.microsoft.com/office/drawing/2014/main" id="{679A37C6-A060-1A4E-9044-88577B96F0A5}"/>
                </a:ext>
              </a:extLst>
            </p:cNvPr>
            <p:cNvSpPr>
              <a:spLocks noChangeShapeType="1"/>
            </p:cNvSpPr>
            <p:nvPr/>
          </p:nvSpPr>
          <p:spPr bwMode="auto">
            <a:xfrm>
              <a:off x="6284912" y="32633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18">
              <a:extLst>
                <a:ext uri="{FF2B5EF4-FFF2-40B4-BE49-F238E27FC236}">
                  <a16:creationId xmlns:a16="http://schemas.microsoft.com/office/drawing/2014/main" id="{673541D1-57E3-2945-9429-F011927643EA}"/>
                </a:ext>
              </a:extLst>
            </p:cNvPr>
            <p:cNvSpPr>
              <a:spLocks noChangeShapeType="1"/>
            </p:cNvSpPr>
            <p:nvPr/>
          </p:nvSpPr>
          <p:spPr bwMode="auto">
            <a:xfrm>
              <a:off x="6272212" y="281247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19">
              <a:extLst>
                <a:ext uri="{FF2B5EF4-FFF2-40B4-BE49-F238E27FC236}">
                  <a16:creationId xmlns:a16="http://schemas.microsoft.com/office/drawing/2014/main" id="{54CFADCD-AE37-1644-BF88-67FE47DB3E96}"/>
                </a:ext>
              </a:extLst>
            </p:cNvPr>
            <p:cNvSpPr>
              <a:spLocks noChangeShapeType="1"/>
            </p:cNvSpPr>
            <p:nvPr/>
          </p:nvSpPr>
          <p:spPr bwMode="auto">
            <a:xfrm>
              <a:off x="8104187" y="2350514"/>
              <a:ext cx="3175" cy="13604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Text Box 20">
              <a:extLst>
                <a:ext uri="{FF2B5EF4-FFF2-40B4-BE49-F238E27FC236}">
                  <a16:creationId xmlns:a16="http://schemas.microsoft.com/office/drawing/2014/main" id="{3D1A7AB7-6B0B-CF47-A475-00A1549B5634}"/>
                </a:ext>
              </a:extLst>
            </p:cNvPr>
            <p:cNvSpPr txBox="1">
              <a:spLocks noChangeArrowheads="1"/>
            </p:cNvSpPr>
            <p:nvPr/>
          </p:nvSpPr>
          <p:spPr bwMode="auto">
            <a:xfrm>
              <a:off x="6542087" y="2410839"/>
              <a:ext cx="1311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identification</a:t>
              </a:r>
            </a:p>
          </p:txBody>
        </p:sp>
        <p:sp>
          <p:nvSpPr>
            <p:cNvPr id="29" name="Text Box 21">
              <a:extLst>
                <a:ext uri="{FF2B5EF4-FFF2-40B4-BE49-F238E27FC236}">
                  <a16:creationId xmlns:a16="http://schemas.microsoft.com/office/drawing/2014/main" id="{F6CD8852-97C9-AA40-BE0D-939C3F2037C6}"/>
                </a:ext>
              </a:extLst>
            </p:cNvPr>
            <p:cNvSpPr txBox="1">
              <a:spLocks noChangeArrowheads="1"/>
            </p:cNvSpPr>
            <p:nvPr/>
          </p:nvSpPr>
          <p:spPr bwMode="auto">
            <a:xfrm>
              <a:off x="8666162" y="2410839"/>
              <a:ext cx="6127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flags</a:t>
              </a:r>
            </a:p>
          </p:txBody>
        </p:sp>
        <p:sp>
          <p:nvSpPr>
            <p:cNvPr id="30" name="Text Box 22">
              <a:extLst>
                <a:ext uri="{FF2B5EF4-FFF2-40B4-BE49-F238E27FC236}">
                  <a16:creationId xmlns:a16="http://schemas.microsoft.com/office/drawing/2014/main" id="{8E843694-5A82-3146-BF88-2166E2F008E6}"/>
                </a:ext>
              </a:extLst>
            </p:cNvPr>
            <p:cNvSpPr txBox="1">
              <a:spLocks noChangeArrowheads="1"/>
            </p:cNvSpPr>
            <p:nvPr/>
          </p:nvSpPr>
          <p:spPr bwMode="auto">
            <a:xfrm>
              <a:off x="6573837" y="2868039"/>
              <a:ext cx="1222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questions</a:t>
              </a:r>
            </a:p>
          </p:txBody>
        </p:sp>
        <p:sp>
          <p:nvSpPr>
            <p:cNvPr id="31" name="Text Box 23">
              <a:extLst>
                <a:ext uri="{FF2B5EF4-FFF2-40B4-BE49-F238E27FC236}">
                  <a16:creationId xmlns:a16="http://schemas.microsoft.com/office/drawing/2014/main" id="{647BB3F6-ABB6-7745-BEE2-09BC405C08B2}"/>
                </a:ext>
              </a:extLst>
            </p:cNvPr>
            <p:cNvSpPr txBox="1">
              <a:spLocks noChangeArrowheads="1"/>
            </p:cNvSpPr>
            <p:nvPr/>
          </p:nvSpPr>
          <p:spPr bwMode="auto">
            <a:xfrm>
              <a:off x="6457950" y="3879277"/>
              <a:ext cx="32781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questions (variable # of questions)</a:t>
              </a:r>
            </a:p>
          </p:txBody>
        </p:sp>
        <p:sp>
          <p:nvSpPr>
            <p:cNvPr id="32" name="Text Box 26">
              <a:extLst>
                <a:ext uri="{FF2B5EF4-FFF2-40B4-BE49-F238E27FC236}">
                  <a16:creationId xmlns:a16="http://schemas.microsoft.com/office/drawing/2014/main" id="{43C35098-F1D5-F844-AD59-9E1AB2E6B0E1}"/>
                </a:ext>
              </a:extLst>
            </p:cNvPr>
            <p:cNvSpPr txBox="1">
              <a:spLocks noChangeArrowheads="1"/>
            </p:cNvSpPr>
            <p:nvPr/>
          </p:nvSpPr>
          <p:spPr bwMode="auto">
            <a:xfrm>
              <a:off x="8167687" y="3323652"/>
              <a:ext cx="1671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additional RRs</a:t>
              </a:r>
            </a:p>
          </p:txBody>
        </p:sp>
        <p:sp>
          <p:nvSpPr>
            <p:cNvPr id="33" name="Text Box 27">
              <a:extLst>
                <a:ext uri="{FF2B5EF4-FFF2-40B4-BE49-F238E27FC236}">
                  <a16:creationId xmlns:a16="http://schemas.microsoft.com/office/drawing/2014/main" id="{C77DED5D-F85E-BD49-A1EA-E279AC50D936}"/>
                </a:ext>
              </a:extLst>
            </p:cNvPr>
            <p:cNvSpPr txBox="1">
              <a:spLocks noChangeArrowheads="1"/>
            </p:cNvSpPr>
            <p:nvPr/>
          </p:nvSpPr>
          <p:spPr bwMode="auto">
            <a:xfrm>
              <a:off x="6415087" y="3325239"/>
              <a:ext cx="1584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authority RRs</a:t>
              </a:r>
            </a:p>
          </p:txBody>
        </p:sp>
        <p:sp>
          <p:nvSpPr>
            <p:cNvPr id="34" name="Text Box 28">
              <a:extLst>
                <a:ext uri="{FF2B5EF4-FFF2-40B4-BE49-F238E27FC236}">
                  <a16:creationId xmlns:a16="http://schemas.microsoft.com/office/drawing/2014/main" id="{570DB478-D786-3F43-96D9-4A3EFE52D168}"/>
                </a:ext>
              </a:extLst>
            </p:cNvPr>
            <p:cNvSpPr txBox="1">
              <a:spLocks noChangeArrowheads="1"/>
            </p:cNvSpPr>
            <p:nvPr/>
          </p:nvSpPr>
          <p:spPr bwMode="auto">
            <a:xfrm>
              <a:off x="8266112" y="2877564"/>
              <a:ext cx="14589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answer RRs</a:t>
              </a:r>
            </a:p>
          </p:txBody>
        </p:sp>
        <p:sp>
          <p:nvSpPr>
            <p:cNvPr id="35" name="Text Box 30">
              <a:extLst>
                <a:ext uri="{FF2B5EF4-FFF2-40B4-BE49-F238E27FC236}">
                  <a16:creationId xmlns:a16="http://schemas.microsoft.com/office/drawing/2014/main" id="{EC9CAD9A-2ACC-E841-964A-C51614A31DF5}"/>
                </a:ext>
              </a:extLst>
            </p:cNvPr>
            <p:cNvSpPr txBox="1">
              <a:spLocks noChangeArrowheads="1"/>
            </p:cNvSpPr>
            <p:nvPr/>
          </p:nvSpPr>
          <p:spPr bwMode="auto">
            <a:xfrm>
              <a:off x="6765925" y="4563489"/>
              <a:ext cx="26908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answers (variable # of RRs)</a:t>
              </a:r>
            </a:p>
          </p:txBody>
        </p:sp>
        <p:sp>
          <p:nvSpPr>
            <p:cNvPr id="36" name="Text Box 31">
              <a:extLst>
                <a:ext uri="{FF2B5EF4-FFF2-40B4-BE49-F238E27FC236}">
                  <a16:creationId xmlns:a16="http://schemas.microsoft.com/office/drawing/2014/main" id="{C50AEEC2-E934-374F-AD10-414E9A36FC33}"/>
                </a:ext>
              </a:extLst>
            </p:cNvPr>
            <p:cNvSpPr txBox="1">
              <a:spLocks noChangeArrowheads="1"/>
            </p:cNvSpPr>
            <p:nvPr/>
          </p:nvSpPr>
          <p:spPr bwMode="auto">
            <a:xfrm>
              <a:off x="6796087" y="5249289"/>
              <a:ext cx="2714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authority (variable # of RRs)</a:t>
              </a:r>
            </a:p>
          </p:txBody>
        </p:sp>
        <p:sp>
          <p:nvSpPr>
            <p:cNvPr id="37" name="Text Box 32">
              <a:extLst>
                <a:ext uri="{FF2B5EF4-FFF2-40B4-BE49-F238E27FC236}">
                  <a16:creationId xmlns:a16="http://schemas.microsoft.com/office/drawing/2014/main" id="{0F454706-890A-194D-A8B9-1F027F5A53E2}"/>
                </a:ext>
              </a:extLst>
            </p:cNvPr>
            <p:cNvSpPr txBox="1">
              <a:spLocks noChangeArrowheads="1"/>
            </p:cNvSpPr>
            <p:nvPr/>
          </p:nvSpPr>
          <p:spPr bwMode="auto">
            <a:xfrm>
              <a:off x="6492875" y="5916039"/>
              <a:ext cx="3186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additional info (variable # of RRs)</a:t>
              </a:r>
            </a:p>
          </p:txBody>
        </p:sp>
        <p:grpSp>
          <p:nvGrpSpPr>
            <p:cNvPr id="40" name="Group 60">
              <a:extLst>
                <a:ext uri="{FF2B5EF4-FFF2-40B4-BE49-F238E27FC236}">
                  <a16:creationId xmlns:a16="http://schemas.microsoft.com/office/drawing/2014/main" id="{B20DF2CE-5427-7642-BC04-9D36B08A468C}"/>
                </a:ext>
              </a:extLst>
            </p:cNvPr>
            <p:cNvGrpSpPr>
              <a:grpSpLocks/>
            </p:cNvGrpSpPr>
            <p:nvPr/>
          </p:nvGrpSpPr>
          <p:grpSpPr bwMode="auto">
            <a:xfrm>
              <a:off x="6302375" y="1937764"/>
              <a:ext cx="1747837" cy="274638"/>
              <a:chOff x="2691" y="1194"/>
              <a:chExt cx="1101" cy="173"/>
            </a:xfrm>
          </p:grpSpPr>
          <p:sp>
            <p:nvSpPr>
              <p:cNvPr id="41" name="Text Box 57">
                <a:extLst>
                  <a:ext uri="{FF2B5EF4-FFF2-40B4-BE49-F238E27FC236}">
                    <a16:creationId xmlns:a16="http://schemas.microsoft.com/office/drawing/2014/main" id="{4CC1EC8B-ED8A-534D-B8AB-0E3E39481892}"/>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42" name="Line 58">
                <a:extLst>
                  <a:ext uri="{FF2B5EF4-FFF2-40B4-BE49-F238E27FC236}">
                    <a16:creationId xmlns:a16="http://schemas.microsoft.com/office/drawing/2014/main" id="{FD720698-F5B3-5C47-A102-5E4786459A22}"/>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 name="Line 59">
                <a:extLst>
                  <a:ext uri="{FF2B5EF4-FFF2-40B4-BE49-F238E27FC236}">
                    <a16:creationId xmlns:a16="http://schemas.microsoft.com/office/drawing/2014/main" id="{5FE43354-E99E-6549-837E-529B4A967BBD}"/>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4" name="Group 61">
              <a:extLst>
                <a:ext uri="{FF2B5EF4-FFF2-40B4-BE49-F238E27FC236}">
                  <a16:creationId xmlns:a16="http://schemas.microsoft.com/office/drawing/2014/main" id="{7B6CBFB9-B999-324E-91C4-CB7BCE5D8665}"/>
                </a:ext>
              </a:extLst>
            </p:cNvPr>
            <p:cNvGrpSpPr>
              <a:grpSpLocks/>
            </p:cNvGrpSpPr>
            <p:nvPr/>
          </p:nvGrpSpPr>
          <p:grpSpPr bwMode="auto">
            <a:xfrm>
              <a:off x="8077200" y="1937764"/>
              <a:ext cx="1747837" cy="274638"/>
              <a:chOff x="2691" y="1194"/>
              <a:chExt cx="1101" cy="173"/>
            </a:xfrm>
          </p:grpSpPr>
          <p:sp>
            <p:nvSpPr>
              <p:cNvPr id="45" name="Text Box 62">
                <a:extLst>
                  <a:ext uri="{FF2B5EF4-FFF2-40B4-BE49-F238E27FC236}">
                    <a16:creationId xmlns:a16="http://schemas.microsoft.com/office/drawing/2014/main" id="{E2F0F997-6116-0C45-BA9F-CBA730A15961}"/>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46" name="Line 63">
                <a:extLst>
                  <a:ext uri="{FF2B5EF4-FFF2-40B4-BE49-F238E27FC236}">
                    <a16:creationId xmlns:a16="http://schemas.microsoft.com/office/drawing/2014/main" id="{17A912FD-E8A8-8442-8F53-5994F27165BE}"/>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Line 64">
                <a:extLst>
                  <a:ext uri="{FF2B5EF4-FFF2-40B4-BE49-F238E27FC236}">
                    <a16:creationId xmlns:a16="http://schemas.microsoft.com/office/drawing/2014/main" id="{07B7A39C-E852-2B4C-941E-0B488FF8CD3B}"/>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protocol messages</a:t>
            </a:r>
            <a:endParaRPr lang="en-US" sz="4400" dirty="0">
              <a:cs typeface="Calibri" panose="020F0502020204030204" pitchFamily="34" charset="0"/>
            </a:endParaRPr>
          </a:p>
        </p:txBody>
      </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693057" y="1391557"/>
            <a:ext cx="10393362"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query</a:t>
            </a: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reply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messages, both have same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format:</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Rectangle 4">
            <a:extLst>
              <a:ext uri="{FF2B5EF4-FFF2-40B4-BE49-F238E27FC236}">
                <a16:creationId xmlns:a16="http://schemas.microsoft.com/office/drawing/2014/main" id="{F978C79B-5602-8E43-829C-44002A5A2D5E}"/>
              </a:ext>
            </a:extLst>
          </p:cNvPr>
          <p:cNvSpPr>
            <a:spLocks noChangeArrowheads="1"/>
          </p:cNvSpPr>
          <p:nvPr/>
        </p:nvSpPr>
        <p:spPr bwMode="auto">
          <a:xfrm>
            <a:off x="1407887" y="2394964"/>
            <a:ext cx="4688114" cy="3838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auto" latinLnBrk="0" hangingPunct="1">
              <a:lnSpc>
                <a:spcPct val="100000"/>
              </a:lnSpc>
              <a:spcBef>
                <a:spcPts val="0"/>
              </a:spcBef>
              <a:spcAft>
                <a:spcPts val="0"/>
              </a:spcAft>
              <a:buClrTx/>
              <a:buSzTx/>
              <a:buFont typeface="ZapfDingbat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message header:</a:t>
            </a:r>
          </a:p>
          <a:p>
            <a:pPr marL="227013" marR="0" lvl="0" indent="-227013"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identification: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 16 bit # for query, reply to query uses same #</a:t>
            </a:r>
          </a:p>
          <a:p>
            <a:pPr marL="227013" marR="0" lvl="0" indent="-227013"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flags:</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query or reply</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recursion desired </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recursion available</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reply is authoritative</a:t>
            </a:r>
          </a:p>
        </p:txBody>
      </p:sp>
      <p:sp>
        <p:nvSpPr>
          <p:cNvPr id="38" name="Line 34">
            <a:extLst>
              <a:ext uri="{FF2B5EF4-FFF2-40B4-BE49-F238E27FC236}">
                <a16:creationId xmlns:a16="http://schemas.microsoft.com/office/drawing/2014/main" id="{03A0FB20-73AE-C645-8115-85F6EEA5B5D1}"/>
              </a:ext>
            </a:extLst>
          </p:cNvPr>
          <p:cNvSpPr>
            <a:spLocks noChangeShapeType="1"/>
          </p:cNvSpPr>
          <p:nvPr/>
        </p:nvSpPr>
        <p:spPr bwMode="auto">
          <a:xfrm flipV="1">
            <a:off x="3710672" y="2610864"/>
            <a:ext cx="2902854" cy="295274"/>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35">
            <a:extLst>
              <a:ext uri="{FF2B5EF4-FFF2-40B4-BE49-F238E27FC236}">
                <a16:creationId xmlns:a16="http://schemas.microsoft.com/office/drawing/2014/main" id="{1A55A89B-1CD7-B54F-863D-E99720E03B7C}"/>
              </a:ext>
            </a:extLst>
          </p:cNvPr>
          <p:cNvSpPr>
            <a:spLocks noChangeShapeType="1"/>
          </p:cNvSpPr>
          <p:nvPr/>
        </p:nvSpPr>
        <p:spPr bwMode="auto">
          <a:xfrm flipV="1">
            <a:off x="2352675" y="2590227"/>
            <a:ext cx="6383337" cy="1208088"/>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Slide Number Placeholder 2">
            <a:extLst>
              <a:ext uri="{FF2B5EF4-FFF2-40B4-BE49-F238E27FC236}">
                <a16:creationId xmlns:a16="http://schemas.microsoft.com/office/drawing/2014/main" id="{B83050FC-315F-2544-B90A-1FF8E08E69C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15497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8"/>
                                        </p:tgtEl>
                                        <p:attrNameLst>
                                          <p:attrName>style.visibility</p:attrName>
                                        </p:attrNameLst>
                                      </p:cBhvr>
                                      <p:to>
                                        <p:strVal val="visible"/>
                                      </p:to>
                                    </p:set>
                                    <p:animEffect transition="in" filter="dissolve">
                                      <p:cBhvr>
                                        <p:cTn id="10" dur="500"/>
                                        <p:tgtEl>
                                          <p:spTgt spid="38"/>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1">
                                            <p:txEl>
                                              <p:pRg st="2" end="2"/>
                                            </p:txEl>
                                          </p:spTgt>
                                        </p:tgtEl>
                                        <p:attrNameLst>
                                          <p:attrName>style.visibility</p:attrName>
                                        </p:attrNameLst>
                                      </p:cBhvr>
                                      <p:to>
                                        <p:strVal val="visible"/>
                                      </p:to>
                                    </p:set>
                                    <p:animEffect transition="in" filter="dissolve">
                                      <p:cBhvr>
                                        <p:cTn id="15" dur="500"/>
                                        <p:tgtEl>
                                          <p:spTgt spid="1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1">
                                            <p:txEl>
                                              <p:pRg st="3" end="3"/>
                                            </p:txEl>
                                          </p:spTgt>
                                        </p:tgtEl>
                                        <p:attrNameLst>
                                          <p:attrName>style.visibility</p:attrName>
                                        </p:attrNameLst>
                                      </p:cBhvr>
                                      <p:to>
                                        <p:strVal val="visible"/>
                                      </p:to>
                                    </p:set>
                                    <p:animEffect transition="in" filter="dissolve">
                                      <p:cBhvr>
                                        <p:cTn id="18" dur="500"/>
                                        <p:tgtEl>
                                          <p:spTgt spid="1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1">
                                            <p:txEl>
                                              <p:pRg st="4" end="4"/>
                                            </p:txEl>
                                          </p:spTgt>
                                        </p:tgtEl>
                                        <p:attrNameLst>
                                          <p:attrName>style.visibility</p:attrName>
                                        </p:attrNameLst>
                                      </p:cBhvr>
                                      <p:to>
                                        <p:strVal val="visible"/>
                                      </p:to>
                                    </p:set>
                                    <p:animEffect transition="in" filter="dissolve">
                                      <p:cBhvr>
                                        <p:cTn id="21" dur="500"/>
                                        <p:tgtEl>
                                          <p:spTgt spid="1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1">
                                            <p:txEl>
                                              <p:pRg st="5" end="5"/>
                                            </p:txEl>
                                          </p:spTgt>
                                        </p:tgtEl>
                                        <p:attrNameLst>
                                          <p:attrName>style.visibility</p:attrName>
                                        </p:attrNameLst>
                                      </p:cBhvr>
                                      <p:to>
                                        <p:strVal val="visible"/>
                                      </p:to>
                                    </p:set>
                                    <p:animEffect transition="in" filter="dissolve">
                                      <p:cBhvr>
                                        <p:cTn id="24" dur="500"/>
                                        <p:tgtEl>
                                          <p:spTgt spid="11">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1">
                                            <p:txEl>
                                              <p:pRg st="6" end="6"/>
                                            </p:txEl>
                                          </p:spTgt>
                                        </p:tgtEl>
                                        <p:attrNameLst>
                                          <p:attrName>style.visibility</p:attrName>
                                        </p:attrNameLst>
                                      </p:cBhvr>
                                      <p:to>
                                        <p:strVal val="visible"/>
                                      </p:to>
                                    </p:set>
                                    <p:animEffect transition="in" filter="dissolve">
                                      <p:cBhvr>
                                        <p:cTn id="27" dur="500"/>
                                        <p:tgtEl>
                                          <p:spTgt spid="11">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dissolve">
                                      <p:cBhvr>
                                        <p:cTn id="30"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F3A966D3-2C53-7043-9726-8E5764BD36FD}"/>
              </a:ext>
            </a:extLst>
          </p:cNvPr>
          <p:cNvGrpSpPr/>
          <p:nvPr/>
        </p:nvGrpSpPr>
        <p:grpSpPr>
          <a:xfrm>
            <a:off x="6272212" y="1937764"/>
            <a:ext cx="3671888" cy="4505326"/>
            <a:chOff x="6272212" y="1937764"/>
            <a:chExt cx="3671888" cy="4505326"/>
          </a:xfrm>
        </p:grpSpPr>
        <p:sp>
          <p:nvSpPr>
            <p:cNvPr id="58" name="Rectangle 12">
              <a:extLst>
                <a:ext uri="{FF2B5EF4-FFF2-40B4-BE49-F238E27FC236}">
                  <a16:creationId xmlns:a16="http://schemas.microsoft.com/office/drawing/2014/main" id="{D3568E88-5955-424B-B8F5-A21359D5E540}"/>
                </a:ext>
              </a:extLst>
            </p:cNvPr>
            <p:cNvSpPr>
              <a:spLocks noChangeArrowheads="1"/>
            </p:cNvSpPr>
            <p:nvPr/>
          </p:nvSpPr>
          <p:spPr bwMode="auto">
            <a:xfrm>
              <a:off x="6297612" y="2339402"/>
              <a:ext cx="3614738" cy="4103688"/>
            </a:xfrm>
            <a:prstGeom prst="rect">
              <a:avLst/>
            </a:prstGeom>
            <a:solidFill>
              <a:schemeClr val="bg1"/>
            </a:solidFill>
            <a:ln w="19050">
              <a:solidFill>
                <a:schemeClr val="tx1"/>
              </a:solidFill>
              <a:miter lim="800000"/>
              <a:headEnd/>
              <a:tailEnd/>
            </a:ln>
            <a:effectLst>
              <a:outerShdw blurRad="50800" dist="38100" dir="18900000" sx="101000" sy="101000" algn="bl" rotWithShape="0">
                <a:srgbClr val="0000A3">
                  <a:alpha val="40000"/>
                </a:srgb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 name="Line 13">
              <a:extLst>
                <a:ext uri="{FF2B5EF4-FFF2-40B4-BE49-F238E27FC236}">
                  <a16:creationId xmlns:a16="http://schemas.microsoft.com/office/drawing/2014/main" id="{F1DAA21C-2CC0-F041-B1F7-E5116088076B}"/>
                </a:ext>
              </a:extLst>
            </p:cNvPr>
            <p:cNvSpPr>
              <a:spLocks noChangeShapeType="1"/>
            </p:cNvSpPr>
            <p:nvPr/>
          </p:nvSpPr>
          <p:spPr bwMode="auto">
            <a:xfrm>
              <a:off x="6286500" y="57668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14">
              <a:extLst>
                <a:ext uri="{FF2B5EF4-FFF2-40B4-BE49-F238E27FC236}">
                  <a16:creationId xmlns:a16="http://schemas.microsoft.com/office/drawing/2014/main" id="{507E3301-3AAB-0340-A7F1-6C57515086B5}"/>
                </a:ext>
              </a:extLst>
            </p:cNvPr>
            <p:cNvSpPr>
              <a:spLocks noChangeShapeType="1"/>
            </p:cNvSpPr>
            <p:nvPr/>
          </p:nvSpPr>
          <p:spPr bwMode="auto">
            <a:xfrm>
              <a:off x="6297612" y="50810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Line 15">
              <a:extLst>
                <a:ext uri="{FF2B5EF4-FFF2-40B4-BE49-F238E27FC236}">
                  <a16:creationId xmlns:a16="http://schemas.microsoft.com/office/drawing/2014/main" id="{C84DEA63-7944-AC4C-88AD-6817D39540D9}"/>
                </a:ext>
              </a:extLst>
            </p:cNvPr>
            <p:cNvSpPr>
              <a:spLocks noChangeShapeType="1"/>
            </p:cNvSpPr>
            <p:nvPr/>
          </p:nvSpPr>
          <p:spPr bwMode="auto">
            <a:xfrm>
              <a:off x="6286500" y="43952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Line 16">
              <a:extLst>
                <a:ext uri="{FF2B5EF4-FFF2-40B4-BE49-F238E27FC236}">
                  <a16:creationId xmlns:a16="http://schemas.microsoft.com/office/drawing/2014/main" id="{DC9B8E6D-9F7D-004C-98A3-75DEEEBD9AD5}"/>
                </a:ext>
              </a:extLst>
            </p:cNvPr>
            <p:cNvSpPr>
              <a:spLocks noChangeShapeType="1"/>
            </p:cNvSpPr>
            <p:nvPr/>
          </p:nvSpPr>
          <p:spPr bwMode="auto">
            <a:xfrm>
              <a:off x="6286500" y="37205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17">
              <a:extLst>
                <a:ext uri="{FF2B5EF4-FFF2-40B4-BE49-F238E27FC236}">
                  <a16:creationId xmlns:a16="http://schemas.microsoft.com/office/drawing/2014/main" id="{306014BE-BC39-824E-9F78-D660CD267573}"/>
                </a:ext>
              </a:extLst>
            </p:cNvPr>
            <p:cNvSpPr>
              <a:spLocks noChangeShapeType="1"/>
            </p:cNvSpPr>
            <p:nvPr/>
          </p:nvSpPr>
          <p:spPr bwMode="auto">
            <a:xfrm>
              <a:off x="6284912" y="32633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18">
              <a:extLst>
                <a:ext uri="{FF2B5EF4-FFF2-40B4-BE49-F238E27FC236}">
                  <a16:creationId xmlns:a16="http://schemas.microsoft.com/office/drawing/2014/main" id="{A42C2C1E-84BD-9743-97E0-09CF9FCFF2BD}"/>
                </a:ext>
              </a:extLst>
            </p:cNvPr>
            <p:cNvSpPr>
              <a:spLocks noChangeShapeType="1"/>
            </p:cNvSpPr>
            <p:nvPr/>
          </p:nvSpPr>
          <p:spPr bwMode="auto">
            <a:xfrm>
              <a:off x="6272212" y="281247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19">
              <a:extLst>
                <a:ext uri="{FF2B5EF4-FFF2-40B4-BE49-F238E27FC236}">
                  <a16:creationId xmlns:a16="http://schemas.microsoft.com/office/drawing/2014/main" id="{A5708C43-6E7B-824A-980E-C5EB81FC2101}"/>
                </a:ext>
              </a:extLst>
            </p:cNvPr>
            <p:cNvSpPr>
              <a:spLocks noChangeShapeType="1"/>
            </p:cNvSpPr>
            <p:nvPr/>
          </p:nvSpPr>
          <p:spPr bwMode="auto">
            <a:xfrm>
              <a:off x="8104187" y="2350514"/>
              <a:ext cx="3175" cy="13604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20">
              <a:extLst>
                <a:ext uri="{FF2B5EF4-FFF2-40B4-BE49-F238E27FC236}">
                  <a16:creationId xmlns:a16="http://schemas.microsoft.com/office/drawing/2014/main" id="{B5DFDF92-2319-2549-A363-2E65C1291108}"/>
                </a:ext>
              </a:extLst>
            </p:cNvPr>
            <p:cNvSpPr txBox="1">
              <a:spLocks noChangeArrowheads="1"/>
            </p:cNvSpPr>
            <p:nvPr/>
          </p:nvSpPr>
          <p:spPr bwMode="auto">
            <a:xfrm>
              <a:off x="6542087" y="2410839"/>
              <a:ext cx="1311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identification</a:t>
              </a:r>
            </a:p>
          </p:txBody>
        </p:sp>
        <p:sp>
          <p:nvSpPr>
            <p:cNvPr id="67" name="Text Box 21">
              <a:extLst>
                <a:ext uri="{FF2B5EF4-FFF2-40B4-BE49-F238E27FC236}">
                  <a16:creationId xmlns:a16="http://schemas.microsoft.com/office/drawing/2014/main" id="{D4E993B8-AE34-384B-8C59-1B56BB128D3A}"/>
                </a:ext>
              </a:extLst>
            </p:cNvPr>
            <p:cNvSpPr txBox="1">
              <a:spLocks noChangeArrowheads="1"/>
            </p:cNvSpPr>
            <p:nvPr/>
          </p:nvSpPr>
          <p:spPr bwMode="auto">
            <a:xfrm>
              <a:off x="8666162" y="2410839"/>
              <a:ext cx="6127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flags</a:t>
              </a:r>
            </a:p>
          </p:txBody>
        </p:sp>
        <p:sp>
          <p:nvSpPr>
            <p:cNvPr id="68" name="Text Box 22">
              <a:extLst>
                <a:ext uri="{FF2B5EF4-FFF2-40B4-BE49-F238E27FC236}">
                  <a16:creationId xmlns:a16="http://schemas.microsoft.com/office/drawing/2014/main" id="{B3DF818C-F6C8-E14D-A46C-FD30630746B9}"/>
                </a:ext>
              </a:extLst>
            </p:cNvPr>
            <p:cNvSpPr txBox="1">
              <a:spLocks noChangeArrowheads="1"/>
            </p:cNvSpPr>
            <p:nvPr/>
          </p:nvSpPr>
          <p:spPr bwMode="auto">
            <a:xfrm>
              <a:off x="6573837" y="2868039"/>
              <a:ext cx="1222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questions</a:t>
              </a:r>
            </a:p>
          </p:txBody>
        </p:sp>
        <p:sp>
          <p:nvSpPr>
            <p:cNvPr id="69" name="Text Box 23">
              <a:extLst>
                <a:ext uri="{FF2B5EF4-FFF2-40B4-BE49-F238E27FC236}">
                  <a16:creationId xmlns:a16="http://schemas.microsoft.com/office/drawing/2014/main" id="{9A6A9AC2-926A-8B4E-81B0-9CE0DD3BB5BE}"/>
                </a:ext>
              </a:extLst>
            </p:cNvPr>
            <p:cNvSpPr txBox="1">
              <a:spLocks noChangeArrowheads="1"/>
            </p:cNvSpPr>
            <p:nvPr/>
          </p:nvSpPr>
          <p:spPr bwMode="auto">
            <a:xfrm>
              <a:off x="6457950" y="3879277"/>
              <a:ext cx="32781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questions (variable # of questions)</a:t>
              </a:r>
            </a:p>
          </p:txBody>
        </p:sp>
        <p:sp>
          <p:nvSpPr>
            <p:cNvPr id="70" name="Text Box 26">
              <a:extLst>
                <a:ext uri="{FF2B5EF4-FFF2-40B4-BE49-F238E27FC236}">
                  <a16:creationId xmlns:a16="http://schemas.microsoft.com/office/drawing/2014/main" id="{C9071FBC-5A74-7341-A63F-649340BD848A}"/>
                </a:ext>
              </a:extLst>
            </p:cNvPr>
            <p:cNvSpPr txBox="1">
              <a:spLocks noChangeArrowheads="1"/>
            </p:cNvSpPr>
            <p:nvPr/>
          </p:nvSpPr>
          <p:spPr bwMode="auto">
            <a:xfrm>
              <a:off x="8167687" y="3323652"/>
              <a:ext cx="1671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additional RRs</a:t>
              </a:r>
            </a:p>
          </p:txBody>
        </p:sp>
        <p:sp>
          <p:nvSpPr>
            <p:cNvPr id="71" name="Text Box 27">
              <a:extLst>
                <a:ext uri="{FF2B5EF4-FFF2-40B4-BE49-F238E27FC236}">
                  <a16:creationId xmlns:a16="http://schemas.microsoft.com/office/drawing/2014/main" id="{9513342D-3D82-2446-A7D3-28EDD5EAEE7E}"/>
                </a:ext>
              </a:extLst>
            </p:cNvPr>
            <p:cNvSpPr txBox="1">
              <a:spLocks noChangeArrowheads="1"/>
            </p:cNvSpPr>
            <p:nvPr/>
          </p:nvSpPr>
          <p:spPr bwMode="auto">
            <a:xfrm>
              <a:off x="6415087" y="3325239"/>
              <a:ext cx="1584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authority RRs</a:t>
              </a:r>
            </a:p>
          </p:txBody>
        </p:sp>
        <p:sp>
          <p:nvSpPr>
            <p:cNvPr id="72" name="Text Box 28">
              <a:extLst>
                <a:ext uri="{FF2B5EF4-FFF2-40B4-BE49-F238E27FC236}">
                  <a16:creationId xmlns:a16="http://schemas.microsoft.com/office/drawing/2014/main" id="{83ED9871-C6FF-8644-98E4-EEE7A5BD0267}"/>
                </a:ext>
              </a:extLst>
            </p:cNvPr>
            <p:cNvSpPr txBox="1">
              <a:spLocks noChangeArrowheads="1"/>
            </p:cNvSpPr>
            <p:nvPr/>
          </p:nvSpPr>
          <p:spPr bwMode="auto">
            <a:xfrm>
              <a:off x="8266112" y="2877564"/>
              <a:ext cx="14589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answer RRs</a:t>
              </a:r>
            </a:p>
          </p:txBody>
        </p:sp>
        <p:sp>
          <p:nvSpPr>
            <p:cNvPr id="73" name="Text Box 30">
              <a:extLst>
                <a:ext uri="{FF2B5EF4-FFF2-40B4-BE49-F238E27FC236}">
                  <a16:creationId xmlns:a16="http://schemas.microsoft.com/office/drawing/2014/main" id="{646FFA4C-D2F4-804F-BB10-D2E1E711F5DF}"/>
                </a:ext>
              </a:extLst>
            </p:cNvPr>
            <p:cNvSpPr txBox="1">
              <a:spLocks noChangeArrowheads="1"/>
            </p:cNvSpPr>
            <p:nvPr/>
          </p:nvSpPr>
          <p:spPr bwMode="auto">
            <a:xfrm>
              <a:off x="6765925" y="4563489"/>
              <a:ext cx="26908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answers (variable # of RRs)</a:t>
              </a:r>
            </a:p>
          </p:txBody>
        </p:sp>
        <p:sp>
          <p:nvSpPr>
            <p:cNvPr id="74" name="Text Box 31">
              <a:extLst>
                <a:ext uri="{FF2B5EF4-FFF2-40B4-BE49-F238E27FC236}">
                  <a16:creationId xmlns:a16="http://schemas.microsoft.com/office/drawing/2014/main" id="{F169C7FC-D0F8-9546-93C0-00F4E6E4B0A7}"/>
                </a:ext>
              </a:extLst>
            </p:cNvPr>
            <p:cNvSpPr txBox="1">
              <a:spLocks noChangeArrowheads="1"/>
            </p:cNvSpPr>
            <p:nvPr/>
          </p:nvSpPr>
          <p:spPr bwMode="auto">
            <a:xfrm>
              <a:off x="6796087" y="5249289"/>
              <a:ext cx="2714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authority (variable # of RRs)</a:t>
              </a:r>
            </a:p>
          </p:txBody>
        </p:sp>
        <p:sp>
          <p:nvSpPr>
            <p:cNvPr id="75" name="Text Box 32">
              <a:extLst>
                <a:ext uri="{FF2B5EF4-FFF2-40B4-BE49-F238E27FC236}">
                  <a16:creationId xmlns:a16="http://schemas.microsoft.com/office/drawing/2014/main" id="{2A810C4D-9EF9-0B42-8366-C238D3FBAE0A}"/>
                </a:ext>
              </a:extLst>
            </p:cNvPr>
            <p:cNvSpPr txBox="1">
              <a:spLocks noChangeArrowheads="1"/>
            </p:cNvSpPr>
            <p:nvPr/>
          </p:nvSpPr>
          <p:spPr bwMode="auto">
            <a:xfrm>
              <a:off x="6492875" y="5916039"/>
              <a:ext cx="3186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additional info (variable # of RRs)</a:t>
              </a:r>
            </a:p>
          </p:txBody>
        </p:sp>
        <p:grpSp>
          <p:nvGrpSpPr>
            <p:cNvPr id="76" name="Group 60">
              <a:extLst>
                <a:ext uri="{FF2B5EF4-FFF2-40B4-BE49-F238E27FC236}">
                  <a16:creationId xmlns:a16="http://schemas.microsoft.com/office/drawing/2014/main" id="{8BF3E406-CCE3-D64E-8AB4-D91149714F06}"/>
                </a:ext>
              </a:extLst>
            </p:cNvPr>
            <p:cNvGrpSpPr>
              <a:grpSpLocks/>
            </p:cNvGrpSpPr>
            <p:nvPr/>
          </p:nvGrpSpPr>
          <p:grpSpPr bwMode="auto">
            <a:xfrm>
              <a:off x="6302375" y="1937764"/>
              <a:ext cx="1747837" cy="274638"/>
              <a:chOff x="2691" y="1194"/>
              <a:chExt cx="1101" cy="173"/>
            </a:xfrm>
          </p:grpSpPr>
          <p:sp>
            <p:nvSpPr>
              <p:cNvPr id="81" name="Text Box 57">
                <a:extLst>
                  <a:ext uri="{FF2B5EF4-FFF2-40B4-BE49-F238E27FC236}">
                    <a16:creationId xmlns:a16="http://schemas.microsoft.com/office/drawing/2014/main" id="{C33F9937-2680-5C4C-811E-5F9E3D43BD26}"/>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82" name="Line 58">
                <a:extLst>
                  <a:ext uri="{FF2B5EF4-FFF2-40B4-BE49-F238E27FC236}">
                    <a16:creationId xmlns:a16="http://schemas.microsoft.com/office/drawing/2014/main" id="{B39B871F-A818-1B4E-A225-DA01D5EDAC73}"/>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Line 59">
                <a:extLst>
                  <a:ext uri="{FF2B5EF4-FFF2-40B4-BE49-F238E27FC236}">
                    <a16:creationId xmlns:a16="http://schemas.microsoft.com/office/drawing/2014/main" id="{3CB8F9AE-D625-1D4A-8625-28F8772B9B79}"/>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7" name="Group 61">
              <a:extLst>
                <a:ext uri="{FF2B5EF4-FFF2-40B4-BE49-F238E27FC236}">
                  <a16:creationId xmlns:a16="http://schemas.microsoft.com/office/drawing/2014/main" id="{711AFC78-9A4A-CD41-A49D-623142A48198}"/>
                </a:ext>
              </a:extLst>
            </p:cNvPr>
            <p:cNvGrpSpPr>
              <a:grpSpLocks/>
            </p:cNvGrpSpPr>
            <p:nvPr/>
          </p:nvGrpSpPr>
          <p:grpSpPr bwMode="auto">
            <a:xfrm>
              <a:off x="8077200" y="1937764"/>
              <a:ext cx="1747837" cy="274638"/>
              <a:chOff x="2691" y="1194"/>
              <a:chExt cx="1101" cy="173"/>
            </a:xfrm>
          </p:grpSpPr>
          <p:sp>
            <p:nvSpPr>
              <p:cNvPr id="78" name="Text Box 62">
                <a:extLst>
                  <a:ext uri="{FF2B5EF4-FFF2-40B4-BE49-F238E27FC236}">
                    <a16:creationId xmlns:a16="http://schemas.microsoft.com/office/drawing/2014/main" id="{D2686047-8DDE-AA4D-88A8-9F0670CBD058}"/>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79" name="Line 63">
                <a:extLst>
                  <a:ext uri="{FF2B5EF4-FFF2-40B4-BE49-F238E27FC236}">
                    <a16:creationId xmlns:a16="http://schemas.microsoft.com/office/drawing/2014/main" id="{A93491FC-3FC2-BA4A-B5FC-8BFED427087D}"/>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Line 64">
                <a:extLst>
                  <a:ext uri="{FF2B5EF4-FFF2-40B4-BE49-F238E27FC236}">
                    <a16:creationId xmlns:a16="http://schemas.microsoft.com/office/drawing/2014/main" id="{B4EF32F5-CEE0-064C-98D1-0B2AED9C53EF}"/>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693057" y="1391557"/>
            <a:ext cx="10393362"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query</a:t>
            </a: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reply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messages, both have same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format:</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8" name="Text Box 4">
            <a:extLst>
              <a:ext uri="{FF2B5EF4-FFF2-40B4-BE49-F238E27FC236}">
                <a16:creationId xmlns:a16="http://schemas.microsoft.com/office/drawing/2014/main" id="{95042E94-C8A0-BE46-8EB4-39429E2BF4C4}"/>
              </a:ext>
            </a:extLst>
          </p:cNvPr>
          <p:cNvSpPr txBox="1">
            <a:spLocks noChangeArrowheads="1"/>
          </p:cNvSpPr>
          <p:nvPr/>
        </p:nvSpPr>
        <p:spPr bwMode="auto">
          <a:xfrm>
            <a:off x="1027795" y="3882482"/>
            <a:ext cx="3970338"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name, type fields for a query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Text Box 5">
            <a:extLst>
              <a:ext uri="{FF2B5EF4-FFF2-40B4-BE49-F238E27FC236}">
                <a16:creationId xmlns:a16="http://schemas.microsoft.com/office/drawing/2014/main" id="{4E613433-F917-A147-AF5A-4DF4F76E7E09}"/>
              </a:ext>
            </a:extLst>
          </p:cNvPr>
          <p:cNvSpPr txBox="1">
            <a:spLocks noChangeArrowheads="1"/>
          </p:cNvSpPr>
          <p:nvPr/>
        </p:nvSpPr>
        <p:spPr bwMode="auto">
          <a:xfrm>
            <a:off x="998138" y="4604794"/>
            <a:ext cx="400317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RRs in response to query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0" name="Text Box 6">
            <a:extLst>
              <a:ext uri="{FF2B5EF4-FFF2-40B4-BE49-F238E27FC236}">
                <a16:creationId xmlns:a16="http://schemas.microsoft.com/office/drawing/2014/main" id="{3FD623A6-A024-6347-B591-DAC5D82FD136}"/>
              </a:ext>
            </a:extLst>
          </p:cNvPr>
          <p:cNvSpPr txBox="1">
            <a:spLocks noChangeArrowheads="1"/>
          </p:cNvSpPr>
          <p:nvPr/>
        </p:nvSpPr>
        <p:spPr bwMode="auto">
          <a:xfrm>
            <a:off x="217715" y="5271771"/>
            <a:ext cx="4801281"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records for authoritative servers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 name="Text Box 7">
            <a:extLst>
              <a:ext uri="{FF2B5EF4-FFF2-40B4-BE49-F238E27FC236}">
                <a16:creationId xmlns:a16="http://schemas.microsoft.com/office/drawing/2014/main" id="{4B8555F6-7100-944F-9974-2E826BBBD80C}"/>
              </a:ext>
            </a:extLst>
          </p:cNvPr>
          <p:cNvSpPr txBox="1">
            <a:spLocks noChangeArrowheads="1"/>
          </p:cNvSpPr>
          <p:nvPr/>
        </p:nvSpPr>
        <p:spPr bwMode="auto">
          <a:xfrm>
            <a:off x="399371" y="5790401"/>
            <a:ext cx="461440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additional “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helpful”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info that may be used</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2" name="Line 37">
            <a:extLst>
              <a:ext uri="{FF2B5EF4-FFF2-40B4-BE49-F238E27FC236}">
                <a16:creationId xmlns:a16="http://schemas.microsoft.com/office/drawing/2014/main" id="{F803F024-9C8E-164E-BC96-48776D3FA40F}"/>
              </a:ext>
            </a:extLst>
          </p:cNvPr>
          <p:cNvSpPr>
            <a:spLocks noChangeShapeType="1"/>
          </p:cNvSpPr>
          <p:nvPr/>
        </p:nvSpPr>
        <p:spPr bwMode="auto">
          <a:xfrm flipH="1">
            <a:off x="5070475" y="6126704"/>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38">
            <a:extLst>
              <a:ext uri="{FF2B5EF4-FFF2-40B4-BE49-F238E27FC236}">
                <a16:creationId xmlns:a16="http://schemas.microsoft.com/office/drawing/2014/main" id="{316EAAA0-F793-2043-BFB7-87E6DFAFF73D}"/>
              </a:ext>
            </a:extLst>
          </p:cNvPr>
          <p:cNvSpPr>
            <a:spLocks noChangeShapeType="1"/>
          </p:cNvSpPr>
          <p:nvPr/>
        </p:nvSpPr>
        <p:spPr bwMode="auto">
          <a:xfrm flipH="1">
            <a:off x="5078413" y="5467891"/>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Line 39">
            <a:extLst>
              <a:ext uri="{FF2B5EF4-FFF2-40B4-BE49-F238E27FC236}">
                <a16:creationId xmlns:a16="http://schemas.microsoft.com/office/drawing/2014/main" id="{408447E0-07FB-1341-9B44-D1DA4C6774E2}"/>
              </a:ext>
            </a:extLst>
          </p:cNvPr>
          <p:cNvSpPr>
            <a:spLocks noChangeShapeType="1"/>
          </p:cNvSpPr>
          <p:nvPr/>
        </p:nvSpPr>
        <p:spPr bwMode="auto">
          <a:xfrm flipH="1">
            <a:off x="5086350" y="4809079"/>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40">
            <a:extLst>
              <a:ext uri="{FF2B5EF4-FFF2-40B4-BE49-F238E27FC236}">
                <a16:creationId xmlns:a16="http://schemas.microsoft.com/office/drawing/2014/main" id="{F708B0A3-0C69-D745-B00F-2DDF2924D4FD}"/>
              </a:ext>
            </a:extLst>
          </p:cNvPr>
          <p:cNvSpPr>
            <a:spLocks noChangeShapeType="1"/>
          </p:cNvSpPr>
          <p:nvPr/>
        </p:nvSpPr>
        <p:spPr bwMode="auto">
          <a:xfrm flipH="1">
            <a:off x="5072063" y="4083591"/>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Title 1">
            <a:extLst>
              <a:ext uri="{FF2B5EF4-FFF2-40B4-BE49-F238E27FC236}">
                <a16:creationId xmlns:a16="http://schemas.microsoft.com/office/drawing/2014/main" id="{95E186ED-4245-C448-9822-1199EA93DC2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protocol messages</a:t>
            </a:r>
            <a:endParaRPr lang="en-US" sz="4400" dirty="0">
              <a:cs typeface="Calibri" panose="020F0502020204030204" pitchFamily="34" charset="0"/>
            </a:endParaRPr>
          </a:p>
        </p:txBody>
      </p:sp>
      <p:sp>
        <p:nvSpPr>
          <p:cNvPr id="39" name="Slide Number Placeholder 2">
            <a:extLst>
              <a:ext uri="{FF2B5EF4-FFF2-40B4-BE49-F238E27FC236}">
                <a16:creationId xmlns:a16="http://schemas.microsoft.com/office/drawing/2014/main" id="{C19D16D8-DC06-E546-AA51-6069613B416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6859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dissolve">
                                      <p:cBhvr>
                                        <p:cTn id="10" dur="500"/>
                                        <p:tgtEl>
                                          <p:spTgt spid="5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9"/>
                                        </p:tgtEl>
                                        <p:attrNameLst>
                                          <p:attrName>style.visibility</p:attrName>
                                        </p:attrNameLst>
                                      </p:cBhvr>
                                      <p:to>
                                        <p:strVal val="visible"/>
                                      </p:to>
                                    </p:set>
                                    <p:animEffect transition="in" filter="dissolve">
                                      <p:cBhvr>
                                        <p:cTn id="15" dur="500"/>
                                        <p:tgtEl>
                                          <p:spTgt spid="49"/>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54"/>
                                        </p:tgtEl>
                                        <p:attrNameLst>
                                          <p:attrName>style.visibility</p:attrName>
                                        </p:attrNameLst>
                                      </p:cBhvr>
                                      <p:to>
                                        <p:strVal val="visible"/>
                                      </p:to>
                                    </p:set>
                                    <p:animEffect transition="in" filter="dissolve">
                                      <p:cBhvr>
                                        <p:cTn id="18" dur="500"/>
                                        <p:tgtEl>
                                          <p:spTgt spid="54"/>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dissolve">
                                      <p:cBhvr>
                                        <p:cTn id="23" dur="500"/>
                                        <p:tgtEl>
                                          <p:spTgt spid="50"/>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1"/>
                                        </p:tgtEl>
                                        <p:attrNameLst>
                                          <p:attrName>style.visibility</p:attrName>
                                        </p:attrNameLst>
                                      </p:cBhvr>
                                      <p:to>
                                        <p:strVal val="visible"/>
                                      </p:to>
                                    </p:set>
                                    <p:animEffect transition="in" filter="dissolve">
                                      <p:cBhvr>
                                        <p:cTn id="26" dur="500"/>
                                        <p:tgtEl>
                                          <p:spTgt spid="51"/>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dissolve">
                                      <p:cBhvr>
                                        <p:cTn id="29" dur="500"/>
                                        <p:tgtEl>
                                          <p:spTgt spid="5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P spid="51" grpId="0"/>
      <p:bldP spid="52" grpId="0" animBg="1"/>
      <p:bldP spid="53" grpId="0" animBg="1"/>
      <p:bldP spid="54" grpId="0" animBg="1"/>
      <p:bldP spid="55"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Getting your info into the DNS</a:t>
            </a:r>
            <a:endParaRPr lang="en-US" sz="4400" dirty="0">
              <a:cs typeface="Calibri" panose="020F0502020204030204" pitchFamily="34" charset="0"/>
            </a:endParaRPr>
          </a:p>
        </p:txBody>
      </p:sp>
      <p:sp>
        <p:nvSpPr>
          <p:cNvPr id="56" name="Rectangle 4">
            <a:extLst>
              <a:ext uri="{FF2B5EF4-FFF2-40B4-BE49-F238E27FC236}">
                <a16:creationId xmlns:a16="http://schemas.microsoft.com/office/drawing/2014/main" id="{3216383A-5EC1-7E47-A0BE-F48A801236CE}"/>
              </a:ext>
            </a:extLst>
          </p:cNvPr>
          <p:cNvSpPr txBox="1">
            <a:spLocks noChangeArrowheads="1"/>
          </p:cNvSpPr>
          <p:nvPr/>
        </p:nvSpPr>
        <p:spPr>
          <a:xfrm>
            <a:off x="838200" y="1404537"/>
            <a:ext cx="1025334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new startup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 Utopia”</a:t>
            </a: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register name networkuptopia.com at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DNS registrar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(e.g., Network Solutions)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provide names, IP addresses of authoritative name server (primary and secondary)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registrar inserts NS, A RRs into .com TLD server:</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r>
              <a:rPr kumimoji="0" lang="en-US" altLang="en-US" sz="22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(networkutopia.com, dns1.networkutopia.com, NS)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2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(dns1.networkutopia.com, 212.212.212.1, A)</a:t>
            </a:r>
            <a:endParaRPr kumimoji="0" lang="en-US" altLang="en-US" sz="2200" b="0" i="0" u="none" strike="noStrike" kern="1200" cap="none" spc="0" normalizeH="0" baseline="0" noProof="0" dirty="0">
              <a:ln>
                <a:noFill/>
              </a:ln>
              <a:solidFill>
                <a:srgbClr val="ED7D31"/>
              </a:solidFill>
              <a:effectLst/>
              <a:uLnTx/>
              <a:uFillTx/>
              <a:latin typeface="Courier" pitchFamily="2" charset="0"/>
              <a:ea typeface="ＭＳ Ｐゴシック" panose="020B0600070205080204" pitchFamily="34" charset="-128"/>
              <a:cs typeface="+mn-cs"/>
            </a:endParaRP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create authoritative server locally with IP address </a:t>
            </a:r>
            <a:r>
              <a:rPr kumimoji="0" lang="en-US" altLang="en-US" sz="20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212.212.212.1</a:t>
            </a: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type A record for www.networkuptopia.com</a:t>
            </a:r>
          </a:p>
          <a:p>
            <a:pPr marL="69532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type MX record for networkutopia.com</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7792EB6E-923E-9C45-A570-23DE9782A5C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32651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6">
                                            <p:txEl>
                                              <p:pRg st="1" end="1"/>
                                            </p:txEl>
                                          </p:spTgt>
                                        </p:tgtEl>
                                        <p:attrNameLst>
                                          <p:attrName>style.visibility</p:attrName>
                                        </p:attrNameLst>
                                      </p:cBhvr>
                                      <p:to>
                                        <p:strVal val="visible"/>
                                      </p:to>
                                    </p:set>
                                    <p:animEffect transition="in" filter="dissolve">
                                      <p:cBhvr>
                                        <p:cTn id="7" dur="500"/>
                                        <p:tgtEl>
                                          <p:spTgt spid="5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6">
                                            <p:txEl>
                                              <p:pRg st="2" end="2"/>
                                            </p:txEl>
                                          </p:spTgt>
                                        </p:tgtEl>
                                        <p:attrNameLst>
                                          <p:attrName>style.visibility</p:attrName>
                                        </p:attrNameLst>
                                      </p:cBhvr>
                                      <p:to>
                                        <p:strVal val="visible"/>
                                      </p:to>
                                    </p:set>
                                    <p:animEffect transition="in" filter="dissolve">
                                      <p:cBhvr>
                                        <p:cTn id="10" dur="500"/>
                                        <p:tgtEl>
                                          <p:spTgt spid="5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6">
                                            <p:txEl>
                                              <p:pRg st="3" end="3"/>
                                            </p:txEl>
                                          </p:spTgt>
                                        </p:tgtEl>
                                        <p:attrNameLst>
                                          <p:attrName>style.visibility</p:attrName>
                                        </p:attrNameLst>
                                      </p:cBhvr>
                                      <p:to>
                                        <p:strVal val="visible"/>
                                      </p:to>
                                    </p:set>
                                    <p:animEffect transition="in" filter="dissolve">
                                      <p:cBhvr>
                                        <p:cTn id="13" dur="500"/>
                                        <p:tgtEl>
                                          <p:spTgt spid="56">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6">
                                            <p:txEl>
                                              <p:pRg st="4" end="4"/>
                                            </p:txEl>
                                          </p:spTgt>
                                        </p:tgtEl>
                                        <p:attrNameLst>
                                          <p:attrName>style.visibility</p:attrName>
                                        </p:attrNameLst>
                                      </p:cBhvr>
                                      <p:to>
                                        <p:strVal val="visible"/>
                                      </p:to>
                                    </p:set>
                                    <p:animEffect transition="in" filter="dissolve">
                                      <p:cBhvr>
                                        <p:cTn id="16" dur="500"/>
                                        <p:tgtEl>
                                          <p:spTgt spid="56">
                                            <p:txEl>
                                              <p:pRg st="4" end="4"/>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56">
                                            <p:txEl>
                                              <p:pRg st="5" end="5"/>
                                            </p:txEl>
                                          </p:spTgt>
                                        </p:tgtEl>
                                        <p:attrNameLst>
                                          <p:attrName>style.visibility</p:attrName>
                                        </p:attrNameLst>
                                      </p:cBhvr>
                                      <p:to>
                                        <p:strVal val="visible"/>
                                      </p:to>
                                    </p:set>
                                    <p:animEffect transition="in" filter="dissolve">
                                      <p:cBhvr>
                                        <p:cTn id="19" dur="500"/>
                                        <p:tgtEl>
                                          <p:spTgt spid="56">
                                            <p:txEl>
                                              <p:pRg st="5" end="5"/>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56">
                                            <p:txEl>
                                              <p:pRg st="6" end="6"/>
                                            </p:txEl>
                                          </p:spTgt>
                                        </p:tgtEl>
                                        <p:attrNameLst>
                                          <p:attrName>style.visibility</p:attrName>
                                        </p:attrNameLst>
                                      </p:cBhvr>
                                      <p:to>
                                        <p:strVal val="visible"/>
                                      </p:to>
                                    </p:set>
                                    <p:animEffect transition="in" filter="dissolve">
                                      <p:cBhvr>
                                        <p:cTn id="24" dur="500"/>
                                        <p:tgtEl>
                                          <p:spTgt spid="56">
                                            <p:txEl>
                                              <p:pRg st="6" end="6"/>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6">
                                            <p:txEl>
                                              <p:pRg st="7" end="7"/>
                                            </p:txEl>
                                          </p:spTgt>
                                        </p:tgtEl>
                                        <p:attrNameLst>
                                          <p:attrName>style.visibility</p:attrName>
                                        </p:attrNameLst>
                                      </p:cBhvr>
                                      <p:to>
                                        <p:strVal val="visible"/>
                                      </p:to>
                                    </p:set>
                                    <p:animEffect transition="in" filter="dissolve">
                                      <p:cBhvr>
                                        <p:cTn id="27" dur="500"/>
                                        <p:tgtEl>
                                          <p:spTgt spid="56">
                                            <p:txEl>
                                              <p:pRg st="7" end="7"/>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56">
                                            <p:txEl>
                                              <p:pRg st="8" end="8"/>
                                            </p:txEl>
                                          </p:spTgt>
                                        </p:tgtEl>
                                        <p:attrNameLst>
                                          <p:attrName>style.visibility</p:attrName>
                                        </p:attrNameLst>
                                      </p:cBhvr>
                                      <p:to>
                                        <p:strVal val="visible"/>
                                      </p:to>
                                    </p:set>
                                    <p:animEffect transition="in" filter="dissolve">
                                      <p:cBhvr>
                                        <p:cTn id="30" dur="500"/>
                                        <p:tgtEl>
                                          <p:spTgt spid="5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security</a:t>
            </a:r>
            <a:endParaRPr lang="en-US" sz="4400" dirty="0">
              <a:cs typeface="Calibri" panose="020F0502020204030204" pitchFamily="34" charset="0"/>
            </a:endParaRPr>
          </a:p>
        </p:txBody>
      </p:sp>
      <p:sp>
        <p:nvSpPr>
          <p:cNvPr id="5" name="Content Placeholder 5">
            <a:extLst>
              <a:ext uri="{FF2B5EF4-FFF2-40B4-BE49-F238E27FC236}">
                <a16:creationId xmlns:a16="http://schemas.microsoft.com/office/drawing/2014/main" id="{81829ECA-BDD6-AD44-8D36-9BB88442CDAB}"/>
              </a:ext>
            </a:extLst>
          </p:cNvPr>
          <p:cNvSpPr txBox="1">
            <a:spLocks/>
          </p:cNvSpPr>
          <p:nvPr/>
        </p:nvSpPr>
        <p:spPr>
          <a:xfrm>
            <a:off x="838200" y="1526094"/>
            <a:ext cx="502557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22228B"/>
                </a:solidFill>
                <a:effectLst/>
                <a:uLnTx/>
                <a:uFillTx/>
                <a:latin typeface="Calibri" panose="020F0502020204030204"/>
                <a:ea typeface="ＭＳ Ｐゴシック" panose="020B0600070205080204" pitchFamily="34" charset="-128"/>
                <a:cs typeface="+mn-cs"/>
              </a:rPr>
              <a:t>DDoS attacks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bombard root servers with traffic</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successful to date</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traffic filtering</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 DNS servers cache IPs of TLD servers, allowing root server bypass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bombard TLD servers</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potentially more dangerous</a:t>
            </a:r>
          </a:p>
          <a:p>
            <a:pPr marL="352425" marR="0" lvl="0" indent="-222250" algn="l" defTabSz="914400" rtl="0" eaLnBrk="1" fontAlgn="auto" latinLnBrk="0" hangingPunct="1">
              <a:lnSpc>
                <a:spcPct val="90000"/>
              </a:lnSpc>
              <a:spcBef>
                <a:spcPts val="1000"/>
              </a:spcBef>
              <a:spcAft>
                <a:spcPts val="0"/>
              </a:spcAft>
              <a:buClr>
                <a:srgbClr val="0000A3"/>
              </a:buClr>
              <a:buSzTx/>
              <a:buFont typeface="Comic Sans MS" panose="030F0902030302020204" pitchFamily="66" charset="0"/>
              <a:buAutoNum type="arabicPeriod"/>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7" name="Content Placeholder 6">
            <a:extLst>
              <a:ext uri="{FF2B5EF4-FFF2-40B4-BE49-F238E27FC236}">
                <a16:creationId xmlns:a16="http://schemas.microsoft.com/office/drawing/2014/main" id="{5A84F48D-B139-BA49-B127-5134E112078B}"/>
              </a:ext>
            </a:extLst>
          </p:cNvPr>
          <p:cNvSpPr txBox="1">
            <a:spLocks/>
          </p:cNvSpPr>
          <p:nvPr/>
        </p:nvSpPr>
        <p:spPr bwMode="auto">
          <a:xfrm>
            <a:off x="6096000" y="1526094"/>
            <a:ext cx="4760686"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14288"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3200" b="0" i="0" u="none" strike="noStrike" kern="0" cap="none" spc="0" normalizeH="0" baseline="0" noProof="0" dirty="0">
                <a:ln>
                  <a:noFill/>
                </a:ln>
                <a:solidFill>
                  <a:srgbClr val="2D2DB9">
                    <a:lumMod val="75000"/>
                  </a:srgbClr>
                </a:solidFill>
                <a:effectLst/>
                <a:uLnTx/>
                <a:uFillTx/>
                <a:latin typeface="Calibri" panose="020F0502020204030204"/>
                <a:ea typeface="ＭＳ Ｐゴシック" charset="0"/>
              </a:rPr>
              <a:t>Spoofing  attacks</a:t>
            </a:r>
          </a:p>
          <a:p>
            <a:pPr marL="342900" marR="0" lvl="0" indent="-342900" algn="l" defTabSz="914400" rtl="0" eaLnBrk="0" fontAlgn="base" latinLnBrk="0" hangingPunct="0">
              <a:lnSpc>
                <a:spcPct val="85000"/>
              </a:lnSpc>
              <a:spcBef>
                <a:spcPct val="20000"/>
              </a:spcBef>
              <a:spcAft>
                <a:spcPct val="0"/>
              </a:spcAft>
              <a:buClr>
                <a:srgbClr val="000099"/>
              </a:buClr>
              <a:buSzTx/>
              <a:buFont typeface="Wingdings" pitchFamily="2"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intercept DNS queries, returning bogus replies</a:t>
            </a:r>
          </a:p>
          <a:p>
            <a:pPr marL="742950" marR="0" lvl="1"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DNS cache poisoning</a:t>
            </a:r>
          </a:p>
          <a:p>
            <a:pPr marL="742950" marR="0" lvl="1"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RFC 4033: DNSSEC authentication services</a:t>
            </a:r>
          </a:p>
        </p:txBody>
      </p:sp>
      <p:sp>
        <p:nvSpPr>
          <p:cNvPr id="6" name="Slide Number Placeholder 2">
            <a:extLst>
              <a:ext uri="{FF2B5EF4-FFF2-40B4-BE49-F238E27FC236}">
                <a16:creationId xmlns:a16="http://schemas.microsoft.com/office/drawing/2014/main" id="{CEE8551A-CF21-2D4C-B81F-11CF85B7E4F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70630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Processes communicating</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606042" y="1565977"/>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process:</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program running within a host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within same host, two processes communicate using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inter-process communication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(defined by OS)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in different hosts communicate by exchanging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7">
            <a:extLst>
              <a:ext uri="{FF2B5EF4-FFF2-40B4-BE49-F238E27FC236}">
                <a16:creationId xmlns:a16="http://schemas.microsoft.com/office/drawing/2014/main" id="{8F7AD000-A388-6C4C-8C9C-158A86A0C51E}"/>
              </a:ext>
            </a:extLst>
          </p:cNvPr>
          <p:cNvSpPr>
            <a:spLocks noChangeArrowheads="1"/>
          </p:cNvSpPr>
          <p:nvPr/>
        </p:nvSpPr>
        <p:spPr bwMode="auto">
          <a:xfrm>
            <a:off x="6915273" y="4263451"/>
            <a:ext cx="3989387" cy="183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note: applications with P2P architectures have client processes &amp; server processes</a:t>
            </a:r>
          </a:p>
        </p:txBody>
      </p:sp>
      <p:grpSp>
        <p:nvGrpSpPr>
          <p:cNvPr id="2" name="Group 1">
            <a:extLst>
              <a:ext uri="{FF2B5EF4-FFF2-40B4-BE49-F238E27FC236}">
                <a16:creationId xmlns:a16="http://schemas.microsoft.com/office/drawing/2014/main" id="{6E7D9C5A-4A0F-3E45-B3EB-48F963F34B69}"/>
              </a:ext>
            </a:extLst>
          </p:cNvPr>
          <p:cNvGrpSpPr/>
          <p:nvPr/>
        </p:nvGrpSpPr>
        <p:grpSpPr>
          <a:xfrm>
            <a:off x="6974010" y="1488501"/>
            <a:ext cx="4092575" cy="2567781"/>
            <a:chOff x="6974010" y="1488501"/>
            <a:chExt cx="4092575" cy="2567781"/>
          </a:xfrm>
        </p:grpSpPr>
        <p:sp>
          <p:nvSpPr>
            <p:cNvPr id="8" name="Rectangle 4">
              <a:extLst>
                <a:ext uri="{FF2B5EF4-FFF2-40B4-BE49-F238E27FC236}">
                  <a16:creationId xmlns:a16="http://schemas.microsoft.com/office/drawing/2014/main" id="{96562BEA-C84E-254B-BD55-56C2EB6C5088}"/>
                </a:ext>
              </a:extLst>
            </p:cNvPr>
            <p:cNvSpPr txBox="1">
              <a:spLocks noChangeArrowheads="1"/>
            </p:cNvSpPr>
            <p:nvPr/>
          </p:nvSpPr>
          <p:spPr>
            <a:xfrm>
              <a:off x="7025603" y="2022695"/>
              <a:ext cx="3989387" cy="2033587"/>
            </a:xfrm>
            <a:prstGeom prst="rect">
              <a:avLst/>
            </a:prstGeom>
            <a:noFill/>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client process:</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 that initiates communication</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server process:</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 that waits to be contacted</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 name="Rectangle 13">
              <a:extLst>
                <a:ext uri="{FF2B5EF4-FFF2-40B4-BE49-F238E27FC236}">
                  <a16:creationId xmlns:a16="http://schemas.microsoft.com/office/drawing/2014/main" id="{0414D3D5-1BB8-5844-8D2A-3C8E3E5DCA6A}"/>
                </a:ext>
              </a:extLst>
            </p:cNvPr>
            <p:cNvSpPr>
              <a:spLocks noChangeArrowheads="1"/>
            </p:cNvSpPr>
            <p:nvPr/>
          </p:nvSpPr>
          <p:spPr bwMode="auto">
            <a:xfrm>
              <a:off x="6974010" y="1786951"/>
              <a:ext cx="4092575" cy="2062163"/>
            </a:xfrm>
            <a:prstGeom prst="rect">
              <a:avLst/>
            </a:prstGeom>
            <a:noFill/>
            <a:ln w="28575">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Text Box 14">
              <a:extLst>
                <a:ext uri="{FF2B5EF4-FFF2-40B4-BE49-F238E27FC236}">
                  <a16:creationId xmlns:a16="http://schemas.microsoft.com/office/drawing/2014/main" id="{FAA5D4F0-1DCB-7C49-A07F-4729B9F9DCA6}"/>
                </a:ext>
              </a:extLst>
            </p:cNvPr>
            <p:cNvSpPr txBox="1">
              <a:spLocks noChangeArrowheads="1"/>
            </p:cNvSpPr>
            <p:nvPr/>
          </p:nvSpPr>
          <p:spPr bwMode="auto">
            <a:xfrm>
              <a:off x="7094660" y="1488501"/>
              <a:ext cx="2325688" cy="5191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clients, servers</a:t>
              </a:r>
            </a:p>
          </p:txBody>
        </p:sp>
      </p:grpSp>
      <p:sp>
        <p:nvSpPr>
          <p:cNvPr id="14" name="Slide Number Placeholder 2">
            <a:extLst>
              <a:ext uri="{FF2B5EF4-FFF2-40B4-BE49-F238E27FC236}">
                <a16:creationId xmlns:a16="http://schemas.microsoft.com/office/drawing/2014/main" id="{126C885E-4769-8644-8E59-814749DC523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073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1" end="1"/>
                                            </p:txEl>
                                          </p:spTgt>
                                        </p:tgtEl>
                                        <p:attrNameLst>
                                          <p:attrName>style.visibility</p:attrName>
                                        </p:attrNameLst>
                                      </p:cBhvr>
                                      <p:to>
                                        <p:strVal val="visible"/>
                                      </p:to>
                                    </p:set>
                                    <p:animEffect transition="in" filter="dissolve">
                                      <p:cBhvr>
                                        <p:cTn id="7" dur="500"/>
                                        <p:tgtEl>
                                          <p:spTgt spid="10">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xEl>
                                              <p:pRg st="2" end="2"/>
                                            </p:txEl>
                                          </p:spTgt>
                                        </p:tgtEl>
                                        <p:attrNameLst>
                                          <p:attrName>style.visibility</p:attrName>
                                        </p:attrNameLst>
                                      </p:cBhvr>
                                      <p:to>
                                        <p:strVal val="visible"/>
                                      </p:to>
                                    </p:set>
                                    <p:animEffect transition="in" filter="dissolve">
                                      <p:cBhvr>
                                        <p:cTn id="12" dur="500"/>
                                        <p:tgtEl>
                                          <p:spTgt spid="10">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dissolv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rgbClr val="0000A8"/>
              </a:buClr>
            </a:pPr>
            <a:r>
              <a:rPr lang="en-US" altLang="en-US" sz="3200" dirty="0">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80</a:t>
            </a:fld>
            <a:endParaRPr lang="en-US" dirty="0"/>
          </a:p>
        </p:txBody>
      </p:sp>
      <p:pic>
        <p:nvPicPr>
          <p:cNvPr id="7" name="Picture 6" descr="Kurose&amp;Ross 8th edition photo">
            <a:extLst>
              <a:ext uri="{FF2B5EF4-FFF2-40B4-BE49-F238E27FC236}">
                <a16:creationId xmlns:a16="http://schemas.microsoft.com/office/drawing/2014/main" id="{B3788763-2714-774C-835A-92370051020B}"/>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416463670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dirty="0"/>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7439074" y="3553079"/>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7205350" y="3289251"/>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a:lnSpc>
                <a:spcPct val="100000"/>
              </a:lnSpc>
              <a:spcBef>
                <a:spcPct val="0"/>
              </a:spcBef>
              <a:buClrTx/>
              <a:buSzTx/>
              <a:buFontTx/>
              <a:buNone/>
            </a:pPr>
            <a:endParaRPr lang="en-US" altLang="en-US" sz="2400" dirty="0">
              <a:solidFill>
                <a:srgbClr val="00CCFF"/>
              </a:solidFill>
              <a:latin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endParaRPr lang="en-US" dirty="0"/>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r>
              <a:rPr lang="en-US" altLang="en-US" sz="1400" dirty="0">
                <a:latin typeface="+mn-lt"/>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dirty="0">
                <a:latin typeface="+mn-lt"/>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dirty="0">
                <a:latin typeface="+mn-lt"/>
              </a:rPr>
              <a:t>enterprise</a:t>
            </a:r>
          </a:p>
          <a:p>
            <a:pPr>
              <a:lnSpc>
                <a:spcPct val="80000"/>
              </a:lnSpc>
              <a:spcBef>
                <a:spcPct val="0"/>
              </a:spcBef>
              <a:buClrTx/>
              <a:buSzTx/>
              <a:buFontTx/>
              <a:buNone/>
            </a:pPr>
            <a:r>
              <a:rPr lang="en-US" altLang="en-US" sz="1400" dirty="0">
                <a:latin typeface="+mn-lt"/>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a:lnSpc>
                <a:spcPct val="90000"/>
              </a:lnSpc>
            </a:pPr>
            <a:r>
              <a:rPr lang="en-US" sz="1400" dirty="0"/>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a:lnSpc>
                <a:spcPct val="90000"/>
              </a:lnSpc>
            </a:pPr>
            <a:r>
              <a:rPr lang="en-US" sz="1400" dirty="0"/>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a:lnSpc>
                <a:spcPct val="90000"/>
              </a:lnSpc>
            </a:pPr>
            <a:r>
              <a:rPr lang="en-US" sz="1050" dirty="0"/>
              <a:t>datacenter </a:t>
            </a:r>
          </a:p>
          <a:p>
            <a:pPr>
              <a:lnSpc>
                <a:spcPct val="90000"/>
              </a:lnSpc>
            </a:pPr>
            <a:r>
              <a:rPr lang="en-US" sz="1050" dirty="0"/>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a:lnSpc>
                <a:spcPct val="90000"/>
              </a:lnSpc>
            </a:pPr>
            <a:r>
              <a:rPr lang="en-US" sz="1400" dirty="0"/>
              <a:t>content </a:t>
            </a:r>
          </a:p>
          <a:p>
            <a:pPr>
              <a:lnSpc>
                <a:spcPct val="90000"/>
              </a:lnSpc>
            </a:pPr>
            <a:r>
              <a:rPr lang="en-US" sz="1400" dirty="0"/>
              <a:t>provider </a:t>
            </a:r>
          </a:p>
          <a:p>
            <a:pPr>
              <a:lnSpc>
                <a:spcPct val="90000"/>
              </a:lnSpc>
            </a:pPr>
            <a:r>
              <a:rPr lang="en-US" sz="1400" dirty="0"/>
              <a:t>network</a:t>
            </a:r>
            <a:endParaRPr lang="en-US" sz="1000" dirty="0"/>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dirty="0"/>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7493518" y="341914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dirty="0"/>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803435" y="332542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dirty="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dirty="0"/>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dirty="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Peer-to-peer </a:t>
            </a:r>
            <a:r>
              <a:rPr lang="en-US" altLang="en-US" sz="3600" dirty="0">
                <a:ea typeface="ＭＳ Ｐゴシック" panose="020B0600070205080204" pitchFamily="34" charset="-128"/>
              </a:rPr>
              <a:t>(P2P)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rchitecture</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664326" y="1290326"/>
            <a:ext cx="606784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400"/>
              </a:spcBef>
            </a:pPr>
            <a:r>
              <a:rPr lang="en-US" altLang="en-US" i="1" dirty="0">
                <a:ea typeface="ＭＳ Ｐゴシック" panose="020B0600070205080204" pitchFamily="34" charset="-128"/>
              </a:rPr>
              <a:t>no</a:t>
            </a:r>
            <a:r>
              <a:rPr lang="en-US" altLang="en-US" dirty="0">
                <a:ea typeface="ＭＳ Ｐゴシック" panose="020B0600070205080204" pitchFamily="34" charset="-128"/>
              </a:rPr>
              <a:t> always-on server</a:t>
            </a:r>
          </a:p>
          <a:p>
            <a:pPr>
              <a:spcBef>
                <a:spcPts val="400"/>
              </a:spcBef>
            </a:pPr>
            <a:r>
              <a:rPr lang="en-US" altLang="en-US" dirty="0">
                <a:ea typeface="ＭＳ Ｐゴシック" panose="020B0600070205080204" pitchFamily="34" charset="-128"/>
              </a:rPr>
              <a:t>arbitrary end systems directly communicate</a:t>
            </a:r>
          </a:p>
          <a:p>
            <a:pPr>
              <a:spcBef>
                <a:spcPts val="400"/>
              </a:spcBef>
            </a:pPr>
            <a:r>
              <a:rPr lang="en-US" altLang="en-US" dirty="0">
                <a:ea typeface="ＭＳ Ｐゴシック" panose="020B0600070205080204" pitchFamily="34" charset="-128"/>
              </a:rPr>
              <a:t>peers request service from other peers, provide service in return to other peers</a:t>
            </a:r>
          </a:p>
          <a:p>
            <a:pPr marL="582613" lvl="1" indent="-225425"/>
            <a:r>
              <a:rPr lang="en-US" altLang="en-US" i="1" dirty="0">
                <a:solidFill>
                  <a:srgbClr val="CC0000"/>
                </a:solidFill>
                <a:ea typeface="ＭＳ Ｐゴシック" panose="020B0600070205080204" pitchFamily="34" charset="-128"/>
              </a:rPr>
              <a:t>self scalability</a:t>
            </a:r>
            <a:r>
              <a:rPr lang="en-US" altLang="en-US" dirty="0">
                <a:solidFill>
                  <a:srgbClr val="CC0000"/>
                </a:solidFill>
                <a:ea typeface="ＭＳ Ｐゴシック" panose="020B0600070205080204" pitchFamily="34" charset="-128"/>
              </a:rPr>
              <a:t> – new peers bring new service capacity, and new service demands</a:t>
            </a:r>
          </a:p>
          <a:p>
            <a:pPr>
              <a:spcBef>
                <a:spcPts val="400"/>
              </a:spcBef>
            </a:pPr>
            <a:r>
              <a:rPr lang="en-US" altLang="en-US" dirty="0">
                <a:ea typeface="ＭＳ Ｐゴシック" panose="020B0600070205080204" pitchFamily="34" charset="-128"/>
              </a:rPr>
              <a:t>peers are intermittently connected and change IP addresses</a:t>
            </a:r>
          </a:p>
          <a:p>
            <a:pPr lvl="1">
              <a:spcBef>
                <a:spcPts val="400"/>
              </a:spcBef>
            </a:pPr>
            <a:r>
              <a:rPr lang="en-US" altLang="en-US" dirty="0">
                <a:ea typeface="ＭＳ Ｐゴシック" panose="020B0600070205080204" pitchFamily="34" charset="-128"/>
              </a:rPr>
              <a:t>complex management</a:t>
            </a:r>
          </a:p>
          <a:p>
            <a:pPr>
              <a:spcBef>
                <a:spcPts val="400"/>
              </a:spcBef>
            </a:pPr>
            <a:r>
              <a:rPr lang="en-US" dirty="0"/>
              <a:t>examples: </a:t>
            </a:r>
            <a:r>
              <a:rPr lang="en-US" sz="2400" dirty="0"/>
              <a:t>P2P file sharing (BitTorrent), streaming (KanKan), VoIP (Skype)</a:t>
            </a:r>
            <a:endParaRPr lang="en-US" dirty="0"/>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dirty="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6747501" y="1488461"/>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 name="Group 1">
            <a:extLst>
              <a:ext uri="{FF2B5EF4-FFF2-40B4-BE49-F238E27FC236}">
                <a16:creationId xmlns:a16="http://schemas.microsoft.com/office/drawing/2014/main" id="{EF227275-E754-4D43-889C-5A2BD4A21205}"/>
              </a:ext>
            </a:extLst>
          </p:cNvPr>
          <p:cNvGrpSpPr/>
          <p:nvPr/>
        </p:nvGrpSpPr>
        <p:grpSpPr>
          <a:xfrm>
            <a:off x="7680324" y="1814171"/>
            <a:ext cx="1991221" cy="4482411"/>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53326" y="2438326"/>
              <a:ext cx="498897" cy="111475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dirty="0"/>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7971176" y="2321758"/>
              <a:ext cx="1187" cy="279353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dirty="0"/>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143664" y="2462348"/>
              <a:ext cx="228982" cy="329961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dirty="0"/>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764880" cy="186666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dirty="0"/>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91996" y="356714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dirty="0"/>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611" name="Slide Number Placeholder 2">
            <a:extLst>
              <a:ext uri="{FF2B5EF4-FFF2-40B4-BE49-F238E27FC236}">
                <a16:creationId xmlns:a16="http://schemas.microsoft.com/office/drawing/2014/main" id="{033BFF8E-A045-F641-9334-CFBF85BE3F5F}"/>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81</a:t>
            </a:fld>
            <a:endParaRPr lang="en-US" dirty="0"/>
          </a:p>
        </p:txBody>
      </p:sp>
    </p:spTree>
    <p:extLst>
      <p:ext uri="{BB962C8B-B14F-4D97-AF65-F5344CB8AC3E}">
        <p14:creationId xmlns:p14="http://schemas.microsoft.com/office/powerpoint/2010/main" val="321834492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5C89035B-463A-1E40-A130-AE9AA3E37667}"/>
              </a:ext>
            </a:extLst>
          </p:cNvPr>
          <p:cNvSpPr>
            <a:spLocks noGrp="1"/>
          </p:cNvSpPr>
          <p:nvPr>
            <p:ph type="sldNum" sz="quarter" idx="4"/>
          </p:nvPr>
        </p:nvSpPr>
        <p:spPr/>
        <p:txBody>
          <a:bodyPr/>
          <a:lstStyle/>
          <a:p>
            <a:r>
              <a:rPr lang="en-US" dirty="0"/>
              <a:t>Introduction: 1-</a:t>
            </a:r>
            <a:fld id="{C4204591-24BD-A542-B9D5-F8D8A88D2FEE}" type="slidenum">
              <a:rPr lang="en-US" smtClean="0"/>
              <a:pPr/>
              <a:t>82</a:t>
            </a:fld>
            <a:endParaRPr lang="en-US" dirty="0"/>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File distribution: client-server vs P2P</a:t>
            </a:r>
            <a:endParaRPr lang="en-US" sz="4400" dirty="0"/>
          </a:p>
        </p:txBody>
      </p:sp>
      <p:sp>
        <p:nvSpPr>
          <p:cNvPr id="613" name="Rectangle 3">
            <a:extLst>
              <a:ext uri="{FF2B5EF4-FFF2-40B4-BE49-F238E27FC236}">
                <a16:creationId xmlns:a16="http://schemas.microsoft.com/office/drawing/2014/main" id="{D33C12FB-7815-3541-8A29-9A4570C91901}"/>
              </a:ext>
            </a:extLst>
          </p:cNvPr>
          <p:cNvSpPr txBox="1">
            <a:spLocks noChangeArrowheads="1"/>
          </p:cNvSpPr>
          <p:nvPr/>
        </p:nvSpPr>
        <p:spPr>
          <a:xfrm>
            <a:off x="863043" y="1302088"/>
            <a:ext cx="10515600" cy="12967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08013" indent="-542925">
              <a:buFont typeface="Wingdings" pitchFamily="2" charset="2"/>
              <a:buNone/>
            </a:pPr>
            <a:r>
              <a:rPr lang="en-US" altLang="en-US" sz="3200" i="1" u="sng" dirty="0">
                <a:solidFill>
                  <a:srgbClr val="CC0000"/>
                </a:solidFill>
                <a:ea typeface="ＭＳ Ｐゴシック" panose="020B0600070205080204" pitchFamily="34" charset="-128"/>
              </a:rPr>
              <a:t>Q</a:t>
            </a:r>
            <a:r>
              <a:rPr lang="en-US" altLang="en-US" sz="3200" i="1" dirty="0">
                <a:solidFill>
                  <a:srgbClr val="CC0000"/>
                </a:solidFill>
                <a:ea typeface="ＭＳ Ｐゴシック" panose="020B0600070205080204" pitchFamily="34" charset="-128"/>
              </a:rPr>
              <a:t>:</a:t>
            </a:r>
            <a:r>
              <a:rPr lang="en-US" altLang="en-US" sz="3200" dirty="0">
                <a:ea typeface="ＭＳ Ｐゴシック" panose="020B0600070205080204" pitchFamily="34" charset="-128"/>
              </a:rPr>
              <a:t> how much time to distribute file (size </a:t>
            </a:r>
            <a:r>
              <a:rPr lang="en-US" altLang="en-US" sz="3200" i="1" dirty="0">
                <a:ea typeface="ＭＳ Ｐゴシック" panose="020B0600070205080204" pitchFamily="34" charset="-128"/>
              </a:rPr>
              <a:t>F</a:t>
            </a:r>
            <a:r>
              <a:rPr lang="en-US" altLang="en-US" sz="3200" dirty="0">
                <a:ea typeface="ＭＳ Ｐゴシック" panose="020B0600070205080204" pitchFamily="34" charset="-128"/>
              </a:rPr>
              <a:t>) from one server to  </a:t>
            </a:r>
            <a:r>
              <a:rPr lang="en-US" altLang="en-US" sz="3200" i="1" dirty="0">
                <a:ea typeface="ＭＳ Ｐゴシック" panose="020B0600070205080204" pitchFamily="34" charset="-128"/>
              </a:rPr>
              <a:t>N  peers</a:t>
            </a:r>
            <a:r>
              <a:rPr lang="en-US" altLang="en-US" sz="3200" dirty="0">
                <a:ea typeface="ＭＳ Ｐゴシック" panose="020B0600070205080204" pitchFamily="34" charset="-128"/>
              </a:rPr>
              <a:t>?</a:t>
            </a:r>
          </a:p>
          <a:p>
            <a:pPr marL="858838" lvl="1" indent="-238125"/>
            <a:r>
              <a:rPr lang="en-US" altLang="en-US" dirty="0">
                <a:ea typeface="ＭＳ Ｐゴシック" panose="020B0600070205080204" pitchFamily="34" charset="-128"/>
              </a:rPr>
              <a:t>peer upload/download capacity is limited resource</a:t>
            </a:r>
          </a:p>
        </p:txBody>
      </p:sp>
      <p:sp>
        <p:nvSpPr>
          <p:cNvPr id="749" name="Freeform 4">
            <a:extLst>
              <a:ext uri="{FF2B5EF4-FFF2-40B4-BE49-F238E27FC236}">
                <a16:creationId xmlns:a16="http://schemas.microsoft.com/office/drawing/2014/main" id="{5781B526-D87C-EC44-AD4E-445965AD662B}"/>
              </a:ext>
            </a:extLst>
          </p:cNvPr>
          <p:cNvSpPr>
            <a:spLocks/>
          </p:cNvSpPr>
          <p:nvPr/>
        </p:nvSpPr>
        <p:spPr bwMode="auto">
          <a:xfrm>
            <a:off x="4208462" y="4079079"/>
            <a:ext cx="3775075" cy="17557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400" dirty="0">
              <a:solidFill>
                <a:srgbClr val="000000"/>
              </a:solidFill>
              <a:latin typeface="Arial" panose="020B0604020202020204" pitchFamily="34" charset="0"/>
              <a:ea typeface="ＭＳ Ｐゴシック" panose="020B0600070205080204" pitchFamily="34" charset="-128"/>
            </a:endParaRPr>
          </a:p>
        </p:txBody>
      </p:sp>
      <p:sp>
        <p:nvSpPr>
          <p:cNvPr id="750" name="Line 14">
            <a:extLst>
              <a:ext uri="{FF2B5EF4-FFF2-40B4-BE49-F238E27FC236}">
                <a16:creationId xmlns:a16="http://schemas.microsoft.com/office/drawing/2014/main" id="{88305A7F-251D-B74C-8F8E-CCB1F71A8C69}"/>
              </a:ext>
            </a:extLst>
          </p:cNvPr>
          <p:cNvSpPr>
            <a:spLocks noChangeShapeType="1"/>
          </p:cNvSpPr>
          <p:nvPr/>
        </p:nvSpPr>
        <p:spPr bwMode="auto">
          <a:xfrm>
            <a:off x="3743324" y="4042566"/>
            <a:ext cx="803275" cy="3111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1" name="Text Box 15">
            <a:extLst>
              <a:ext uri="{FF2B5EF4-FFF2-40B4-BE49-F238E27FC236}">
                <a16:creationId xmlns:a16="http://schemas.microsoft.com/office/drawing/2014/main" id="{B8157757-C95F-CB42-9942-11A4F3D252C7}"/>
              </a:ext>
            </a:extLst>
          </p:cNvPr>
          <p:cNvSpPr txBox="1">
            <a:spLocks noChangeArrowheads="1"/>
          </p:cNvSpPr>
          <p:nvPr/>
        </p:nvSpPr>
        <p:spPr bwMode="auto">
          <a:xfrm>
            <a:off x="4027487" y="3840954"/>
            <a:ext cx="4122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s</a:t>
            </a:r>
          </a:p>
        </p:txBody>
      </p:sp>
      <p:sp>
        <p:nvSpPr>
          <p:cNvPr id="752" name="Line 39">
            <a:extLst>
              <a:ext uri="{FF2B5EF4-FFF2-40B4-BE49-F238E27FC236}">
                <a16:creationId xmlns:a16="http://schemas.microsoft.com/office/drawing/2014/main" id="{33B391C4-AA6E-EF49-929E-18C688BE0299}"/>
              </a:ext>
            </a:extLst>
          </p:cNvPr>
          <p:cNvSpPr>
            <a:spLocks noChangeShapeType="1"/>
          </p:cNvSpPr>
          <p:nvPr/>
        </p:nvSpPr>
        <p:spPr bwMode="auto">
          <a:xfrm>
            <a:off x="3300412" y="4953791"/>
            <a:ext cx="101600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3" name="Line 40">
            <a:extLst>
              <a:ext uri="{FF2B5EF4-FFF2-40B4-BE49-F238E27FC236}">
                <a16:creationId xmlns:a16="http://schemas.microsoft.com/office/drawing/2014/main" id="{55D5EF82-1A60-6045-9491-ACB495A754FE}"/>
              </a:ext>
            </a:extLst>
          </p:cNvPr>
          <p:cNvSpPr>
            <a:spLocks noChangeShapeType="1"/>
          </p:cNvSpPr>
          <p:nvPr/>
        </p:nvSpPr>
        <p:spPr bwMode="auto">
          <a:xfrm flipH="1">
            <a:off x="3355974" y="5101429"/>
            <a:ext cx="100330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4" name="Text Box 41">
            <a:extLst>
              <a:ext uri="{FF2B5EF4-FFF2-40B4-BE49-F238E27FC236}">
                <a16:creationId xmlns:a16="http://schemas.microsoft.com/office/drawing/2014/main" id="{551344A9-80D5-6B4D-8C5F-1C743F9C413B}"/>
              </a:ext>
            </a:extLst>
          </p:cNvPr>
          <p:cNvSpPr txBox="1">
            <a:spLocks noChangeArrowheads="1"/>
          </p:cNvSpPr>
          <p:nvPr/>
        </p:nvSpPr>
        <p:spPr bwMode="auto">
          <a:xfrm>
            <a:off x="3589337" y="4564854"/>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N</a:t>
            </a:r>
          </a:p>
        </p:txBody>
      </p:sp>
      <p:sp>
        <p:nvSpPr>
          <p:cNvPr id="755" name="Text Box 42">
            <a:extLst>
              <a:ext uri="{FF2B5EF4-FFF2-40B4-BE49-F238E27FC236}">
                <a16:creationId xmlns:a16="http://schemas.microsoft.com/office/drawing/2014/main" id="{DA13FA8F-3C26-0B46-A3A1-BC7065C4DDF0}"/>
              </a:ext>
            </a:extLst>
          </p:cNvPr>
          <p:cNvSpPr txBox="1">
            <a:spLocks noChangeArrowheads="1"/>
          </p:cNvSpPr>
          <p:nvPr/>
        </p:nvSpPr>
        <p:spPr bwMode="auto">
          <a:xfrm>
            <a:off x="3570287" y="5079204"/>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N</a:t>
            </a:r>
          </a:p>
        </p:txBody>
      </p:sp>
      <p:sp>
        <p:nvSpPr>
          <p:cNvPr id="756" name="Text Box 43">
            <a:extLst>
              <a:ext uri="{FF2B5EF4-FFF2-40B4-BE49-F238E27FC236}">
                <a16:creationId xmlns:a16="http://schemas.microsoft.com/office/drawing/2014/main" id="{1E15BC0C-6AFB-CF4C-B899-707280EA49EB}"/>
              </a:ext>
            </a:extLst>
          </p:cNvPr>
          <p:cNvSpPr txBox="1">
            <a:spLocks noChangeArrowheads="1"/>
          </p:cNvSpPr>
          <p:nvPr/>
        </p:nvSpPr>
        <p:spPr bwMode="auto">
          <a:xfrm>
            <a:off x="3070224" y="4063204"/>
            <a:ext cx="117316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server</a:t>
            </a:r>
            <a:endParaRPr kumimoji="0" lang="en-US" altLang="en-US" b="0" i="0"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7" name="Text Box 44">
            <a:extLst>
              <a:ext uri="{FF2B5EF4-FFF2-40B4-BE49-F238E27FC236}">
                <a16:creationId xmlns:a16="http://schemas.microsoft.com/office/drawing/2014/main" id="{B744D31B-0064-CC4C-813B-2342EBCCC1F3}"/>
              </a:ext>
            </a:extLst>
          </p:cNvPr>
          <p:cNvSpPr txBox="1">
            <a:spLocks noChangeArrowheads="1"/>
          </p:cNvSpPr>
          <p:nvPr/>
        </p:nvSpPr>
        <p:spPr bwMode="auto">
          <a:xfrm>
            <a:off x="4605759" y="4590254"/>
            <a:ext cx="283443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network (with abundant</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 bandwidth)</a:t>
            </a:r>
          </a:p>
        </p:txBody>
      </p:sp>
      <p:sp>
        <p:nvSpPr>
          <p:cNvPr id="758" name="Text Box 47">
            <a:extLst>
              <a:ext uri="{FF2B5EF4-FFF2-40B4-BE49-F238E27FC236}">
                <a16:creationId xmlns:a16="http://schemas.microsoft.com/office/drawing/2014/main" id="{3CFD7627-4852-C14C-83FC-5338E04E251F}"/>
              </a:ext>
            </a:extLst>
          </p:cNvPr>
          <p:cNvSpPr txBox="1">
            <a:spLocks noChangeArrowheads="1"/>
          </p:cNvSpPr>
          <p:nvPr/>
        </p:nvSpPr>
        <p:spPr bwMode="auto">
          <a:xfrm>
            <a:off x="2178049" y="3815554"/>
            <a:ext cx="1397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file, size F</a:t>
            </a:r>
            <a:endParaRPr kumimoji="0" lang="en-US" altLang="en-US" sz="1800"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9" name="Text Box 49">
            <a:extLst>
              <a:ext uri="{FF2B5EF4-FFF2-40B4-BE49-F238E27FC236}">
                <a16:creationId xmlns:a16="http://schemas.microsoft.com/office/drawing/2014/main" id="{59DA6353-13D5-E042-BEEE-6FF767E8640F}"/>
              </a:ext>
            </a:extLst>
          </p:cNvPr>
          <p:cNvSpPr txBox="1">
            <a:spLocks noChangeArrowheads="1"/>
          </p:cNvSpPr>
          <p:nvPr/>
        </p:nvSpPr>
        <p:spPr bwMode="auto">
          <a:xfrm>
            <a:off x="3348953" y="2641737"/>
            <a:ext cx="2486510"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85000"/>
              </a:lnSpc>
              <a:spcBef>
                <a:spcPct val="0"/>
              </a:spcBef>
              <a:spcAft>
                <a:spcPct val="0"/>
              </a:spcAft>
              <a:buClrTx/>
              <a:buSzTx/>
              <a:buFontTx/>
              <a:buNone/>
              <a:tabLst/>
              <a:defRPr/>
            </a:pP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u</a:t>
            </a:r>
            <a:r>
              <a:rPr kumimoji="0" lang="en-US" altLang="en-US" sz="2400" b="1" i="1" u="none" strike="noStrike" kern="0" cap="none" spc="0" normalizeH="0" baseline="-25000" noProof="0" dirty="0">
                <a:ln>
                  <a:noFill/>
                </a:ln>
                <a:solidFill>
                  <a:srgbClr val="CC0000"/>
                </a:solidFill>
                <a:effectLst/>
                <a:uLnTx/>
                <a:uFillTx/>
                <a:latin typeface="+mn-lt"/>
                <a:ea typeface="ＭＳ Ｐゴシック" panose="020B0600070205080204" pitchFamily="34" charset="-128"/>
              </a:rPr>
              <a:t>s</a:t>
            </a: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a:t>
            </a:r>
            <a:r>
              <a:rPr kumimoji="0" lang="en-US" altLang="en-US" sz="2400"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 server upload capacity</a:t>
            </a:r>
            <a:endPar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endParaRPr>
          </a:p>
        </p:txBody>
      </p:sp>
      <p:sp>
        <p:nvSpPr>
          <p:cNvPr id="760" name="Text Box 50">
            <a:extLst>
              <a:ext uri="{FF2B5EF4-FFF2-40B4-BE49-F238E27FC236}">
                <a16:creationId xmlns:a16="http://schemas.microsoft.com/office/drawing/2014/main" id="{51F84BDF-7DCA-0A43-ACDB-9BE70839157D}"/>
              </a:ext>
            </a:extLst>
          </p:cNvPr>
          <p:cNvSpPr txBox="1">
            <a:spLocks noChangeArrowheads="1"/>
          </p:cNvSpPr>
          <p:nvPr/>
        </p:nvSpPr>
        <p:spPr bwMode="auto">
          <a:xfrm>
            <a:off x="8201024" y="5482429"/>
            <a:ext cx="2590800"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85000"/>
              </a:lnSpc>
              <a:spcBef>
                <a:spcPct val="0"/>
              </a:spcBef>
              <a:spcAft>
                <a:spcPct val="0"/>
              </a:spcAft>
              <a:buClrTx/>
              <a:buSzTx/>
              <a:buFontTx/>
              <a:buNone/>
              <a:tabLst/>
              <a:defRPr/>
            </a:pP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u</a:t>
            </a:r>
            <a:r>
              <a:rPr kumimoji="0" lang="en-US" altLang="en-US" sz="2400" b="1" i="1" u="none" strike="noStrike" kern="0" cap="none" spc="0" normalizeH="0" baseline="-25000" noProof="0" dirty="0">
                <a:ln>
                  <a:noFill/>
                </a:ln>
                <a:solidFill>
                  <a:srgbClr val="CC0000"/>
                </a:solidFill>
                <a:effectLst/>
                <a:uLnTx/>
                <a:uFillTx/>
                <a:latin typeface="+mn-lt"/>
                <a:ea typeface="ＭＳ Ｐゴシック" panose="020B0600070205080204" pitchFamily="34" charset="-128"/>
              </a:rPr>
              <a:t>i</a:t>
            </a: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a:t>
            </a:r>
            <a:r>
              <a:rPr kumimoji="0" lang="en-US" altLang="en-US" sz="2400"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 peer i upload capacity</a:t>
            </a:r>
          </a:p>
        </p:txBody>
      </p:sp>
      <p:sp>
        <p:nvSpPr>
          <p:cNvPr id="761" name="Text Box 51">
            <a:extLst>
              <a:ext uri="{FF2B5EF4-FFF2-40B4-BE49-F238E27FC236}">
                <a16:creationId xmlns:a16="http://schemas.microsoft.com/office/drawing/2014/main" id="{A5D79A43-11C7-6349-BEB0-7438447D9B0E}"/>
              </a:ext>
            </a:extLst>
          </p:cNvPr>
          <p:cNvSpPr txBox="1">
            <a:spLocks noChangeArrowheads="1"/>
          </p:cNvSpPr>
          <p:nvPr/>
        </p:nvSpPr>
        <p:spPr bwMode="auto">
          <a:xfrm>
            <a:off x="8263868" y="3463243"/>
            <a:ext cx="2743200"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85000"/>
              </a:lnSpc>
              <a:spcBef>
                <a:spcPct val="0"/>
              </a:spcBef>
              <a:spcAft>
                <a:spcPct val="0"/>
              </a:spcAft>
              <a:buClrTx/>
              <a:buSzTx/>
              <a:buFontTx/>
              <a:buNone/>
              <a:tabLst/>
              <a:defRPr/>
            </a:pP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d</a:t>
            </a:r>
            <a:r>
              <a:rPr kumimoji="0" lang="en-US" altLang="en-US" sz="2400" b="1" i="1" u="none" strike="noStrike" kern="0" cap="none" spc="0" normalizeH="0" baseline="-25000" noProof="0" dirty="0">
                <a:ln>
                  <a:noFill/>
                </a:ln>
                <a:solidFill>
                  <a:srgbClr val="CC0000"/>
                </a:solidFill>
                <a:effectLst/>
                <a:uLnTx/>
                <a:uFillTx/>
                <a:latin typeface="+mn-lt"/>
                <a:ea typeface="ＭＳ Ｐゴシック" panose="020B0600070205080204" pitchFamily="34" charset="-128"/>
              </a:rPr>
              <a:t>i</a:t>
            </a: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a:t>
            </a:r>
            <a:r>
              <a:rPr kumimoji="0" lang="en-US" altLang="en-US" sz="2400"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 peer i download capacity</a:t>
            </a:r>
            <a:endPar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endParaRPr>
          </a:p>
        </p:txBody>
      </p:sp>
      <p:sp>
        <p:nvSpPr>
          <p:cNvPr id="762" name="AutoShape 327">
            <a:extLst>
              <a:ext uri="{FF2B5EF4-FFF2-40B4-BE49-F238E27FC236}">
                <a16:creationId xmlns:a16="http://schemas.microsoft.com/office/drawing/2014/main" id="{369AE872-BFBD-8443-A484-E1FE4F07BC75}"/>
              </a:ext>
            </a:extLst>
          </p:cNvPr>
          <p:cNvSpPr>
            <a:spLocks noChangeArrowheads="1"/>
          </p:cNvSpPr>
          <p:nvPr/>
        </p:nvSpPr>
        <p:spPr bwMode="auto">
          <a:xfrm>
            <a:off x="2687637" y="3261516"/>
            <a:ext cx="592137" cy="581025"/>
          </a:xfrm>
          <a:prstGeom prst="can">
            <a:avLst>
              <a:gd name="adj" fmla="val 20218"/>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2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grpSp>
        <p:nvGrpSpPr>
          <p:cNvPr id="763" name="Group 76">
            <a:extLst>
              <a:ext uri="{FF2B5EF4-FFF2-40B4-BE49-F238E27FC236}">
                <a16:creationId xmlns:a16="http://schemas.microsoft.com/office/drawing/2014/main" id="{1E070762-6E91-C249-87E6-742CA28F4553}"/>
              </a:ext>
            </a:extLst>
          </p:cNvPr>
          <p:cNvGrpSpPr>
            <a:grpSpLocks/>
          </p:cNvGrpSpPr>
          <p:nvPr/>
        </p:nvGrpSpPr>
        <p:grpSpPr bwMode="auto">
          <a:xfrm>
            <a:off x="5422899" y="3539329"/>
            <a:ext cx="2138363" cy="903287"/>
            <a:chOff x="2204" y="2030"/>
            <a:chExt cx="1347" cy="774"/>
          </a:xfrm>
        </p:grpSpPr>
        <p:sp>
          <p:nvSpPr>
            <p:cNvPr id="764" name="Text Box 19">
              <a:extLst>
                <a:ext uri="{FF2B5EF4-FFF2-40B4-BE49-F238E27FC236}">
                  <a16:creationId xmlns:a16="http://schemas.microsoft.com/office/drawing/2014/main" id="{616B15BE-44B0-0344-B31F-91A938627F51}"/>
                </a:ext>
              </a:extLst>
            </p:cNvPr>
            <p:cNvSpPr txBox="1">
              <a:spLocks noChangeArrowheads="1"/>
            </p:cNvSpPr>
            <p:nvPr/>
          </p:nvSpPr>
          <p:spPr bwMode="auto">
            <a:xfrm>
              <a:off x="2856" y="2271"/>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2</a:t>
              </a:r>
            </a:p>
          </p:txBody>
        </p:sp>
        <p:sp>
          <p:nvSpPr>
            <p:cNvPr id="765" name="Line 22">
              <a:extLst>
                <a:ext uri="{FF2B5EF4-FFF2-40B4-BE49-F238E27FC236}">
                  <a16:creationId xmlns:a16="http://schemas.microsoft.com/office/drawing/2014/main" id="{468AACC5-62A5-624B-8074-C32AC02B5E08}"/>
                </a:ext>
              </a:extLst>
            </p:cNvPr>
            <p:cNvSpPr>
              <a:spLocks noChangeShapeType="1"/>
            </p:cNvSpPr>
            <p:nvPr/>
          </p:nvSpPr>
          <p:spPr bwMode="auto">
            <a:xfrm flipV="1">
              <a:off x="2997" y="2133"/>
              <a:ext cx="200" cy="657"/>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66" name="Line 23">
              <a:extLst>
                <a:ext uri="{FF2B5EF4-FFF2-40B4-BE49-F238E27FC236}">
                  <a16:creationId xmlns:a16="http://schemas.microsoft.com/office/drawing/2014/main" id="{6ADDCF08-0E06-944A-88C1-8C3B5B0B51DC}"/>
                </a:ext>
              </a:extLst>
            </p:cNvPr>
            <p:cNvSpPr>
              <a:spLocks noChangeShapeType="1"/>
            </p:cNvSpPr>
            <p:nvPr/>
          </p:nvSpPr>
          <p:spPr bwMode="auto">
            <a:xfrm flipH="1">
              <a:off x="3082" y="2141"/>
              <a:ext cx="208" cy="663"/>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67" name="Text Box 24">
              <a:extLst>
                <a:ext uri="{FF2B5EF4-FFF2-40B4-BE49-F238E27FC236}">
                  <a16:creationId xmlns:a16="http://schemas.microsoft.com/office/drawing/2014/main" id="{0F3475ED-2A92-4E41-84C3-7C019E7EFEB6}"/>
                </a:ext>
              </a:extLst>
            </p:cNvPr>
            <p:cNvSpPr txBox="1">
              <a:spLocks noChangeArrowheads="1"/>
            </p:cNvSpPr>
            <p:nvPr/>
          </p:nvSpPr>
          <p:spPr bwMode="auto">
            <a:xfrm>
              <a:off x="3167" y="2332"/>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2</a:t>
              </a:r>
            </a:p>
          </p:txBody>
        </p:sp>
        <p:sp>
          <p:nvSpPr>
            <p:cNvPr id="768" name="Text Box 19">
              <a:extLst>
                <a:ext uri="{FF2B5EF4-FFF2-40B4-BE49-F238E27FC236}">
                  <a16:creationId xmlns:a16="http://schemas.microsoft.com/office/drawing/2014/main" id="{0B070290-50F4-544A-8EB8-39FD5D70755B}"/>
                </a:ext>
              </a:extLst>
            </p:cNvPr>
            <p:cNvSpPr txBox="1">
              <a:spLocks noChangeArrowheads="1"/>
            </p:cNvSpPr>
            <p:nvPr/>
          </p:nvSpPr>
          <p:spPr bwMode="auto">
            <a:xfrm>
              <a:off x="2204" y="2167"/>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769" name="Line 22">
              <a:extLst>
                <a:ext uri="{FF2B5EF4-FFF2-40B4-BE49-F238E27FC236}">
                  <a16:creationId xmlns:a16="http://schemas.microsoft.com/office/drawing/2014/main" id="{EDD90978-FEC1-EC4A-9B82-FE08AA882131}"/>
                </a:ext>
              </a:extLst>
            </p:cNvPr>
            <p:cNvSpPr>
              <a:spLocks noChangeShapeType="1"/>
            </p:cNvSpPr>
            <p:nvPr/>
          </p:nvSpPr>
          <p:spPr bwMode="auto">
            <a:xfrm flipV="1">
              <a:off x="2345" y="2030"/>
              <a:ext cx="200" cy="657"/>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0" name="Line 23">
              <a:extLst>
                <a:ext uri="{FF2B5EF4-FFF2-40B4-BE49-F238E27FC236}">
                  <a16:creationId xmlns:a16="http://schemas.microsoft.com/office/drawing/2014/main" id="{D06A7A37-85E1-7F49-8794-07F8D4C654DC}"/>
                </a:ext>
              </a:extLst>
            </p:cNvPr>
            <p:cNvSpPr>
              <a:spLocks noChangeShapeType="1"/>
            </p:cNvSpPr>
            <p:nvPr/>
          </p:nvSpPr>
          <p:spPr bwMode="auto">
            <a:xfrm flipH="1">
              <a:off x="2430" y="2038"/>
              <a:ext cx="208" cy="663"/>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1" name="Text Box 24">
              <a:extLst>
                <a:ext uri="{FF2B5EF4-FFF2-40B4-BE49-F238E27FC236}">
                  <a16:creationId xmlns:a16="http://schemas.microsoft.com/office/drawing/2014/main" id="{EB274E98-7508-9441-B445-9BFA8D56FBF2}"/>
                </a:ext>
              </a:extLst>
            </p:cNvPr>
            <p:cNvSpPr txBox="1">
              <a:spLocks noChangeArrowheads="1"/>
            </p:cNvSpPr>
            <p:nvPr/>
          </p:nvSpPr>
          <p:spPr bwMode="auto">
            <a:xfrm>
              <a:off x="2515" y="2229"/>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1</a:t>
              </a:r>
            </a:p>
          </p:txBody>
        </p:sp>
      </p:grpSp>
      <p:sp>
        <p:nvSpPr>
          <p:cNvPr id="772" name="Line 72">
            <a:extLst>
              <a:ext uri="{FF2B5EF4-FFF2-40B4-BE49-F238E27FC236}">
                <a16:creationId xmlns:a16="http://schemas.microsoft.com/office/drawing/2014/main" id="{47A84A96-E7A3-1843-B72F-6E2E41F4ECFC}"/>
              </a:ext>
            </a:extLst>
          </p:cNvPr>
          <p:cNvSpPr>
            <a:spLocks noChangeShapeType="1"/>
          </p:cNvSpPr>
          <p:nvPr/>
        </p:nvSpPr>
        <p:spPr bwMode="auto">
          <a:xfrm>
            <a:off x="7954962" y="4758529"/>
            <a:ext cx="1165225"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3" name="Line 73">
            <a:extLst>
              <a:ext uri="{FF2B5EF4-FFF2-40B4-BE49-F238E27FC236}">
                <a16:creationId xmlns:a16="http://schemas.microsoft.com/office/drawing/2014/main" id="{13604104-CB34-D540-BE37-408B7E70081B}"/>
              </a:ext>
            </a:extLst>
          </p:cNvPr>
          <p:cNvSpPr>
            <a:spLocks noChangeShapeType="1"/>
          </p:cNvSpPr>
          <p:nvPr/>
        </p:nvSpPr>
        <p:spPr bwMode="auto">
          <a:xfrm>
            <a:off x="7962899" y="4910929"/>
            <a:ext cx="1165225"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4" name="Text Box 41">
            <a:extLst>
              <a:ext uri="{FF2B5EF4-FFF2-40B4-BE49-F238E27FC236}">
                <a16:creationId xmlns:a16="http://schemas.microsoft.com/office/drawing/2014/main" id="{6AECF13A-63DD-6440-9CEA-60EFAAE2DE1E}"/>
              </a:ext>
            </a:extLst>
          </p:cNvPr>
          <p:cNvSpPr txBox="1">
            <a:spLocks noChangeArrowheads="1"/>
          </p:cNvSpPr>
          <p:nvPr/>
        </p:nvSpPr>
        <p:spPr bwMode="auto">
          <a:xfrm>
            <a:off x="8115299" y="4347366"/>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i</a:t>
            </a:r>
          </a:p>
        </p:txBody>
      </p:sp>
      <p:sp>
        <p:nvSpPr>
          <p:cNvPr id="775" name="Text Box 41">
            <a:extLst>
              <a:ext uri="{FF2B5EF4-FFF2-40B4-BE49-F238E27FC236}">
                <a16:creationId xmlns:a16="http://schemas.microsoft.com/office/drawing/2014/main" id="{B1B85AB8-3F48-6B40-9E0F-095E131ACC5D}"/>
              </a:ext>
            </a:extLst>
          </p:cNvPr>
          <p:cNvSpPr txBox="1">
            <a:spLocks noChangeArrowheads="1"/>
          </p:cNvSpPr>
          <p:nvPr/>
        </p:nvSpPr>
        <p:spPr bwMode="auto">
          <a:xfrm>
            <a:off x="8139112" y="4880766"/>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i</a:t>
            </a:r>
          </a:p>
        </p:txBody>
      </p:sp>
      <p:sp>
        <p:nvSpPr>
          <p:cNvPr id="776" name="Line 77">
            <a:extLst>
              <a:ext uri="{FF2B5EF4-FFF2-40B4-BE49-F238E27FC236}">
                <a16:creationId xmlns:a16="http://schemas.microsoft.com/office/drawing/2014/main" id="{04740FC7-F24A-9E49-ABD5-CC405E4D6CE3}"/>
              </a:ext>
            </a:extLst>
          </p:cNvPr>
          <p:cNvSpPr>
            <a:spLocks noChangeShapeType="1"/>
          </p:cNvSpPr>
          <p:nvPr/>
        </p:nvSpPr>
        <p:spPr bwMode="auto">
          <a:xfrm>
            <a:off x="4189412" y="3223416"/>
            <a:ext cx="0" cy="663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400" dirty="0">
              <a:solidFill>
                <a:srgbClr val="000000"/>
              </a:solidFill>
              <a:latin typeface="Arial" panose="020B0604020202020204" pitchFamily="34" charset="0"/>
              <a:ea typeface="ＭＳ Ｐゴシック" panose="020B0600070205080204" pitchFamily="34" charset="-128"/>
            </a:endParaRPr>
          </a:p>
        </p:txBody>
      </p:sp>
      <p:sp>
        <p:nvSpPr>
          <p:cNvPr id="777" name="Line 78">
            <a:extLst>
              <a:ext uri="{FF2B5EF4-FFF2-40B4-BE49-F238E27FC236}">
                <a16:creationId xmlns:a16="http://schemas.microsoft.com/office/drawing/2014/main" id="{644C7641-7528-D04F-B35B-B86B81EEAE45}"/>
              </a:ext>
            </a:extLst>
          </p:cNvPr>
          <p:cNvSpPr>
            <a:spLocks noChangeShapeType="1"/>
          </p:cNvSpPr>
          <p:nvPr/>
        </p:nvSpPr>
        <p:spPr bwMode="auto">
          <a:xfrm flipH="1">
            <a:off x="8402637" y="4137816"/>
            <a:ext cx="369887" cy="4143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400" dirty="0">
              <a:solidFill>
                <a:srgbClr val="000000"/>
              </a:solidFill>
              <a:latin typeface="Arial" panose="020B0604020202020204" pitchFamily="34" charset="0"/>
              <a:ea typeface="ＭＳ Ｐゴシック" panose="020B0600070205080204" pitchFamily="34" charset="-128"/>
            </a:endParaRPr>
          </a:p>
        </p:txBody>
      </p:sp>
      <p:sp>
        <p:nvSpPr>
          <p:cNvPr id="778" name="Line 79">
            <a:extLst>
              <a:ext uri="{FF2B5EF4-FFF2-40B4-BE49-F238E27FC236}">
                <a16:creationId xmlns:a16="http://schemas.microsoft.com/office/drawing/2014/main" id="{21210937-40A2-D945-A261-60D041388D1E}"/>
              </a:ext>
            </a:extLst>
          </p:cNvPr>
          <p:cNvSpPr>
            <a:spLocks noChangeShapeType="1"/>
          </p:cNvSpPr>
          <p:nvPr/>
        </p:nvSpPr>
        <p:spPr bwMode="auto">
          <a:xfrm flipH="1" flipV="1">
            <a:off x="8432799" y="5083966"/>
            <a:ext cx="369888" cy="4143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400" dirty="0">
              <a:solidFill>
                <a:srgbClr val="000000"/>
              </a:solidFill>
              <a:latin typeface="Arial" panose="020B0604020202020204" pitchFamily="34" charset="0"/>
              <a:ea typeface="ＭＳ Ｐゴシック" panose="020B0600070205080204" pitchFamily="34" charset="-128"/>
            </a:endParaRPr>
          </a:p>
        </p:txBody>
      </p:sp>
      <p:grpSp>
        <p:nvGrpSpPr>
          <p:cNvPr id="779" name="Group 81">
            <a:extLst>
              <a:ext uri="{FF2B5EF4-FFF2-40B4-BE49-F238E27FC236}">
                <a16:creationId xmlns:a16="http://schemas.microsoft.com/office/drawing/2014/main" id="{70E00E57-2D7F-E34A-A62C-8B64AA1FAC60}"/>
              </a:ext>
            </a:extLst>
          </p:cNvPr>
          <p:cNvGrpSpPr>
            <a:grpSpLocks/>
          </p:cNvGrpSpPr>
          <p:nvPr/>
        </p:nvGrpSpPr>
        <p:grpSpPr bwMode="auto">
          <a:xfrm>
            <a:off x="3459162" y="3323429"/>
            <a:ext cx="465137" cy="803275"/>
            <a:chOff x="4140" y="429"/>
            <a:chExt cx="1425" cy="2396"/>
          </a:xfrm>
        </p:grpSpPr>
        <p:sp>
          <p:nvSpPr>
            <p:cNvPr id="780" name="Freeform 82">
              <a:extLst>
                <a:ext uri="{FF2B5EF4-FFF2-40B4-BE49-F238E27FC236}">
                  <a16:creationId xmlns:a16="http://schemas.microsoft.com/office/drawing/2014/main" id="{79E2F9B0-711F-DE4C-965B-924CC303B5A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1" name="Rectangle 83">
              <a:extLst>
                <a:ext uri="{FF2B5EF4-FFF2-40B4-BE49-F238E27FC236}">
                  <a16:creationId xmlns:a16="http://schemas.microsoft.com/office/drawing/2014/main" id="{F06DAE2F-17DE-D941-923C-E70BDCB41B7D}"/>
                </a:ext>
              </a:extLst>
            </p:cNvPr>
            <p:cNvSpPr>
              <a:spLocks noChangeArrowheads="1"/>
            </p:cNvSpPr>
            <p:nvPr/>
          </p:nvSpPr>
          <p:spPr bwMode="auto">
            <a:xfrm>
              <a:off x="4208" y="429"/>
              <a:ext cx="1046" cy="2282"/>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2" name="Freeform 84">
              <a:extLst>
                <a:ext uri="{FF2B5EF4-FFF2-40B4-BE49-F238E27FC236}">
                  <a16:creationId xmlns:a16="http://schemas.microsoft.com/office/drawing/2014/main" id="{946A9E21-9E85-934A-A686-0A8D135B290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3" name="Freeform 85">
              <a:extLst>
                <a:ext uri="{FF2B5EF4-FFF2-40B4-BE49-F238E27FC236}">
                  <a16:creationId xmlns:a16="http://schemas.microsoft.com/office/drawing/2014/main" id="{72BE6A9C-0FBC-364A-A7ED-A2A6F01790A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4" name="Rectangle 86">
              <a:extLst>
                <a:ext uri="{FF2B5EF4-FFF2-40B4-BE49-F238E27FC236}">
                  <a16:creationId xmlns:a16="http://schemas.microsoft.com/office/drawing/2014/main" id="{6408A6CA-7347-8E43-98E8-BCFA0438401E}"/>
                </a:ext>
              </a:extLst>
            </p:cNvPr>
            <p:cNvSpPr>
              <a:spLocks noChangeArrowheads="1"/>
            </p:cNvSpPr>
            <p:nvPr/>
          </p:nvSpPr>
          <p:spPr bwMode="auto">
            <a:xfrm>
              <a:off x="4213" y="694"/>
              <a:ext cx="593"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87" name="Group 87">
              <a:extLst>
                <a:ext uri="{FF2B5EF4-FFF2-40B4-BE49-F238E27FC236}">
                  <a16:creationId xmlns:a16="http://schemas.microsoft.com/office/drawing/2014/main" id="{3BB80181-EFB9-654A-9C2B-37611F58AC52}"/>
                </a:ext>
              </a:extLst>
            </p:cNvPr>
            <p:cNvGrpSpPr>
              <a:grpSpLocks/>
            </p:cNvGrpSpPr>
            <p:nvPr/>
          </p:nvGrpSpPr>
          <p:grpSpPr bwMode="auto">
            <a:xfrm>
              <a:off x="4749" y="668"/>
              <a:ext cx="581" cy="145"/>
              <a:chOff x="614" y="2568"/>
              <a:chExt cx="725" cy="139"/>
            </a:xfrm>
          </p:grpSpPr>
          <p:sp>
            <p:nvSpPr>
              <p:cNvPr id="822" name="AutoShape 88">
                <a:extLst>
                  <a:ext uri="{FF2B5EF4-FFF2-40B4-BE49-F238E27FC236}">
                    <a16:creationId xmlns:a16="http://schemas.microsoft.com/office/drawing/2014/main" id="{755E2639-6DC2-B445-8BA7-4A95A040D34D}"/>
                  </a:ext>
                </a:extLst>
              </p:cNvPr>
              <p:cNvSpPr>
                <a:spLocks noChangeArrowheads="1"/>
              </p:cNvSpPr>
              <p:nvPr/>
            </p:nvSpPr>
            <p:spPr bwMode="auto">
              <a:xfrm>
                <a:off x="613" y="2566"/>
                <a:ext cx="728"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24" name="AutoShape 89">
                <a:extLst>
                  <a:ext uri="{FF2B5EF4-FFF2-40B4-BE49-F238E27FC236}">
                    <a16:creationId xmlns:a16="http://schemas.microsoft.com/office/drawing/2014/main" id="{60B2F854-EFB8-E64E-8D27-5F6F8D396A82}"/>
                  </a:ext>
                </a:extLst>
              </p:cNvPr>
              <p:cNvSpPr>
                <a:spLocks noChangeArrowheads="1"/>
              </p:cNvSpPr>
              <p:nvPr/>
            </p:nvSpPr>
            <p:spPr bwMode="auto">
              <a:xfrm>
                <a:off x="631" y="2584"/>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88" name="Rectangle 90">
              <a:extLst>
                <a:ext uri="{FF2B5EF4-FFF2-40B4-BE49-F238E27FC236}">
                  <a16:creationId xmlns:a16="http://schemas.microsoft.com/office/drawing/2014/main" id="{57F9C28A-1132-144B-9916-B507ADCEDDF3}"/>
                </a:ext>
              </a:extLst>
            </p:cNvPr>
            <p:cNvSpPr>
              <a:spLocks noChangeArrowheads="1"/>
            </p:cNvSpPr>
            <p:nvPr/>
          </p:nvSpPr>
          <p:spPr bwMode="auto">
            <a:xfrm>
              <a:off x="4223" y="1021"/>
              <a:ext cx="598"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89" name="Group 91">
              <a:extLst>
                <a:ext uri="{FF2B5EF4-FFF2-40B4-BE49-F238E27FC236}">
                  <a16:creationId xmlns:a16="http://schemas.microsoft.com/office/drawing/2014/main" id="{5E2EEB51-C433-4146-9A07-B904C9EFB0AE}"/>
                </a:ext>
              </a:extLst>
            </p:cNvPr>
            <p:cNvGrpSpPr>
              <a:grpSpLocks/>
            </p:cNvGrpSpPr>
            <p:nvPr/>
          </p:nvGrpSpPr>
          <p:grpSpPr bwMode="auto">
            <a:xfrm>
              <a:off x="4747" y="994"/>
              <a:ext cx="581" cy="134"/>
              <a:chOff x="614" y="2568"/>
              <a:chExt cx="725" cy="139"/>
            </a:xfrm>
          </p:grpSpPr>
          <p:sp>
            <p:nvSpPr>
              <p:cNvPr id="820" name="AutoShape 92">
                <a:extLst>
                  <a:ext uri="{FF2B5EF4-FFF2-40B4-BE49-F238E27FC236}">
                    <a16:creationId xmlns:a16="http://schemas.microsoft.com/office/drawing/2014/main" id="{3A27EE24-9EA3-5849-AF8B-3DE9ED4D01A9}"/>
                  </a:ext>
                </a:extLst>
              </p:cNvPr>
              <p:cNvSpPr>
                <a:spLocks noChangeArrowheads="1"/>
              </p:cNvSpPr>
              <p:nvPr/>
            </p:nvSpPr>
            <p:spPr bwMode="auto">
              <a:xfrm>
                <a:off x="615" y="2566"/>
                <a:ext cx="722"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21" name="AutoShape 93">
                <a:extLst>
                  <a:ext uri="{FF2B5EF4-FFF2-40B4-BE49-F238E27FC236}">
                    <a16:creationId xmlns:a16="http://schemas.microsoft.com/office/drawing/2014/main" id="{6AFF8567-F6C4-0747-BA7C-1662595446F1}"/>
                  </a:ext>
                </a:extLst>
              </p:cNvPr>
              <p:cNvSpPr>
                <a:spLocks noChangeArrowheads="1"/>
              </p:cNvSpPr>
              <p:nvPr/>
            </p:nvSpPr>
            <p:spPr bwMode="auto">
              <a:xfrm>
                <a:off x="633" y="2581"/>
                <a:ext cx="686"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90" name="Rectangle 94">
              <a:extLst>
                <a:ext uri="{FF2B5EF4-FFF2-40B4-BE49-F238E27FC236}">
                  <a16:creationId xmlns:a16="http://schemas.microsoft.com/office/drawing/2014/main" id="{481071F4-7660-1F49-867C-3C721C3F028A}"/>
                </a:ext>
              </a:extLst>
            </p:cNvPr>
            <p:cNvSpPr>
              <a:spLocks noChangeArrowheads="1"/>
            </p:cNvSpPr>
            <p:nvPr/>
          </p:nvSpPr>
          <p:spPr bwMode="auto">
            <a:xfrm>
              <a:off x="4218" y="1357"/>
              <a:ext cx="593"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91" name="Rectangle 95">
              <a:extLst>
                <a:ext uri="{FF2B5EF4-FFF2-40B4-BE49-F238E27FC236}">
                  <a16:creationId xmlns:a16="http://schemas.microsoft.com/office/drawing/2014/main" id="{F9E573B0-F1E0-0244-84F0-5D9DC86D8E1B}"/>
                </a:ext>
              </a:extLst>
            </p:cNvPr>
            <p:cNvSpPr>
              <a:spLocks noChangeArrowheads="1"/>
            </p:cNvSpPr>
            <p:nvPr/>
          </p:nvSpPr>
          <p:spPr bwMode="auto">
            <a:xfrm>
              <a:off x="4228" y="1655"/>
              <a:ext cx="598"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93" name="Group 96">
              <a:extLst>
                <a:ext uri="{FF2B5EF4-FFF2-40B4-BE49-F238E27FC236}">
                  <a16:creationId xmlns:a16="http://schemas.microsoft.com/office/drawing/2014/main" id="{60F43234-7837-E047-B8D9-B93960C93F0B}"/>
                </a:ext>
              </a:extLst>
            </p:cNvPr>
            <p:cNvGrpSpPr>
              <a:grpSpLocks/>
            </p:cNvGrpSpPr>
            <p:nvPr/>
          </p:nvGrpSpPr>
          <p:grpSpPr bwMode="auto">
            <a:xfrm>
              <a:off x="4735" y="1627"/>
              <a:ext cx="582" cy="151"/>
              <a:chOff x="614" y="2568"/>
              <a:chExt cx="725" cy="139"/>
            </a:xfrm>
          </p:grpSpPr>
          <p:sp>
            <p:nvSpPr>
              <p:cNvPr id="815" name="AutoShape 97">
                <a:extLst>
                  <a:ext uri="{FF2B5EF4-FFF2-40B4-BE49-F238E27FC236}">
                    <a16:creationId xmlns:a16="http://schemas.microsoft.com/office/drawing/2014/main" id="{AA061C9E-39EE-B14D-A8E3-104E2701398E}"/>
                  </a:ext>
                </a:extLst>
              </p:cNvPr>
              <p:cNvSpPr>
                <a:spLocks noChangeArrowheads="1"/>
              </p:cNvSpPr>
              <p:nvPr/>
            </p:nvSpPr>
            <p:spPr bwMode="auto">
              <a:xfrm>
                <a:off x="612" y="2568"/>
                <a:ext cx="727"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17" name="AutoShape 98">
                <a:extLst>
                  <a:ext uri="{FF2B5EF4-FFF2-40B4-BE49-F238E27FC236}">
                    <a16:creationId xmlns:a16="http://schemas.microsoft.com/office/drawing/2014/main" id="{12C304B6-6E69-644F-91BB-9F1C86D1DB78}"/>
                  </a:ext>
                </a:extLst>
              </p:cNvPr>
              <p:cNvSpPr>
                <a:spLocks noChangeArrowheads="1"/>
              </p:cNvSpPr>
              <p:nvPr/>
            </p:nvSpPr>
            <p:spPr bwMode="auto">
              <a:xfrm>
                <a:off x="630" y="2585"/>
                <a:ext cx="691"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94" name="Freeform 99">
              <a:extLst>
                <a:ext uri="{FF2B5EF4-FFF2-40B4-BE49-F238E27FC236}">
                  <a16:creationId xmlns:a16="http://schemas.microsoft.com/office/drawing/2014/main" id="{D5358657-0340-9248-AA9C-2F41E4340AA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96" name="Group 100">
              <a:extLst>
                <a:ext uri="{FF2B5EF4-FFF2-40B4-BE49-F238E27FC236}">
                  <a16:creationId xmlns:a16="http://schemas.microsoft.com/office/drawing/2014/main" id="{87CDCAD0-C1B4-8646-B58D-6CD9FF243261}"/>
                </a:ext>
              </a:extLst>
            </p:cNvPr>
            <p:cNvGrpSpPr>
              <a:grpSpLocks/>
            </p:cNvGrpSpPr>
            <p:nvPr/>
          </p:nvGrpSpPr>
          <p:grpSpPr bwMode="auto">
            <a:xfrm>
              <a:off x="4739" y="1327"/>
              <a:ext cx="582" cy="139"/>
              <a:chOff x="614" y="2568"/>
              <a:chExt cx="725" cy="139"/>
            </a:xfrm>
          </p:grpSpPr>
          <p:sp>
            <p:nvSpPr>
              <p:cNvPr id="812" name="AutoShape 101">
                <a:extLst>
                  <a:ext uri="{FF2B5EF4-FFF2-40B4-BE49-F238E27FC236}">
                    <a16:creationId xmlns:a16="http://schemas.microsoft.com/office/drawing/2014/main" id="{53F473DF-D46D-0345-9F7F-49F5BE50C97A}"/>
                  </a:ext>
                </a:extLst>
              </p:cNvPr>
              <p:cNvSpPr>
                <a:spLocks noChangeArrowheads="1"/>
              </p:cNvSpPr>
              <p:nvPr/>
            </p:nvSpPr>
            <p:spPr bwMode="auto">
              <a:xfrm>
                <a:off x="613" y="2570"/>
                <a:ext cx="727"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14" name="AutoShape 102">
                <a:extLst>
                  <a:ext uri="{FF2B5EF4-FFF2-40B4-BE49-F238E27FC236}">
                    <a16:creationId xmlns:a16="http://schemas.microsoft.com/office/drawing/2014/main" id="{EF047A49-61C2-3A41-8A53-6F24E9E5C014}"/>
                  </a:ext>
                </a:extLst>
              </p:cNvPr>
              <p:cNvSpPr>
                <a:spLocks noChangeArrowheads="1"/>
              </p:cNvSpPr>
              <p:nvPr/>
            </p:nvSpPr>
            <p:spPr bwMode="auto">
              <a:xfrm>
                <a:off x="631" y="2584"/>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97" name="Rectangle 103">
              <a:extLst>
                <a:ext uri="{FF2B5EF4-FFF2-40B4-BE49-F238E27FC236}">
                  <a16:creationId xmlns:a16="http://schemas.microsoft.com/office/drawing/2014/main" id="{0DC41427-3FCF-3949-97B5-7D608D26FCB5}"/>
                </a:ext>
              </a:extLst>
            </p:cNvPr>
            <p:cNvSpPr>
              <a:spLocks noChangeArrowheads="1"/>
            </p:cNvSpPr>
            <p:nvPr/>
          </p:nvSpPr>
          <p:spPr bwMode="auto">
            <a:xfrm>
              <a:off x="5249" y="429"/>
              <a:ext cx="68" cy="2287"/>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98" name="Freeform 104">
              <a:extLst>
                <a:ext uri="{FF2B5EF4-FFF2-40B4-BE49-F238E27FC236}">
                  <a16:creationId xmlns:a16="http://schemas.microsoft.com/office/drawing/2014/main" id="{8F8A38B2-57F8-E945-BFD5-DF65BDBFA8B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99" name="Freeform 105">
              <a:extLst>
                <a:ext uri="{FF2B5EF4-FFF2-40B4-BE49-F238E27FC236}">
                  <a16:creationId xmlns:a16="http://schemas.microsoft.com/office/drawing/2014/main" id="{0F08B7AC-3180-754D-94CE-9FA5F6748B0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1" name="Oval 106">
              <a:extLst>
                <a:ext uri="{FF2B5EF4-FFF2-40B4-BE49-F238E27FC236}">
                  <a16:creationId xmlns:a16="http://schemas.microsoft.com/office/drawing/2014/main" id="{C5F7D344-4D6F-D646-8C93-A97BAB8C49A2}"/>
                </a:ext>
              </a:extLst>
            </p:cNvPr>
            <p:cNvSpPr>
              <a:spLocks noChangeArrowheads="1"/>
            </p:cNvSpPr>
            <p:nvPr/>
          </p:nvSpPr>
          <p:spPr bwMode="auto">
            <a:xfrm>
              <a:off x="5516" y="2612"/>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2" name="Freeform 107">
              <a:extLst>
                <a:ext uri="{FF2B5EF4-FFF2-40B4-BE49-F238E27FC236}">
                  <a16:creationId xmlns:a16="http://schemas.microsoft.com/office/drawing/2014/main" id="{BE829AA4-D020-7348-B510-9FB2A8536A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4" name="AutoShape 108">
              <a:extLst>
                <a:ext uri="{FF2B5EF4-FFF2-40B4-BE49-F238E27FC236}">
                  <a16:creationId xmlns:a16="http://schemas.microsoft.com/office/drawing/2014/main" id="{35AAD988-1211-1E40-91C0-3937CD2ECC69}"/>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5" name="AutoShape 109">
              <a:extLst>
                <a:ext uri="{FF2B5EF4-FFF2-40B4-BE49-F238E27FC236}">
                  <a16:creationId xmlns:a16="http://schemas.microsoft.com/office/drawing/2014/main" id="{4305931D-5D5C-9D4F-AAD7-AB64D64AD994}"/>
                </a:ext>
              </a:extLst>
            </p:cNvPr>
            <p:cNvSpPr>
              <a:spLocks noChangeArrowheads="1"/>
            </p:cNvSpPr>
            <p:nvPr/>
          </p:nvSpPr>
          <p:spPr bwMode="auto">
            <a:xfrm>
              <a:off x="4208" y="2711"/>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6" name="Oval 110">
              <a:extLst>
                <a:ext uri="{FF2B5EF4-FFF2-40B4-BE49-F238E27FC236}">
                  <a16:creationId xmlns:a16="http://schemas.microsoft.com/office/drawing/2014/main" id="{83363F10-1097-A54D-ADAB-24C8B3E21A0B}"/>
                </a:ext>
              </a:extLst>
            </p:cNvPr>
            <p:cNvSpPr>
              <a:spLocks noChangeArrowheads="1"/>
            </p:cNvSpPr>
            <p:nvPr/>
          </p:nvSpPr>
          <p:spPr bwMode="auto">
            <a:xfrm>
              <a:off x="4310" y="2385"/>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7" name="Oval 111">
              <a:extLst>
                <a:ext uri="{FF2B5EF4-FFF2-40B4-BE49-F238E27FC236}">
                  <a16:creationId xmlns:a16="http://schemas.microsoft.com/office/drawing/2014/main" id="{B44F4B51-7681-9C40-9F0A-A4B645261271}"/>
                </a:ext>
              </a:extLst>
            </p:cNvPr>
            <p:cNvSpPr>
              <a:spLocks noChangeArrowheads="1"/>
            </p:cNvSpPr>
            <p:nvPr/>
          </p:nvSpPr>
          <p:spPr bwMode="auto">
            <a:xfrm>
              <a:off x="4485" y="2385"/>
              <a:ext cx="160"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809" name="Oval 112">
              <a:extLst>
                <a:ext uri="{FF2B5EF4-FFF2-40B4-BE49-F238E27FC236}">
                  <a16:creationId xmlns:a16="http://schemas.microsoft.com/office/drawing/2014/main" id="{5582586B-92B3-3A4A-8CAC-5102119501E2}"/>
                </a:ext>
              </a:extLst>
            </p:cNvPr>
            <p:cNvSpPr>
              <a:spLocks noChangeArrowheads="1"/>
            </p:cNvSpPr>
            <p:nvPr/>
          </p:nvSpPr>
          <p:spPr bwMode="auto">
            <a:xfrm>
              <a:off x="4660" y="2380"/>
              <a:ext cx="160"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10" name="Rectangle 113">
              <a:extLst>
                <a:ext uri="{FF2B5EF4-FFF2-40B4-BE49-F238E27FC236}">
                  <a16:creationId xmlns:a16="http://schemas.microsoft.com/office/drawing/2014/main" id="{5238CEC3-5101-4E45-98C3-C884DC6204FE}"/>
                </a:ext>
              </a:extLst>
            </p:cNvPr>
            <p:cNvSpPr>
              <a:spLocks noChangeArrowheads="1"/>
            </p:cNvSpPr>
            <p:nvPr/>
          </p:nvSpPr>
          <p:spPr bwMode="auto">
            <a:xfrm>
              <a:off x="5064" y="1835"/>
              <a:ext cx="83"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26" name="Group 114">
            <a:extLst>
              <a:ext uri="{FF2B5EF4-FFF2-40B4-BE49-F238E27FC236}">
                <a16:creationId xmlns:a16="http://schemas.microsoft.com/office/drawing/2014/main" id="{CE9E5FE1-98E9-5B4B-A4A4-DFCEF9DD2F2A}"/>
              </a:ext>
            </a:extLst>
          </p:cNvPr>
          <p:cNvGrpSpPr>
            <a:grpSpLocks/>
          </p:cNvGrpSpPr>
          <p:nvPr/>
        </p:nvGrpSpPr>
        <p:grpSpPr bwMode="auto">
          <a:xfrm>
            <a:off x="2368549" y="4626766"/>
            <a:ext cx="925513" cy="795338"/>
            <a:chOff x="-44" y="1473"/>
            <a:chExt cx="981" cy="1105"/>
          </a:xfrm>
        </p:grpSpPr>
        <p:pic>
          <p:nvPicPr>
            <p:cNvPr id="828" name="Picture 115" descr="desktop_computer_stylized_medium">
              <a:extLst>
                <a:ext uri="{FF2B5EF4-FFF2-40B4-BE49-F238E27FC236}">
                  <a16:creationId xmlns:a16="http://schemas.microsoft.com/office/drawing/2014/main" id="{EA6E5654-65B1-E143-93FC-22FF8A007C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 name="Freeform 116">
              <a:extLst>
                <a:ext uri="{FF2B5EF4-FFF2-40B4-BE49-F238E27FC236}">
                  <a16:creationId xmlns:a16="http://schemas.microsoft.com/office/drawing/2014/main" id="{2A3D29B4-8BC4-A546-9C7A-F25B946004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31" name="Group 117">
            <a:extLst>
              <a:ext uri="{FF2B5EF4-FFF2-40B4-BE49-F238E27FC236}">
                <a16:creationId xmlns:a16="http://schemas.microsoft.com/office/drawing/2014/main" id="{9E284045-6147-7B47-BC5C-5CC7FF81FE0A}"/>
              </a:ext>
            </a:extLst>
          </p:cNvPr>
          <p:cNvGrpSpPr>
            <a:grpSpLocks/>
          </p:cNvGrpSpPr>
          <p:nvPr/>
        </p:nvGrpSpPr>
        <p:grpSpPr bwMode="auto">
          <a:xfrm>
            <a:off x="5589587" y="2807491"/>
            <a:ext cx="925512" cy="795338"/>
            <a:chOff x="-44" y="1473"/>
            <a:chExt cx="981" cy="1105"/>
          </a:xfrm>
        </p:grpSpPr>
        <p:pic>
          <p:nvPicPr>
            <p:cNvPr id="832" name="Picture 118" descr="desktop_computer_stylized_medium">
              <a:extLst>
                <a:ext uri="{FF2B5EF4-FFF2-40B4-BE49-F238E27FC236}">
                  <a16:creationId xmlns:a16="http://schemas.microsoft.com/office/drawing/2014/main" id="{ED57643D-213A-0D48-ACB2-47375B1F69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3" name="Freeform 119">
              <a:extLst>
                <a:ext uri="{FF2B5EF4-FFF2-40B4-BE49-F238E27FC236}">
                  <a16:creationId xmlns:a16="http://schemas.microsoft.com/office/drawing/2014/main" id="{C945A6F0-C64A-034A-808B-026CA37D34A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34" name="Group 120">
            <a:extLst>
              <a:ext uri="{FF2B5EF4-FFF2-40B4-BE49-F238E27FC236}">
                <a16:creationId xmlns:a16="http://schemas.microsoft.com/office/drawing/2014/main" id="{DC1F1924-84C9-2D4F-BED7-1D7A99AAAF5D}"/>
              </a:ext>
            </a:extLst>
          </p:cNvPr>
          <p:cNvGrpSpPr>
            <a:grpSpLocks/>
          </p:cNvGrpSpPr>
          <p:nvPr/>
        </p:nvGrpSpPr>
        <p:grpSpPr bwMode="auto">
          <a:xfrm>
            <a:off x="6634162" y="2948779"/>
            <a:ext cx="925512" cy="795337"/>
            <a:chOff x="-44" y="1473"/>
            <a:chExt cx="981" cy="1105"/>
          </a:xfrm>
        </p:grpSpPr>
        <p:pic>
          <p:nvPicPr>
            <p:cNvPr id="835" name="Picture 121" descr="desktop_computer_stylized_medium">
              <a:extLst>
                <a:ext uri="{FF2B5EF4-FFF2-40B4-BE49-F238E27FC236}">
                  <a16:creationId xmlns:a16="http://schemas.microsoft.com/office/drawing/2014/main" id="{5CB3D6E4-1267-BA47-946E-11A72D2BB2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6" name="Freeform 122">
              <a:extLst>
                <a:ext uri="{FF2B5EF4-FFF2-40B4-BE49-F238E27FC236}">
                  <a16:creationId xmlns:a16="http://schemas.microsoft.com/office/drawing/2014/main" id="{0260D56A-2D23-4B40-82DB-9E620FF6E88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37" name="Group 123">
            <a:extLst>
              <a:ext uri="{FF2B5EF4-FFF2-40B4-BE49-F238E27FC236}">
                <a16:creationId xmlns:a16="http://schemas.microsoft.com/office/drawing/2014/main" id="{7F9A075B-9EA6-8048-A759-51935B47F745}"/>
              </a:ext>
            </a:extLst>
          </p:cNvPr>
          <p:cNvGrpSpPr>
            <a:grpSpLocks/>
          </p:cNvGrpSpPr>
          <p:nvPr/>
        </p:nvGrpSpPr>
        <p:grpSpPr bwMode="auto">
          <a:xfrm flipH="1">
            <a:off x="9104312" y="4396579"/>
            <a:ext cx="925512" cy="795337"/>
            <a:chOff x="-44" y="1473"/>
            <a:chExt cx="981" cy="1105"/>
          </a:xfrm>
        </p:grpSpPr>
        <p:pic>
          <p:nvPicPr>
            <p:cNvPr id="838" name="Picture 124" descr="desktop_computer_stylized_medium">
              <a:extLst>
                <a:ext uri="{FF2B5EF4-FFF2-40B4-BE49-F238E27FC236}">
                  <a16:creationId xmlns:a16="http://schemas.microsoft.com/office/drawing/2014/main" id="{BECC09C1-57D5-7847-8F83-B0BFE5CF6A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 name="Freeform 125">
              <a:extLst>
                <a:ext uri="{FF2B5EF4-FFF2-40B4-BE49-F238E27FC236}">
                  <a16:creationId xmlns:a16="http://schemas.microsoft.com/office/drawing/2014/main" id="{7D172349-8EB7-C043-850F-2ACA8BB1C89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Tree>
    <p:extLst>
      <p:ext uri="{BB962C8B-B14F-4D97-AF65-F5344CB8AC3E}">
        <p14:creationId xmlns:p14="http://schemas.microsoft.com/office/powerpoint/2010/main" val="333181797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5C89035B-463A-1E40-A130-AE9AA3E37667}"/>
              </a:ext>
            </a:extLst>
          </p:cNvPr>
          <p:cNvSpPr>
            <a:spLocks noGrp="1"/>
          </p:cNvSpPr>
          <p:nvPr>
            <p:ph type="sldNum" sz="quarter" idx="4"/>
          </p:nvPr>
        </p:nvSpPr>
        <p:spPr/>
        <p:txBody>
          <a:bodyPr/>
          <a:lstStyle/>
          <a:p>
            <a:r>
              <a:rPr lang="en-US" dirty="0"/>
              <a:t>Introduction: 1-</a:t>
            </a:r>
            <a:fld id="{C4204591-24BD-A542-B9D5-F8D8A88D2FEE}" type="slidenum">
              <a:rPr lang="en-US" smtClean="0"/>
              <a:pPr/>
              <a:t>83</a:t>
            </a:fld>
            <a:endParaRPr lang="en-US" dirty="0"/>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File distribution time: client-server</a:t>
            </a:r>
            <a:endParaRPr lang="en-US" sz="4400" dirty="0"/>
          </a:p>
        </p:txBody>
      </p:sp>
      <p:sp>
        <p:nvSpPr>
          <p:cNvPr id="80" name="Rectangle 47">
            <a:extLst>
              <a:ext uri="{FF2B5EF4-FFF2-40B4-BE49-F238E27FC236}">
                <a16:creationId xmlns:a16="http://schemas.microsoft.com/office/drawing/2014/main" id="{B88328AA-6216-394D-8D58-0ECC1E0888AE}"/>
              </a:ext>
            </a:extLst>
          </p:cNvPr>
          <p:cNvSpPr txBox="1">
            <a:spLocks noChangeArrowheads="1"/>
          </p:cNvSpPr>
          <p:nvPr/>
        </p:nvSpPr>
        <p:spPr>
          <a:xfrm>
            <a:off x="545123" y="1309462"/>
            <a:ext cx="6098355" cy="20145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i="1" dirty="0">
                <a:solidFill>
                  <a:srgbClr val="CC0000"/>
                </a:solidFill>
                <a:ea typeface="ＭＳ Ｐゴシック" panose="020B0600070205080204" pitchFamily="34" charset="-128"/>
              </a:rPr>
              <a:t>server transmission: </a:t>
            </a:r>
            <a:r>
              <a:rPr lang="en-US" altLang="en-US" dirty="0">
                <a:ea typeface="ＭＳ Ｐゴシック" panose="020B0600070205080204" pitchFamily="34" charset="-128"/>
              </a:rPr>
              <a:t>must</a:t>
            </a:r>
            <a:r>
              <a:rPr lang="en-US" altLang="en-US" i="1" dirty="0">
                <a:solidFill>
                  <a:srgbClr val="CC0000"/>
                </a:solidFill>
                <a:ea typeface="ＭＳ Ｐゴシック" panose="020B0600070205080204" pitchFamily="34" charset="-128"/>
              </a:rPr>
              <a:t> </a:t>
            </a:r>
            <a:r>
              <a:rPr lang="en-US" altLang="en-US" dirty="0">
                <a:ea typeface="ＭＳ Ｐゴシック" panose="020B0600070205080204" pitchFamily="34" charset="-128"/>
              </a:rPr>
              <a:t>sequentially send (upload) </a:t>
            </a:r>
            <a:r>
              <a:rPr lang="en-US" altLang="en-US" i="1" dirty="0">
                <a:ea typeface="ＭＳ Ｐゴシック" panose="020B0600070205080204" pitchFamily="34" charset="-128"/>
              </a:rPr>
              <a:t>N </a:t>
            </a:r>
            <a:r>
              <a:rPr lang="en-US" altLang="en-US" dirty="0">
                <a:ea typeface="ＭＳ Ｐゴシック" panose="020B0600070205080204" pitchFamily="34" charset="-128"/>
              </a:rPr>
              <a:t>file</a:t>
            </a:r>
            <a:r>
              <a:rPr lang="en-US" altLang="en-US" i="1" dirty="0">
                <a:ea typeface="ＭＳ Ｐゴシック" panose="020B0600070205080204" pitchFamily="34" charset="-128"/>
              </a:rPr>
              <a:t> </a:t>
            </a:r>
            <a:r>
              <a:rPr lang="en-US" altLang="en-US" dirty="0">
                <a:ea typeface="ＭＳ Ｐゴシック" panose="020B0600070205080204" pitchFamily="34" charset="-128"/>
              </a:rPr>
              <a:t>copies:</a:t>
            </a:r>
          </a:p>
          <a:p>
            <a:pPr lvl="1">
              <a:lnSpc>
                <a:spcPct val="100000"/>
              </a:lnSpc>
            </a:pPr>
            <a:r>
              <a:rPr lang="en-US" altLang="en-US" dirty="0">
                <a:ea typeface="ＭＳ Ｐゴシック" panose="020B0600070205080204" pitchFamily="34" charset="-128"/>
              </a:rPr>
              <a:t>time to send one copy: </a:t>
            </a:r>
            <a:r>
              <a:rPr lang="en-US" altLang="en-US" i="1" dirty="0">
                <a:ea typeface="ＭＳ Ｐゴシック" panose="020B0600070205080204" pitchFamily="34" charset="-128"/>
              </a:rPr>
              <a:t>F/u</a:t>
            </a:r>
            <a:r>
              <a:rPr lang="en-US" altLang="en-US" i="1" baseline="-25000" dirty="0">
                <a:ea typeface="ＭＳ Ｐゴシック" panose="020B0600070205080204" pitchFamily="34" charset="-128"/>
              </a:rPr>
              <a:t>s </a:t>
            </a:r>
            <a:endParaRPr lang="en-US" altLang="en-US" dirty="0">
              <a:ea typeface="ＭＳ Ｐゴシック" panose="020B0600070205080204" pitchFamily="34" charset="-128"/>
            </a:endParaRPr>
          </a:p>
          <a:p>
            <a:pPr lvl="1">
              <a:lnSpc>
                <a:spcPct val="100000"/>
              </a:lnSpc>
            </a:pPr>
            <a:r>
              <a:rPr lang="en-US" altLang="en-US" dirty="0">
                <a:ea typeface="ＭＳ Ｐゴシック" panose="020B0600070205080204" pitchFamily="34" charset="-128"/>
              </a:rPr>
              <a:t>time to send </a:t>
            </a:r>
            <a:r>
              <a:rPr lang="en-US" altLang="en-US" i="1" dirty="0">
                <a:ea typeface="ＭＳ Ｐゴシック" panose="020B0600070205080204" pitchFamily="34" charset="-128"/>
              </a:rPr>
              <a:t>N</a:t>
            </a:r>
            <a:r>
              <a:rPr lang="en-US" altLang="en-US" dirty="0">
                <a:ea typeface="ＭＳ Ｐゴシック" panose="020B0600070205080204" pitchFamily="34" charset="-128"/>
              </a:rPr>
              <a:t> copies: </a:t>
            </a:r>
            <a:r>
              <a:rPr lang="en-US" altLang="en-US" i="1" dirty="0">
                <a:ea typeface="ＭＳ Ｐゴシック" panose="020B0600070205080204" pitchFamily="34" charset="-128"/>
              </a:rPr>
              <a:t>NF/u</a:t>
            </a:r>
            <a:r>
              <a:rPr lang="en-US" altLang="en-US" i="1" baseline="-25000" dirty="0">
                <a:ea typeface="ＭＳ Ｐゴシック" panose="020B0600070205080204" pitchFamily="34" charset="-128"/>
              </a:rPr>
              <a:t>s</a:t>
            </a:r>
            <a:endParaRPr lang="en-US" altLang="en-US" dirty="0">
              <a:ea typeface="ＭＳ Ｐゴシック" panose="020B0600070205080204" pitchFamily="34" charset="-128"/>
            </a:endParaRPr>
          </a:p>
        </p:txBody>
      </p:sp>
      <p:sp>
        <p:nvSpPr>
          <p:cNvPr id="81" name="Rectangle 47">
            <a:extLst>
              <a:ext uri="{FF2B5EF4-FFF2-40B4-BE49-F238E27FC236}">
                <a16:creationId xmlns:a16="http://schemas.microsoft.com/office/drawing/2014/main" id="{646323ED-CAE9-B942-8F14-B61CB7708E67}"/>
              </a:ext>
            </a:extLst>
          </p:cNvPr>
          <p:cNvSpPr>
            <a:spLocks noChangeArrowheads="1"/>
          </p:cNvSpPr>
          <p:nvPr/>
        </p:nvSpPr>
        <p:spPr bwMode="auto">
          <a:xfrm>
            <a:off x="649899" y="3219848"/>
            <a:ext cx="5773736" cy="201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800100" indent="-34290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800" i="1" dirty="0">
                <a:solidFill>
                  <a:srgbClr val="CC0000"/>
                </a:solidFill>
                <a:latin typeface="+mn-lt"/>
              </a:rPr>
              <a:t>client: </a:t>
            </a:r>
            <a:r>
              <a:rPr lang="en-US" altLang="en-US" sz="2800" dirty="0">
                <a:latin typeface="+mn-lt"/>
              </a:rPr>
              <a:t>each client must download file copy</a:t>
            </a:r>
          </a:p>
          <a:p>
            <a:pPr lvl="1">
              <a:lnSpc>
                <a:spcPct val="99000"/>
              </a:lnSpc>
              <a:buClr>
                <a:srgbClr val="000099"/>
              </a:buClr>
              <a:buSzTx/>
              <a:buFont typeface="Arial" panose="020B0604020202020204" pitchFamily="34" charset="0"/>
              <a:buChar char="•"/>
            </a:pPr>
            <a:r>
              <a:rPr lang="en-US" altLang="en-US" sz="2400" i="1" dirty="0">
                <a:latin typeface="+mn-lt"/>
              </a:rPr>
              <a:t>d</a:t>
            </a:r>
            <a:r>
              <a:rPr lang="en-US" altLang="en-US" sz="2400" i="1" baseline="-25000" dirty="0">
                <a:latin typeface="+mn-lt"/>
              </a:rPr>
              <a:t>mi</a:t>
            </a:r>
            <a:r>
              <a:rPr lang="en-US" altLang="en-US" sz="2400" baseline="-25000" dirty="0">
                <a:latin typeface="+mn-lt"/>
              </a:rPr>
              <a:t>n</a:t>
            </a:r>
            <a:r>
              <a:rPr lang="en-US" altLang="en-US" sz="2400" dirty="0">
                <a:latin typeface="+mn-lt"/>
              </a:rPr>
              <a:t> = min client download rate</a:t>
            </a:r>
          </a:p>
          <a:p>
            <a:pPr lvl="1">
              <a:lnSpc>
                <a:spcPct val="99000"/>
              </a:lnSpc>
              <a:buClr>
                <a:srgbClr val="000099"/>
              </a:buClr>
              <a:buSzTx/>
              <a:buFont typeface="Arial" panose="020B0604020202020204" pitchFamily="34" charset="0"/>
              <a:buChar char="•"/>
            </a:pPr>
            <a:r>
              <a:rPr lang="en-US" altLang="en-US" sz="2400" dirty="0">
                <a:latin typeface="+mn-lt"/>
              </a:rPr>
              <a:t>min client download time: </a:t>
            </a:r>
            <a:r>
              <a:rPr lang="en-US" altLang="en-US" sz="2400" i="1" dirty="0">
                <a:latin typeface="+mn-lt"/>
              </a:rPr>
              <a:t>F/d</a:t>
            </a:r>
            <a:r>
              <a:rPr lang="en-US" altLang="en-US" sz="2400" i="1" baseline="-25000" dirty="0">
                <a:latin typeface="+mn-lt"/>
              </a:rPr>
              <a:t>min</a:t>
            </a:r>
            <a:r>
              <a:rPr lang="en-US" altLang="en-US" sz="2400" i="1" dirty="0">
                <a:solidFill>
                  <a:srgbClr val="CC0000"/>
                </a:solidFill>
                <a:latin typeface="+mn-lt"/>
              </a:rPr>
              <a:t> </a:t>
            </a:r>
            <a:endParaRPr lang="en-US" altLang="en-US" sz="2400" i="1" dirty="0">
              <a:latin typeface="+mn-lt"/>
            </a:endParaRPr>
          </a:p>
        </p:txBody>
      </p:sp>
      <p:grpSp>
        <p:nvGrpSpPr>
          <p:cNvPr id="83" name="Group 82">
            <a:extLst>
              <a:ext uri="{FF2B5EF4-FFF2-40B4-BE49-F238E27FC236}">
                <a16:creationId xmlns:a16="http://schemas.microsoft.com/office/drawing/2014/main" id="{D193E6F0-6AB2-EC43-BC1A-D75808C2FB26}"/>
              </a:ext>
            </a:extLst>
          </p:cNvPr>
          <p:cNvGrpSpPr/>
          <p:nvPr/>
        </p:nvGrpSpPr>
        <p:grpSpPr>
          <a:xfrm>
            <a:off x="6796266" y="1727769"/>
            <a:ext cx="4518025" cy="2036762"/>
            <a:chOff x="4471988" y="1284288"/>
            <a:chExt cx="4518025" cy="2036762"/>
          </a:xfrm>
        </p:grpSpPr>
        <p:sp>
          <p:nvSpPr>
            <p:cNvPr id="84" name="Freeform 4">
              <a:extLst>
                <a:ext uri="{FF2B5EF4-FFF2-40B4-BE49-F238E27FC236}">
                  <a16:creationId xmlns:a16="http://schemas.microsoft.com/office/drawing/2014/main" id="{64409998-6B21-6843-AEE3-D4B2D80FE5D4}"/>
                </a:ext>
              </a:extLst>
            </p:cNvPr>
            <p:cNvSpPr>
              <a:spLocks/>
            </p:cNvSpPr>
            <p:nvPr/>
          </p:nvSpPr>
          <p:spPr bwMode="auto">
            <a:xfrm>
              <a:off x="5600700" y="2111375"/>
              <a:ext cx="2136775" cy="12096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sz="2000" dirty="0"/>
            </a:p>
          </p:txBody>
        </p:sp>
        <p:sp>
          <p:nvSpPr>
            <p:cNvPr id="85" name="Line 14">
              <a:extLst>
                <a:ext uri="{FF2B5EF4-FFF2-40B4-BE49-F238E27FC236}">
                  <a16:creationId xmlns:a16="http://schemas.microsoft.com/office/drawing/2014/main" id="{05D67BD2-8DEF-EC43-87F6-22A4D3E1D772}"/>
                </a:ext>
              </a:extLst>
            </p:cNvPr>
            <p:cNvSpPr>
              <a:spLocks noChangeShapeType="1"/>
            </p:cNvSpPr>
            <p:nvPr/>
          </p:nvSpPr>
          <p:spPr bwMode="auto">
            <a:xfrm>
              <a:off x="5338763" y="2085975"/>
              <a:ext cx="455612" cy="214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86" name="Text Box 15">
              <a:extLst>
                <a:ext uri="{FF2B5EF4-FFF2-40B4-BE49-F238E27FC236}">
                  <a16:creationId xmlns:a16="http://schemas.microsoft.com/office/drawing/2014/main" id="{B5B6E9F6-DA21-FF49-8DD4-F3C6E1FE662C}"/>
                </a:ext>
              </a:extLst>
            </p:cNvPr>
            <p:cNvSpPr txBox="1">
              <a:spLocks noChangeArrowheads="1"/>
            </p:cNvSpPr>
            <p:nvPr/>
          </p:nvSpPr>
          <p:spPr bwMode="auto">
            <a:xfrm>
              <a:off x="5364163" y="1763713"/>
              <a:ext cx="362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u</a:t>
              </a:r>
              <a:r>
                <a:rPr lang="en-US" altLang="en-US" sz="1800" i="1" baseline="-25000" dirty="0">
                  <a:latin typeface="+mn-lt"/>
                </a:rPr>
                <a:t>s</a:t>
              </a:r>
            </a:p>
          </p:txBody>
        </p:sp>
        <p:sp>
          <p:nvSpPr>
            <p:cNvPr id="87" name="Line 39">
              <a:extLst>
                <a:ext uri="{FF2B5EF4-FFF2-40B4-BE49-F238E27FC236}">
                  <a16:creationId xmlns:a16="http://schemas.microsoft.com/office/drawing/2014/main" id="{31CED78D-7737-214B-BCE4-DCAB761FE9AA}"/>
                </a:ext>
              </a:extLst>
            </p:cNvPr>
            <p:cNvSpPr>
              <a:spLocks noChangeShapeType="1"/>
            </p:cNvSpPr>
            <p:nvPr/>
          </p:nvSpPr>
          <p:spPr bwMode="auto">
            <a:xfrm>
              <a:off x="5089525" y="2713038"/>
              <a:ext cx="5746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88" name="Line 40">
              <a:extLst>
                <a:ext uri="{FF2B5EF4-FFF2-40B4-BE49-F238E27FC236}">
                  <a16:creationId xmlns:a16="http://schemas.microsoft.com/office/drawing/2014/main" id="{FD1ACD18-F196-1746-9009-0670E710DC08}"/>
                </a:ext>
              </a:extLst>
            </p:cNvPr>
            <p:cNvSpPr>
              <a:spLocks noChangeShapeType="1"/>
            </p:cNvSpPr>
            <p:nvPr/>
          </p:nvSpPr>
          <p:spPr bwMode="auto">
            <a:xfrm flipH="1">
              <a:off x="5119688" y="2814638"/>
              <a:ext cx="5667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89" name="Text Box 44">
              <a:extLst>
                <a:ext uri="{FF2B5EF4-FFF2-40B4-BE49-F238E27FC236}">
                  <a16:creationId xmlns:a16="http://schemas.microsoft.com/office/drawing/2014/main" id="{4F15E7E5-19D5-AE49-B8AC-295EC6160CEB}"/>
                </a:ext>
              </a:extLst>
            </p:cNvPr>
            <p:cNvSpPr txBox="1">
              <a:spLocks noChangeArrowheads="1"/>
            </p:cNvSpPr>
            <p:nvPr/>
          </p:nvSpPr>
          <p:spPr bwMode="auto">
            <a:xfrm>
              <a:off x="6103696" y="2460625"/>
              <a:ext cx="105458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dirty="0">
                  <a:solidFill>
                    <a:schemeClr val="bg1"/>
                  </a:solidFill>
                  <a:latin typeface="+mn-lt"/>
                </a:rPr>
                <a:t>network</a:t>
              </a:r>
              <a:endParaRPr lang="en-US" altLang="en-US" sz="1800" dirty="0">
                <a:solidFill>
                  <a:schemeClr val="bg1"/>
                </a:solidFill>
                <a:latin typeface="+mn-lt"/>
              </a:endParaRPr>
            </a:p>
          </p:txBody>
        </p:sp>
        <p:sp>
          <p:nvSpPr>
            <p:cNvPr id="90" name="AutoShape 327">
              <a:extLst>
                <a:ext uri="{FF2B5EF4-FFF2-40B4-BE49-F238E27FC236}">
                  <a16:creationId xmlns:a16="http://schemas.microsoft.com/office/drawing/2014/main" id="{F1CA6701-3613-AE49-BD0C-998D6498E9E3}"/>
                </a:ext>
              </a:extLst>
            </p:cNvPr>
            <p:cNvSpPr>
              <a:spLocks noChangeArrowheads="1"/>
            </p:cNvSpPr>
            <p:nvPr/>
          </p:nvSpPr>
          <p:spPr bwMode="auto">
            <a:xfrm>
              <a:off x="4740275" y="1562100"/>
              <a:ext cx="334963" cy="401638"/>
            </a:xfrm>
            <a:prstGeom prst="can">
              <a:avLst>
                <a:gd name="adj" fmla="val 24242"/>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900" dirty="0">
                <a:latin typeface="+mn-lt"/>
                <a:cs typeface="Arial" panose="020B0604020202020204" pitchFamily="34" charset="0"/>
              </a:endParaRPr>
            </a:p>
          </p:txBody>
        </p:sp>
        <p:sp>
          <p:nvSpPr>
            <p:cNvPr id="91" name="Line 22">
              <a:extLst>
                <a:ext uri="{FF2B5EF4-FFF2-40B4-BE49-F238E27FC236}">
                  <a16:creationId xmlns:a16="http://schemas.microsoft.com/office/drawing/2014/main" id="{7769C7C9-ADC5-B848-B48C-F422C7EBE8FB}"/>
                </a:ext>
              </a:extLst>
            </p:cNvPr>
            <p:cNvSpPr>
              <a:spLocks noChangeShapeType="1"/>
            </p:cNvSpPr>
            <p:nvPr/>
          </p:nvSpPr>
          <p:spPr bwMode="auto">
            <a:xfrm flipV="1">
              <a:off x="7000875" y="1819275"/>
              <a:ext cx="180975"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2" name="Line 23">
              <a:extLst>
                <a:ext uri="{FF2B5EF4-FFF2-40B4-BE49-F238E27FC236}">
                  <a16:creationId xmlns:a16="http://schemas.microsoft.com/office/drawing/2014/main" id="{E579FF7F-DE73-E14A-8EE9-65BCC9EF0D0A}"/>
                </a:ext>
              </a:extLst>
            </p:cNvPr>
            <p:cNvSpPr>
              <a:spLocks noChangeShapeType="1"/>
            </p:cNvSpPr>
            <p:nvPr/>
          </p:nvSpPr>
          <p:spPr bwMode="auto">
            <a:xfrm flipH="1">
              <a:off x="7078663" y="1825625"/>
              <a:ext cx="187325"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3" name="Line 22">
              <a:extLst>
                <a:ext uri="{FF2B5EF4-FFF2-40B4-BE49-F238E27FC236}">
                  <a16:creationId xmlns:a16="http://schemas.microsoft.com/office/drawing/2014/main" id="{6407598A-1198-B046-ACD6-89FFBAE9F5D8}"/>
                </a:ext>
              </a:extLst>
            </p:cNvPr>
            <p:cNvSpPr>
              <a:spLocks noChangeShapeType="1"/>
            </p:cNvSpPr>
            <p:nvPr/>
          </p:nvSpPr>
          <p:spPr bwMode="auto">
            <a:xfrm flipV="1">
              <a:off x="6416675" y="1736725"/>
              <a:ext cx="179388"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4" name="Line 23">
              <a:extLst>
                <a:ext uri="{FF2B5EF4-FFF2-40B4-BE49-F238E27FC236}">
                  <a16:creationId xmlns:a16="http://schemas.microsoft.com/office/drawing/2014/main" id="{AA613AE8-B26B-304E-9B36-0E639788D60C}"/>
                </a:ext>
              </a:extLst>
            </p:cNvPr>
            <p:cNvSpPr>
              <a:spLocks noChangeShapeType="1"/>
            </p:cNvSpPr>
            <p:nvPr/>
          </p:nvSpPr>
          <p:spPr bwMode="auto">
            <a:xfrm flipH="1">
              <a:off x="6492875" y="1743075"/>
              <a:ext cx="185738"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5" name="Line 138">
              <a:extLst>
                <a:ext uri="{FF2B5EF4-FFF2-40B4-BE49-F238E27FC236}">
                  <a16:creationId xmlns:a16="http://schemas.microsoft.com/office/drawing/2014/main" id="{6F964BD8-116B-D445-82F9-8C9897E3E733}"/>
                </a:ext>
              </a:extLst>
            </p:cNvPr>
            <p:cNvSpPr>
              <a:spLocks noChangeShapeType="1"/>
            </p:cNvSpPr>
            <p:nvPr/>
          </p:nvSpPr>
          <p:spPr bwMode="auto">
            <a:xfrm>
              <a:off x="7723188" y="2579688"/>
              <a:ext cx="658812"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96" name="Line 139">
              <a:extLst>
                <a:ext uri="{FF2B5EF4-FFF2-40B4-BE49-F238E27FC236}">
                  <a16:creationId xmlns:a16="http://schemas.microsoft.com/office/drawing/2014/main" id="{A562798A-3EC4-1E41-99DB-FA81FB640E5C}"/>
                </a:ext>
              </a:extLst>
            </p:cNvPr>
            <p:cNvSpPr>
              <a:spLocks noChangeShapeType="1"/>
            </p:cNvSpPr>
            <p:nvPr/>
          </p:nvSpPr>
          <p:spPr bwMode="auto">
            <a:xfrm>
              <a:off x="7726363" y="2682875"/>
              <a:ext cx="660400" cy="0"/>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7" name="Text Box 41">
              <a:extLst>
                <a:ext uri="{FF2B5EF4-FFF2-40B4-BE49-F238E27FC236}">
                  <a16:creationId xmlns:a16="http://schemas.microsoft.com/office/drawing/2014/main" id="{FEE3AD0E-92A3-9E48-8C36-9A0805BC837E}"/>
                </a:ext>
              </a:extLst>
            </p:cNvPr>
            <p:cNvSpPr txBox="1">
              <a:spLocks noChangeArrowheads="1"/>
            </p:cNvSpPr>
            <p:nvPr/>
          </p:nvSpPr>
          <p:spPr bwMode="auto">
            <a:xfrm>
              <a:off x="7813675" y="2146300"/>
              <a:ext cx="4508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d</a:t>
              </a:r>
              <a:r>
                <a:rPr lang="en-US" altLang="en-US" sz="1800" i="1" baseline="-25000" dirty="0">
                  <a:latin typeface="+mn-lt"/>
                </a:rPr>
                <a:t>i</a:t>
              </a:r>
            </a:p>
          </p:txBody>
        </p:sp>
        <p:sp>
          <p:nvSpPr>
            <p:cNvPr id="98" name="Text Box 41">
              <a:extLst>
                <a:ext uri="{FF2B5EF4-FFF2-40B4-BE49-F238E27FC236}">
                  <a16:creationId xmlns:a16="http://schemas.microsoft.com/office/drawing/2014/main" id="{0D2E1DAB-DBC4-2B41-8914-2E86878AE902}"/>
                </a:ext>
              </a:extLst>
            </p:cNvPr>
            <p:cNvSpPr txBox="1">
              <a:spLocks noChangeArrowheads="1"/>
            </p:cNvSpPr>
            <p:nvPr/>
          </p:nvSpPr>
          <p:spPr bwMode="auto">
            <a:xfrm>
              <a:off x="7829550" y="2663825"/>
              <a:ext cx="5064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u</a:t>
              </a:r>
              <a:r>
                <a:rPr lang="en-US" altLang="en-US" sz="1800" i="1" baseline="-25000" dirty="0">
                  <a:latin typeface="+mn-lt"/>
                </a:rPr>
                <a:t>i</a:t>
              </a:r>
            </a:p>
          </p:txBody>
        </p:sp>
        <p:sp>
          <p:nvSpPr>
            <p:cNvPr id="99" name="Text Box 47">
              <a:extLst>
                <a:ext uri="{FF2B5EF4-FFF2-40B4-BE49-F238E27FC236}">
                  <a16:creationId xmlns:a16="http://schemas.microsoft.com/office/drawing/2014/main" id="{A5050569-3116-8F4C-B19A-31999F9F230E}"/>
                </a:ext>
              </a:extLst>
            </p:cNvPr>
            <p:cNvSpPr txBox="1">
              <a:spLocks noChangeArrowheads="1"/>
            </p:cNvSpPr>
            <p:nvPr/>
          </p:nvSpPr>
          <p:spPr bwMode="auto">
            <a:xfrm>
              <a:off x="4498975" y="1616075"/>
              <a:ext cx="7905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600" i="1" dirty="0">
                  <a:latin typeface="+mn-lt"/>
                </a:rPr>
                <a:t>F</a:t>
              </a:r>
              <a:endParaRPr lang="en-US" altLang="en-US" sz="1600" i="1" baseline="-25000" dirty="0">
                <a:latin typeface="+mn-lt"/>
              </a:endParaRPr>
            </a:p>
          </p:txBody>
        </p:sp>
        <p:grpSp>
          <p:nvGrpSpPr>
            <p:cNvPr id="100" name="Group 143">
              <a:extLst>
                <a:ext uri="{FF2B5EF4-FFF2-40B4-BE49-F238E27FC236}">
                  <a16:creationId xmlns:a16="http://schemas.microsoft.com/office/drawing/2014/main" id="{479599EE-E0AC-5747-8F3A-66F7F72E864E}"/>
                </a:ext>
              </a:extLst>
            </p:cNvPr>
            <p:cNvGrpSpPr>
              <a:grpSpLocks/>
            </p:cNvGrpSpPr>
            <p:nvPr/>
          </p:nvGrpSpPr>
          <p:grpSpPr bwMode="auto">
            <a:xfrm>
              <a:off x="5114925" y="1690688"/>
              <a:ext cx="292100" cy="517525"/>
              <a:chOff x="4140" y="429"/>
              <a:chExt cx="1425" cy="2396"/>
            </a:xfrm>
          </p:grpSpPr>
          <p:sp>
            <p:nvSpPr>
              <p:cNvPr id="113" name="Freeform 144">
                <a:extLst>
                  <a:ext uri="{FF2B5EF4-FFF2-40B4-BE49-F238E27FC236}">
                    <a16:creationId xmlns:a16="http://schemas.microsoft.com/office/drawing/2014/main" id="{6A822DAE-E587-7E49-A7EE-6F64DAB036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14" name="Rectangle 145">
                <a:extLst>
                  <a:ext uri="{FF2B5EF4-FFF2-40B4-BE49-F238E27FC236}">
                    <a16:creationId xmlns:a16="http://schemas.microsoft.com/office/drawing/2014/main" id="{5A81F0A7-6B44-1748-BC35-BE178F0E179E}"/>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15" name="Freeform 146">
                <a:extLst>
                  <a:ext uri="{FF2B5EF4-FFF2-40B4-BE49-F238E27FC236}">
                    <a16:creationId xmlns:a16="http://schemas.microsoft.com/office/drawing/2014/main" id="{918EEC88-C8A9-2846-970B-50B7E983317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16" name="Freeform 147">
                <a:extLst>
                  <a:ext uri="{FF2B5EF4-FFF2-40B4-BE49-F238E27FC236}">
                    <a16:creationId xmlns:a16="http://schemas.microsoft.com/office/drawing/2014/main" id="{AFDAC2FD-EE20-3E45-9DA1-1D9100AA9749}"/>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17" name="Rectangle 148">
                <a:extLst>
                  <a:ext uri="{FF2B5EF4-FFF2-40B4-BE49-F238E27FC236}">
                    <a16:creationId xmlns:a16="http://schemas.microsoft.com/office/drawing/2014/main" id="{E97CC808-FCA7-0341-9D5A-7F9EC0853241}"/>
                  </a:ext>
                </a:extLst>
              </p:cNvPr>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nvGrpSpPr>
              <p:cNvPr id="118" name="Group 149">
                <a:extLst>
                  <a:ext uri="{FF2B5EF4-FFF2-40B4-BE49-F238E27FC236}">
                    <a16:creationId xmlns:a16="http://schemas.microsoft.com/office/drawing/2014/main" id="{FC0B1F07-1C50-E64F-B63B-8D1C420C1EDF}"/>
                  </a:ext>
                </a:extLst>
              </p:cNvPr>
              <p:cNvGrpSpPr>
                <a:grpSpLocks/>
              </p:cNvGrpSpPr>
              <p:nvPr/>
            </p:nvGrpSpPr>
            <p:grpSpPr bwMode="auto">
              <a:xfrm>
                <a:off x="4749" y="668"/>
                <a:ext cx="581" cy="145"/>
                <a:chOff x="614" y="2568"/>
                <a:chExt cx="725" cy="139"/>
              </a:xfrm>
            </p:grpSpPr>
            <p:sp>
              <p:nvSpPr>
                <p:cNvPr id="143" name="AutoShape 150">
                  <a:extLst>
                    <a:ext uri="{FF2B5EF4-FFF2-40B4-BE49-F238E27FC236}">
                      <a16:creationId xmlns:a16="http://schemas.microsoft.com/office/drawing/2014/main" id="{5F68B800-F174-0B4B-9F2F-A2B1F0AC8F99}"/>
                    </a:ext>
                  </a:extLst>
                </p:cNvPr>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44" name="AutoShape 151">
                  <a:extLst>
                    <a:ext uri="{FF2B5EF4-FFF2-40B4-BE49-F238E27FC236}">
                      <a16:creationId xmlns:a16="http://schemas.microsoft.com/office/drawing/2014/main" id="{66170CD7-30F0-104F-9FDE-D6C6D3ADF1E4}"/>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19" name="Rectangle 152">
                <a:extLst>
                  <a:ext uri="{FF2B5EF4-FFF2-40B4-BE49-F238E27FC236}">
                    <a16:creationId xmlns:a16="http://schemas.microsoft.com/office/drawing/2014/main" id="{D5D7F168-5271-A741-AF1D-3A72BD2B5FBA}"/>
                  </a:ext>
                </a:extLst>
              </p:cNvPr>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nvGrpSpPr>
              <p:cNvPr id="120" name="Group 153">
                <a:extLst>
                  <a:ext uri="{FF2B5EF4-FFF2-40B4-BE49-F238E27FC236}">
                    <a16:creationId xmlns:a16="http://schemas.microsoft.com/office/drawing/2014/main" id="{9BE27AD1-B49A-CD43-AEEF-1EB19E35FBF3}"/>
                  </a:ext>
                </a:extLst>
              </p:cNvPr>
              <p:cNvGrpSpPr>
                <a:grpSpLocks/>
              </p:cNvGrpSpPr>
              <p:nvPr/>
            </p:nvGrpSpPr>
            <p:grpSpPr bwMode="auto">
              <a:xfrm>
                <a:off x="4747" y="994"/>
                <a:ext cx="581" cy="134"/>
                <a:chOff x="614" y="2568"/>
                <a:chExt cx="725" cy="139"/>
              </a:xfrm>
            </p:grpSpPr>
            <p:sp>
              <p:nvSpPr>
                <p:cNvPr id="141" name="AutoShape 154">
                  <a:extLst>
                    <a:ext uri="{FF2B5EF4-FFF2-40B4-BE49-F238E27FC236}">
                      <a16:creationId xmlns:a16="http://schemas.microsoft.com/office/drawing/2014/main" id="{772812CA-D08B-5644-9C8E-95F457081755}"/>
                    </a:ext>
                  </a:extLst>
                </p:cNvPr>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42" name="AutoShape 155">
                  <a:extLst>
                    <a:ext uri="{FF2B5EF4-FFF2-40B4-BE49-F238E27FC236}">
                      <a16:creationId xmlns:a16="http://schemas.microsoft.com/office/drawing/2014/main" id="{3D32E2F5-24C6-A54D-954E-F3C1A484996D}"/>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21" name="Rectangle 156">
                <a:extLst>
                  <a:ext uri="{FF2B5EF4-FFF2-40B4-BE49-F238E27FC236}">
                    <a16:creationId xmlns:a16="http://schemas.microsoft.com/office/drawing/2014/main" id="{59BDA1ED-A7F9-324D-9FF2-5D9F73B3BB40}"/>
                  </a:ext>
                </a:extLst>
              </p:cNvPr>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22" name="Rectangle 157">
                <a:extLst>
                  <a:ext uri="{FF2B5EF4-FFF2-40B4-BE49-F238E27FC236}">
                    <a16:creationId xmlns:a16="http://schemas.microsoft.com/office/drawing/2014/main" id="{C0BFAB3F-AC35-F648-8105-682E59ADBCDE}"/>
                  </a:ext>
                </a:extLst>
              </p:cNvPr>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nvGrpSpPr>
              <p:cNvPr id="123" name="Group 158">
                <a:extLst>
                  <a:ext uri="{FF2B5EF4-FFF2-40B4-BE49-F238E27FC236}">
                    <a16:creationId xmlns:a16="http://schemas.microsoft.com/office/drawing/2014/main" id="{8FF69078-E28B-AD46-85BF-C0BBF789E7FE}"/>
                  </a:ext>
                </a:extLst>
              </p:cNvPr>
              <p:cNvGrpSpPr>
                <a:grpSpLocks/>
              </p:cNvGrpSpPr>
              <p:nvPr/>
            </p:nvGrpSpPr>
            <p:grpSpPr bwMode="auto">
              <a:xfrm>
                <a:off x="4735" y="1627"/>
                <a:ext cx="582" cy="151"/>
                <a:chOff x="614" y="2568"/>
                <a:chExt cx="725" cy="139"/>
              </a:xfrm>
            </p:grpSpPr>
            <p:sp>
              <p:nvSpPr>
                <p:cNvPr id="139" name="AutoShape 159">
                  <a:extLst>
                    <a:ext uri="{FF2B5EF4-FFF2-40B4-BE49-F238E27FC236}">
                      <a16:creationId xmlns:a16="http://schemas.microsoft.com/office/drawing/2014/main" id="{9B0DD67E-9E17-0249-BE4A-653C3A8D28A3}"/>
                    </a:ext>
                  </a:extLst>
                </p:cNvPr>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40" name="AutoShape 160">
                  <a:extLst>
                    <a:ext uri="{FF2B5EF4-FFF2-40B4-BE49-F238E27FC236}">
                      <a16:creationId xmlns:a16="http://schemas.microsoft.com/office/drawing/2014/main" id="{5D2A256B-AF19-C745-A1FF-3A72EC870184}"/>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24" name="Freeform 161">
                <a:extLst>
                  <a:ext uri="{FF2B5EF4-FFF2-40B4-BE49-F238E27FC236}">
                    <a16:creationId xmlns:a16="http://schemas.microsoft.com/office/drawing/2014/main" id="{A83F5805-F3B3-3346-A9B8-FDEF2D105CC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grpSp>
            <p:nvGrpSpPr>
              <p:cNvPr id="125" name="Group 162">
                <a:extLst>
                  <a:ext uri="{FF2B5EF4-FFF2-40B4-BE49-F238E27FC236}">
                    <a16:creationId xmlns:a16="http://schemas.microsoft.com/office/drawing/2014/main" id="{A2204E45-948E-A34A-A108-2294B7FAFA3C}"/>
                  </a:ext>
                </a:extLst>
              </p:cNvPr>
              <p:cNvGrpSpPr>
                <a:grpSpLocks/>
              </p:cNvGrpSpPr>
              <p:nvPr/>
            </p:nvGrpSpPr>
            <p:grpSpPr bwMode="auto">
              <a:xfrm>
                <a:off x="4739" y="1327"/>
                <a:ext cx="582" cy="139"/>
                <a:chOff x="614" y="2568"/>
                <a:chExt cx="725" cy="139"/>
              </a:xfrm>
            </p:grpSpPr>
            <p:sp>
              <p:nvSpPr>
                <p:cNvPr id="137" name="AutoShape 163">
                  <a:extLst>
                    <a:ext uri="{FF2B5EF4-FFF2-40B4-BE49-F238E27FC236}">
                      <a16:creationId xmlns:a16="http://schemas.microsoft.com/office/drawing/2014/main" id="{3CCECF35-2FC0-5E40-B1DA-1DB0D6F7BC2F}"/>
                    </a:ext>
                  </a:extLst>
                </p:cNvPr>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8" name="AutoShape 164">
                  <a:extLst>
                    <a:ext uri="{FF2B5EF4-FFF2-40B4-BE49-F238E27FC236}">
                      <a16:creationId xmlns:a16="http://schemas.microsoft.com/office/drawing/2014/main" id="{8B74FE84-F46F-BD45-B59C-4B4E221C60D0}"/>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26" name="Rectangle 165">
                <a:extLst>
                  <a:ext uri="{FF2B5EF4-FFF2-40B4-BE49-F238E27FC236}">
                    <a16:creationId xmlns:a16="http://schemas.microsoft.com/office/drawing/2014/main" id="{EFB8CB6A-6447-D24D-BD88-7D176E4102A0}"/>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27" name="Freeform 166">
                <a:extLst>
                  <a:ext uri="{FF2B5EF4-FFF2-40B4-BE49-F238E27FC236}">
                    <a16:creationId xmlns:a16="http://schemas.microsoft.com/office/drawing/2014/main" id="{7DA25C04-818C-944B-AA5E-5C80E73C01C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28" name="Freeform 167">
                <a:extLst>
                  <a:ext uri="{FF2B5EF4-FFF2-40B4-BE49-F238E27FC236}">
                    <a16:creationId xmlns:a16="http://schemas.microsoft.com/office/drawing/2014/main" id="{047480B1-08CE-354D-B27C-4B6428A5A82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29" name="Oval 168">
                <a:extLst>
                  <a:ext uri="{FF2B5EF4-FFF2-40B4-BE49-F238E27FC236}">
                    <a16:creationId xmlns:a16="http://schemas.microsoft.com/office/drawing/2014/main" id="{809BB7F4-67B7-B54C-A450-898CD1825B72}"/>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0" name="Freeform 169">
                <a:extLst>
                  <a:ext uri="{FF2B5EF4-FFF2-40B4-BE49-F238E27FC236}">
                    <a16:creationId xmlns:a16="http://schemas.microsoft.com/office/drawing/2014/main" id="{DA683EDC-F6BF-7C4C-8A71-32D3320CA39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31" name="AutoShape 170">
                <a:extLst>
                  <a:ext uri="{FF2B5EF4-FFF2-40B4-BE49-F238E27FC236}">
                    <a16:creationId xmlns:a16="http://schemas.microsoft.com/office/drawing/2014/main" id="{96EA98F8-F846-2A44-824F-71FAA477B583}"/>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2" name="AutoShape 171">
                <a:extLst>
                  <a:ext uri="{FF2B5EF4-FFF2-40B4-BE49-F238E27FC236}">
                    <a16:creationId xmlns:a16="http://schemas.microsoft.com/office/drawing/2014/main" id="{23E7F763-52E6-DF40-9EB6-F8624D7B133E}"/>
                  </a:ext>
                </a:extLst>
              </p:cNvPr>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3" name="Oval 172">
                <a:extLst>
                  <a:ext uri="{FF2B5EF4-FFF2-40B4-BE49-F238E27FC236}">
                    <a16:creationId xmlns:a16="http://schemas.microsoft.com/office/drawing/2014/main" id="{99202063-5BB9-474C-B3CE-B9C1D5A1BFD1}"/>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4" name="Oval 173">
                <a:extLst>
                  <a:ext uri="{FF2B5EF4-FFF2-40B4-BE49-F238E27FC236}">
                    <a16:creationId xmlns:a16="http://schemas.microsoft.com/office/drawing/2014/main" id="{B09AE0A9-5898-4647-9779-E5BDE41A54C8}"/>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dirty="0">
                  <a:solidFill>
                    <a:srgbClr val="FF0000"/>
                  </a:solidFill>
                  <a:latin typeface="+mn-lt"/>
                  <a:cs typeface="Arial" panose="020B0604020202020204" pitchFamily="34" charset="0"/>
                </a:endParaRPr>
              </a:p>
            </p:txBody>
          </p:sp>
          <p:sp>
            <p:nvSpPr>
              <p:cNvPr id="135" name="Oval 174">
                <a:extLst>
                  <a:ext uri="{FF2B5EF4-FFF2-40B4-BE49-F238E27FC236}">
                    <a16:creationId xmlns:a16="http://schemas.microsoft.com/office/drawing/2014/main" id="{8844CEFC-6420-264F-A5ED-01CEFDBE7986}"/>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6" name="Rectangle 175">
                <a:extLst>
                  <a:ext uri="{FF2B5EF4-FFF2-40B4-BE49-F238E27FC236}">
                    <a16:creationId xmlns:a16="http://schemas.microsoft.com/office/drawing/2014/main" id="{C4C6A502-6F38-784C-A809-5E5499386BB6}"/>
                  </a:ext>
                </a:extLst>
              </p:cNvPr>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grpSp>
          <p:nvGrpSpPr>
            <p:cNvPr id="101" name="Group 176">
              <a:extLst>
                <a:ext uri="{FF2B5EF4-FFF2-40B4-BE49-F238E27FC236}">
                  <a16:creationId xmlns:a16="http://schemas.microsoft.com/office/drawing/2014/main" id="{7458836E-953E-904B-914D-ECEC36221A8B}"/>
                </a:ext>
              </a:extLst>
            </p:cNvPr>
            <p:cNvGrpSpPr>
              <a:grpSpLocks/>
            </p:cNvGrpSpPr>
            <p:nvPr/>
          </p:nvGrpSpPr>
          <p:grpSpPr bwMode="auto">
            <a:xfrm>
              <a:off x="4471988" y="2492375"/>
              <a:ext cx="620712" cy="512763"/>
              <a:chOff x="-44" y="1473"/>
              <a:chExt cx="981" cy="1105"/>
            </a:xfrm>
          </p:grpSpPr>
          <p:pic>
            <p:nvPicPr>
              <p:cNvPr id="111" name="Picture 177" descr="desktop_computer_stylized_medium">
                <a:extLst>
                  <a:ext uri="{FF2B5EF4-FFF2-40B4-BE49-F238E27FC236}">
                    <a16:creationId xmlns:a16="http://schemas.microsoft.com/office/drawing/2014/main" id="{176B8344-E22D-204D-807C-E9CE58B1B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 name="Freeform 178">
                <a:extLst>
                  <a:ext uri="{FF2B5EF4-FFF2-40B4-BE49-F238E27FC236}">
                    <a16:creationId xmlns:a16="http://schemas.microsoft.com/office/drawing/2014/main" id="{1A078022-91F2-3F4E-9EA0-44DFCAF22D0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102" name="Group 179">
              <a:extLst>
                <a:ext uri="{FF2B5EF4-FFF2-40B4-BE49-F238E27FC236}">
                  <a16:creationId xmlns:a16="http://schemas.microsoft.com/office/drawing/2014/main" id="{B3CDB5E9-406A-8D48-A50D-C935BF4A5698}"/>
                </a:ext>
              </a:extLst>
            </p:cNvPr>
            <p:cNvGrpSpPr>
              <a:grpSpLocks/>
            </p:cNvGrpSpPr>
            <p:nvPr/>
          </p:nvGrpSpPr>
          <p:grpSpPr bwMode="auto">
            <a:xfrm>
              <a:off x="6300788" y="1284288"/>
              <a:ext cx="620712" cy="512762"/>
              <a:chOff x="-44" y="1473"/>
              <a:chExt cx="981" cy="1105"/>
            </a:xfrm>
          </p:grpSpPr>
          <p:pic>
            <p:nvPicPr>
              <p:cNvPr id="109" name="Picture 180" descr="desktop_computer_stylized_medium">
                <a:extLst>
                  <a:ext uri="{FF2B5EF4-FFF2-40B4-BE49-F238E27FC236}">
                    <a16:creationId xmlns:a16="http://schemas.microsoft.com/office/drawing/2014/main" id="{9E1583F0-4FBC-314F-B2AB-B24E50144F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81">
                <a:extLst>
                  <a:ext uri="{FF2B5EF4-FFF2-40B4-BE49-F238E27FC236}">
                    <a16:creationId xmlns:a16="http://schemas.microsoft.com/office/drawing/2014/main" id="{6E0AAFA3-AC83-6048-B318-2420EC961D5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103" name="Group 182">
              <a:extLst>
                <a:ext uri="{FF2B5EF4-FFF2-40B4-BE49-F238E27FC236}">
                  <a16:creationId xmlns:a16="http://schemas.microsoft.com/office/drawing/2014/main" id="{DCBBB39F-5E4C-C245-BE28-58A83FA44FE0}"/>
                </a:ext>
              </a:extLst>
            </p:cNvPr>
            <p:cNvGrpSpPr>
              <a:grpSpLocks/>
            </p:cNvGrpSpPr>
            <p:nvPr/>
          </p:nvGrpSpPr>
          <p:grpSpPr bwMode="auto">
            <a:xfrm>
              <a:off x="6910388" y="1360488"/>
              <a:ext cx="620712" cy="512762"/>
              <a:chOff x="-44" y="1473"/>
              <a:chExt cx="981" cy="1105"/>
            </a:xfrm>
          </p:grpSpPr>
          <p:pic>
            <p:nvPicPr>
              <p:cNvPr id="107" name="Picture 183" descr="desktop_computer_stylized_medium">
                <a:extLst>
                  <a:ext uri="{FF2B5EF4-FFF2-40B4-BE49-F238E27FC236}">
                    <a16:creationId xmlns:a16="http://schemas.microsoft.com/office/drawing/2014/main" id="{E5D20624-0F1B-4B43-A13C-C75A9292C5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Freeform 184">
                <a:extLst>
                  <a:ext uri="{FF2B5EF4-FFF2-40B4-BE49-F238E27FC236}">
                    <a16:creationId xmlns:a16="http://schemas.microsoft.com/office/drawing/2014/main" id="{35980134-57CB-D848-8F7C-C5F772511B7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104" name="Group 185">
              <a:extLst>
                <a:ext uri="{FF2B5EF4-FFF2-40B4-BE49-F238E27FC236}">
                  <a16:creationId xmlns:a16="http://schemas.microsoft.com/office/drawing/2014/main" id="{CAAE67A0-6730-B94B-A304-CFA3F109B656}"/>
                </a:ext>
              </a:extLst>
            </p:cNvPr>
            <p:cNvGrpSpPr>
              <a:grpSpLocks/>
            </p:cNvGrpSpPr>
            <p:nvPr/>
          </p:nvGrpSpPr>
          <p:grpSpPr bwMode="auto">
            <a:xfrm flipH="1">
              <a:off x="8369300" y="2362200"/>
              <a:ext cx="620713" cy="512763"/>
              <a:chOff x="-44" y="1473"/>
              <a:chExt cx="981" cy="1105"/>
            </a:xfrm>
          </p:grpSpPr>
          <p:pic>
            <p:nvPicPr>
              <p:cNvPr id="105" name="Picture 186" descr="desktop_computer_stylized_medium">
                <a:extLst>
                  <a:ext uri="{FF2B5EF4-FFF2-40B4-BE49-F238E27FC236}">
                    <a16:creationId xmlns:a16="http://schemas.microsoft.com/office/drawing/2014/main" id="{374F131D-15C0-B347-9AFE-5A5EEADA4E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187">
                <a:extLst>
                  <a:ext uri="{FF2B5EF4-FFF2-40B4-BE49-F238E27FC236}">
                    <a16:creationId xmlns:a16="http://schemas.microsoft.com/office/drawing/2014/main" id="{D81A3509-0DD0-1042-A6A3-8C677E9DCC5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sp>
        <p:nvSpPr>
          <p:cNvPr id="145" name="Line 53">
            <a:extLst>
              <a:ext uri="{FF2B5EF4-FFF2-40B4-BE49-F238E27FC236}">
                <a16:creationId xmlns:a16="http://schemas.microsoft.com/office/drawing/2014/main" id="{5B4F3401-24CB-7648-BD89-1A7CFF53418C}"/>
              </a:ext>
            </a:extLst>
          </p:cNvPr>
          <p:cNvSpPr>
            <a:spLocks noChangeShapeType="1"/>
          </p:cNvSpPr>
          <p:nvPr/>
        </p:nvSpPr>
        <p:spPr bwMode="auto">
          <a:xfrm flipV="1">
            <a:off x="7346884" y="5742831"/>
            <a:ext cx="430213" cy="69215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dirty="0"/>
          </a:p>
        </p:txBody>
      </p:sp>
      <p:sp>
        <p:nvSpPr>
          <p:cNvPr id="146" name="Text Box 54">
            <a:extLst>
              <a:ext uri="{FF2B5EF4-FFF2-40B4-BE49-F238E27FC236}">
                <a16:creationId xmlns:a16="http://schemas.microsoft.com/office/drawing/2014/main" id="{5BD0C7E9-770D-0B41-BE6E-3ADF84797818}"/>
              </a:ext>
            </a:extLst>
          </p:cNvPr>
          <p:cNvSpPr txBox="1">
            <a:spLocks noChangeArrowheads="1"/>
          </p:cNvSpPr>
          <p:nvPr/>
        </p:nvSpPr>
        <p:spPr bwMode="auto">
          <a:xfrm>
            <a:off x="4493784" y="6271469"/>
            <a:ext cx="2905732" cy="395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2400" dirty="0">
                <a:latin typeface="+mn-lt"/>
              </a:rPr>
              <a:t>increases linearly in N</a:t>
            </a:r>
          </a:p>
        </p:txBody>
      </p:sp>
      <p:sp>
        <p:nvSpPr>
          <p:cNvPr id="147" name="Text Box 51">
            <a:extLst>
              <a:ext uri="{FF2B5EF4-FFF2-40B4-BE49-F238E27FC236}">
                <a16:creationId xmlns:a16="http://schemas.microsoft.com/office/drawing/2014/main" id="{49B83A0D-0FBE-7E43-85D0-C80B2E74DD2A}"/>
              </a:ext>
            </a:extLst>
          </p:cNvPr>
          <p:cNvSpPr txBox="1">
            <a:spLocks noChangeArrowheads="1"/>
          </p:cNvSpPr>
          <p:nvPr/>
        </p:nvSpPr>
        <p:spPr bwMode="auto">
          <a:xfrm>
            <a:off x="2736226" y="5036394"/>
            <a:ext cx="3049233" cy="1036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0000"/>
              </a:lnSpc>
            </a:pPr>
            <a:r>
              <a:rPr lang="en-US" altLang="en-US" sz="2400" i="1" dirty="0">
                <a:latin typeface="+mn-lt"/>
              </a:rPr>
              <a:t>time to  distribute F </a:t>
            </a:r>
          </a:p>
          <a:p>
            <a:pPr algn="r">
              <a:lnSpc>
                <a:spcPct val="80000"/>
              </a:lnSpc>
            </a:pPr>
            <a:r>
              <a:rPr lang="en-US" altLang="en-US" sz="2400" i="1" dirty="0">
                <a:latin typeface="+mn-lt"/>
              </a:rPr>
              <a:t>to N clients using </a:t>
            </a:r>
          </a:p>
          <a:p>
            <a:pPr algn="r">
              <a:lnSpc>
                <a:spcPct val="80000"/>
              </a:lnSpc>
            </a:pPr>
            <a:r>
              <a:rPr lang="en-US" altLang="en-US" sz="2400" i="1" dirty="0">
                <a:latin typeface="+mn-lt"/>
              </a:rPr>
              <a:t>client-server approach</a:t>
            </a:r>
            <a:r>
              <a:rPr lang="en-US" altLang="en-US" sz="2800" dirty="0">
                <a:latin typeface="+mn-lt"/>
              </a:rPr>
              <a:t> </a:t>
            </a:r>
            <a:endParaRPr lang="en-US" altLang="en-US" sz="3200" dirty="0">
              <a:latin typeface="+mn-lt"/>
            </a:endParaRPr>
          </a:p>
        </p:txBody>
      </p:sp>
      <p:sp>
        <p:nvSpPr>
          <p:cNvPr id="148" name="Rectangle 55">
            <a:extLst>
              <a:ext uri="{FF2B5EF4-FFF2-40B4-BE49-F238E27FC236}">
                <a16:creationId xmlns:a16="http://schemas.microsoft.com/office/drawing/2014/main" id="{01D3C4E1-DA80-A24C-A094-D590BCC34655}"/>
              </a:ext>
            </a:extLst>
          </p:cNvPr>
          <p:cNvSpPr>
            <a:spLocks noChangeArrowheads="1"/>
          </p:cNvSpPr>
          <p:nvPr/>
        </p:nvSpPr>
        <p:spPr bwMode="auto">
          <a:xfrm>
            <a:off x="2518348" y="4964956"/>
            <a:ext cx="7421599" cy="1235075"/>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dirty="0">
              <a:latin typeface="+mn-lt"/>
            </a:endParaRPr>
          </a:p>
        </p:txBody>
      </p:sp>
      <p:sp>
        <p:nvSpPr>
          <p:cNvPr id="149" name="Text Box 96">
            <a:extLst>
              <a:ext uri="{FF2B5EF4-FFF2-40B4-BE49-F238E27FC236}">
                <a16:creationId xmlns:a16="http://schemas.microsoft.com/office/drawing/2014/main" id="{11EFB657-3D70-CB41-8FB4-5E358070DDC4}"/>
              </a:ext>
            </a:extLst>
          </p:cNvPr>
          <p:cNvSpPr txBox="1">
            <a:spLocks noChangeArrowheads="1"/>
          </p:cNvSpPr>
          <p:nvPr/>
        </p:nvSpPr>
        <p:spPr bwMode="auto">
          <a:xfrm>
            <a:off x="5696559" y="5279281"/>
            <a:ext cx="434369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3200" i="1" dirty="0">
                <a:latin typeface="+mn-lt"/>
              </a:rPr>
              <a:t> D</a:t>
            </a:r>
            <a:r>
              <a:rPr lang="en-US" altLang="en-US" sz="3200" i="1" baseline="-25000" dirty="0">
                <a:latin typeface="+mn-lt"/>
              </a:rPr>
              <a:t>c-s</a:t>
            </a:r>
            <a:r>
              <a:rPr lang="en-US" altLang="en-US" sz="3200" i="1" dirty="0">
                <a:latin typeface="+mn-lt"/>
              </a:rPr>
              <a:t> &gt; max{NF/u</a:t>
            </a:r>
            <a:r>
              <a:rPr lang="en-US" altLang="en-US" sz="3200" i="1" baseline="-25000" dirty="0">
                <a:latin typeface="+mn-lt"/>
              </a:rPr>
              <a:t>s,</a:t>
            </a:r>
            <a:r>
              <a:rPr lang="en-US" altLang="en-US" sz="3200" i="1" dirty="0">
                <a:latin typeface="+mn-lt"/>
              </a:rPr>
              <a:t>,F/d</a:t>
            </a:r>
            <a:r>
              <a:rPr lang="en-US" altLang="en-US" sz="3200" i="1" baseline="-25000" dirty="0">
                <a:latin typeface="+mn-lt"/>
              </a:rPr>
              <a:t>min</a:t>
            </a:r>
            <a:r>
              <a:rPr lang="en-US" altLang="en-US" sz="3200" i="1" dirty="0">
                <a:latin typeface="+mn-lt"/>
              </a:rPr>
              <a:t>}</a:t>
            </a:r>
            <a:r>
              <a:rPr lang="en-US" altLang="en-US" sz="3200" i="1" dirty="0">
                <a:solidFill>
                  <a:srgbClr val="CC0000"/>
                </a:solidFill>
                <a:latin typeface="+mn-lt"/>
              </a:rPr>
              <a:t> </a:t>
            </a:r>
          </a:p>
        </p:txBody>
      </p:sp>
      <p:sp>
        <p:nvSpPr>
          <p:cNvPr id="150" name="Line 120">
            <a:extLst>
              <a:ext uri="{FF2B5EF4-FFF2-40B4-BE49-F238E27FC236}">
                <a16:creationId xmlns:a16="http://schemas.microsoft.com/office/drawing/2014/main" id="{804EF034-3125-A746-B994-CD76FEE71CF1}"/>
              </a:ext>
            </a:extLst>
          </p:cNvPr>
          <p:cNvSpPr>
            <a:spLocks noChangeShapeType="1"/>
          </p:cNvSpPr>
          <p:nvPr/>
        </p:nvSpPr>
        <p:spPr bwMode="auto">
          <a:xfrm>
            <a:off x="6593497" y="5707906"/>
            <a:ext cx="1746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2000" dirty="0"/>
          </a:p>
        </p:txBody>
      </p:sp>
    </p:spTree>
    <p:extLst>
      <p:ext uri="{BB962C8B-B14F-4D97-AF65-F5344CB8AC3E}">
        <p14:creationId xmlns:p14="http://schemas.microsoft.com/office/powerpoint/2010/main" val="831995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File distribution time: P2P</a:t>
            </a:r>
            <a:endParaRPr lang="en-US" sz="4400" dirty="0"/>
          </a:p>
        </p:txBody>
      </p:sp>
      <p:sp>
        <p:nvSpPr>
          <p:cNvPr id="80" name="Rectangle 47">
            <a:extLst>
              <a:ext uri="{FF2B5EF4-FFF2-40B4-BE49-F238E27FC236}">
                <a16:creationId xmlns:a16="http://schemas.microsoft.com/office/drawing/2014/main" id="{B88328AA-6216-394D-8D58-0ECC1E0888AE}"/>
              </a:ext>
            </a:extLst>
          </p:cNvPr>
          <p:cNvSpPr txBox="1">
            <a:spLocks noChangeArrowheads="1"/>
          </p:cNvSpPr>
          <p:nvPr/>
        </p:nvSpPr>
        <p:spPr>
          <a:xfrm>
            <a:off x="755629" y="1323701"/>
            <a:ext cx="6098355" cy="20145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i="1" dirty="0">
                <a:solidFill>
                  <a:srgbClr val="CC0000"/>
                </a:solidFill>
                <a:ea typeface="ＭＳ Ｐゴシック" panose="020B0600070205080204" pitchFamily="34" charset="-128"/>
              </a:rPr>
              <a:t>server transmission: </a:t>
            </a:r>
            <a:r>
              <a:rPr lang="en-US" altLang="en-US" dirty="0">
                <a:ea typeface="ＭＳ Ｐゴシック" panose="020B0600070205080204" pitchFamily="34" charset="-128"/>
              </a:rPr>
              <a:t>must</a:t>
            </a:r>
            <a:r>
              <a:rPr lang="en-US" altLang="en-US" i="1" dirty="0">
                <a:solidFill>
                  <a:srgbClr val="CC0000"/>
                </a:solidFill>
                <a:ea typeface="ＭＳ Ｐゴシック" panose="020B0600070205080204" pitchFamily="34" charset="-128"/>
              </a:rPr>
              <a:t> </a:t>
            </a:r>
            <a:r>
              <a:rPr lang="en-US" altLang="en-US" dirty="0">
                <a:ea typeface="ＭＳ Ｐゴシック" panose="020B0600070205080204" pitchFamily="34" charset="-128"/>
              </a:rPr>
              <a:t>upload at least one copy:</a:t>
            </a:r>
          </a:p>
          <a:p>
            <a:pPr lvl="1">
              <a:lnSpc>
                <a:spcPct val="100000"/>
              </a:lnSpc>
            </a:pPr>
            <a:r>
              <a:rPr lang="en-US" altLang="en-US" dirty="0">
                <a:ea typeface="ＭＳ Ｐゴシック" panose="020B0600070205080204" pitchFamily="34" charset="-128"/>
              </a:rPr>
              <a:t>time to send one copy: </a:t>
            </a:r>
            <a:r>
              <a:rPr lang="en-US" altLang="en-US" i="1" dirty="0">
                <a:ea typeface="ＭＳ Ｐゴシック" panose="020B0600070205080204" pitchFamily="34" charset="-128"/>
              </a:rPr>
              <a:t>F/u</a:t>
            </a:r>
            <a:r>
              <a:rPr lang="en-US" altLang="en-US" i="1" baseline="-25000" dirty="0">
                <a:ea typeface="ＭＳ Ｐゴシック" panose="020B0600070205080204" pitchFamily="34" charset="-128"/>
              </a:rPr>
              <a:t>s </a:t>
            </a:r>
            <a:endParaRPr lang="en-US" altLang="en-US" dirty="0">
              <a:ea typeface="ＭＳ Ｐゴシック" panose="020B0600070205080204" pitchFamily="34" charset="-128"/>
            </a:endParaRPr>
          </a:p>
        </p:txBody>
      </p:sp>
      <p:sp>
        <p:nvSpPr>
          <p:cNvPr id="81" name="Rectangle 47">
            <a:extLst>
              <a:ext uri="{FF2B5EF4-FFF2-40B4-BE49-F238E27FC236}">
                <a16:creationId xmlns:a16="http://schemas.microsoft.com/office/drawing/2014/main" id="{646323ED-CAE9-B942-8F14-B61CB7708E67}"/>
              </a:ext>
            </a:extLst>
          </p:cNvPr>
          <p:cNvSpPr>
            <a:spLocks noChangeArrowheads="1"/>
          </p:cNvSpPr>
          <p:nvPr/>
        </p:nvSpPr>
        <p:spPr bwMode="auto">
          <a:xfrm>
            <a:off x="877866" y="2707749"/>
            <a:ext cx="5773736" cy="12096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800100" indent="-34290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800" i="1" dirty="0">
                <a:solidFill>
                  <a:srgbClr val="CC0000"/>
                </a:solidFill>
                <a:latin typeface="+mn-lt"/>
              </a:rPr>
              <a:t>client: </a:t>
            </a:r>
            <a:r>
              <a:rPr lang="en-US" altLang="en-US" sz="2800" dirty="0">
                <a:latin typeface="+mn-lt"/>
              </a:rPr>
              <a:t>each client must download file copy</a:t>
            </a:r>
          </a:p>
          <a:p>
            <a:pPr lvl="1">
              <a:lnSpc>
                <a:spcPct val="99000"/>
              </a:lnSpc>
              <a:buClr>
                <a:srgbClr val="000099"/>
              </a:buClr>
              <a:buSzTx/>
              <a:buFont typeface="Arial" panose="020B0604020202020204" pitchFamily="34" charset="0"/>
              <a:buChar char="•"/>
            </a:pPr>
            <a:r>
              <a:rPr lang="en-US" altLang="en-US" sz="2400" dirty="0">
                <a:latin typeface="+mn-lt"/>
              </a:rPr>
              <a:t>min client download time: </a:t>
            </a:r>
            <a:r>
              <a:rPr lang="en-US" altLang="en-US" sz="2400" i="1" dirty="0">
                <a:latin typeface="+mn-lt"/>
              </a:rPr>
              <a:t>F/d</a:t>
            </a:r>
            <a:r>
              <a:rPr lang="en-US" altLang="en-US" sz="2400" i="1" baseline="-25000" dirty="0">
                <a:latin typeface="+mn-lt"/>
              </a:rPr>
              <a:t>min</a:t>
            </a:r>
            <a:r>
              <a:rPr lang="en-US" altLang="en-US" sz="2400" i="1" dirty="0">
                <a:solidFill>
                  <a:srgbClr val="CC0000"/>
                </a:solidFill>
                <a:latin typeface="+mn-lt"/>
              </a:rPr>
              <a:t> </a:t>
            </a:r>
            <a:endParaRPr lang="en-US" altLang="en-US" sz="2400" i="1" dirty="0">
              <a:latin typeface="+mn-lt"/>
            </a:endParaRPr>
          </a:p>
        </p:txBody>
      </p:sp>
      <p:grpSp>
        <p:nvGrpSpPr>
          <p:cNvPr id="83" name="Group 82">
            <a:extLst>
              <a:ext uri="{FF2B5EF4-FFF2-40B4-BE49-F238E27FC236}">
                <a16:creationId xmlns:a16="http://schemas.microsoft.com/office/drawing/2014/main" id="{D193E6F0-6AB2-EC43-BC1A-D75808C2FB26}"/>
              </a:ext>
            </a:extLst>
          </p:cNvPr>
          <p:cNvGrpSpPr/>
          <p:nvPr/>
        </p:nvGrpSpPr>
        <p:grpSpPr>
          <a:xfrm>
            <a:off x="7006772" y="1790995"/>
            <a:ext cx="4518025" cy="2036762"/>
            <a:chOff x="4471988" y="1284288"/>
            <a:chExt cx="4518025" cy="2036762"/>
          </a:xfrm>
        </p:grpSpPr>
        <p:sp>
          <p:nvSpPr>
            <p:cNvPr id="84" name="Freeform 4">
              <a:extLst>
                <a:ext uri="{FF2B5EF4-FFF2-40B4-BE49-F238E27FC236}">
                  <a16:creationId xmlns:a16="http://schemas.microsoft.com/office/drawing/2014/main" id="{64409998-6B21-6843-AEE3-D4B2D80FE5D4}"/>
                </a:ext>
              </a:extLst>
            </p:cNvPr>
            <p:cNvSpPr>
              <a:spLocks/>
            </p:cNvSpPr>
            <p:nvPr/>
          </p:nvSpPr>
          <p:spPr bwMode="auto">
            <a:xfrm>
              <a:off x="5600700" y="2111375"/>
              <a:ext cx="2136775" cy="12096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sz="2000" dirty="0"/>
            </a:p>
          </p:txBody>
        </p:sp>
        <p:sp>
          <p:nvSpPr>
            <p:cNvPr id="85" name="Line 14">
              <a:extLst>
                <a:ext uri="{FF2B5EF4-FFF2-40B4-BE49-F238E27FC236}">
                  <a16:creationId xmlns:a16="http://schemas.microsoft.com/office/drawing/2014/main" id="{05D67BD2-8DEF-EC43-87F6-22A4D3E1D772}"/>
                </a:ext>
              </a:extLst>
            </p:cNvPr>
            <p:cNvSpPr>
              <a:spLocks noChangeShapeType="1"/>
            </p:cNvSpPr>
            <p:nvPr/>
          </p:nvSpPr>
          <p:spPr bwMode="auto">
            <a:xfrm>
              <a:off x="5338763" y="2085975"/>
              <a:ext cx="455612" cy="214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86" name="Text Box 15">
              <a:extLst>
                <a:ext uri="{FF2B5EF4-FFF2-40B4-BE49-F238E27FC236}">
                  <a16:creationId xmlns:a16="http://schemas.microsoft.com/office/drawing/2014/main" id="{B5B6E9F6-DA21-FF49-8DD4-F3C6E1FE662C}"/>
                </a:ext>
              </a:extLst>
            </p:cNvPr>
            <p:cNvSpPr txBox="1">
              <a:spLocks noChangeArrowheads="1"/>
            </p:cNvSpPr>
            <p:nvPr/>
          </p:nvSpPr>
          <p:spPr bwMode="auto">
            <a:xfrm>
              <a:off x="5364163" y="1763713"/>
              <a:ext cx="362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u</a:t>
              </a:r>
              <a:r>
                <a:rPr lang="en-US" altLang="en-US" sz="1800" i="1" baseline="-25000" dirty="0">
                  <a:latin typeface="+mn-lt"/>
                </a:rPr>
                <a:t>s</a:t>
              </a:r>
            </a:p>
          </p:txBody>
        </p:sp>
        <p:sp>
          <p:nvSpPr>
            <p:cNvPr id="87" name="Line 39">
              <a:extLst>
                <a:ext uri="{FF2B5EF4-FFF2-40B4-BE49-F238E27FC236}">
                  <a16:creationId xmlns:a16="http://schemas.microsoft.com/office/drawing/2014/main" id="{31CED78D-7737-214B-BCE4-DCAB761FE9AA}"/>
                </a:ext>
              </a:extLst>
            </p:cNvPr>
            <p:cNvSpPr>
              <a:spLocks noChangeShapeType="1"/>
            </p:cNvSpPr>
            <p:nvPr/>
          </p:nvSpPr>
          <p:spPr bwMode="auto">
            <a:xfrm>
              <a:off x="5089525" y="2713038"/>
              <a:ext cx="5746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88" name="Line 40">
              <a:extLst>
                <a:ext uri="{FF2B5EF4-FFF2-40B4-BE49-F238E27FC236}">
                  <a16:creationId xmlns:a16="http://schemas.microsoft.com/office/drawing/2014/main" id="{FD1ACD18-F196-1746-9009-0670E710DC08}"/>
                </a:ext>
              </a:extLst>
            </p:cNvPr>
            <p:cNvSpPr>
              <a:spLocks noChangeShapeType="1"/>
            </p:cNvSpPr>
            <p:nvPr/>
          </p:nvSpPr>
          <p:spPr bwMode="auto">
            <a:xfrm flipH="1">
              <a:off x="5119688" y="2814638"/>
              <a:ext cx="5667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89" name="Text Box 44">
              <a:extLst>
                <a:ext uri="{FF2B5EF4-FFF2-40B4-BE49-F238E27FC236}">
                  <a16:creationId xmlns:a16="http://schemas.microsoft.com/office/drawing/2014/main" id="{4F15E7E5-19D5-AE49-B8AC-295EC6160CEB}"/>
                </a:ext>
              </a:extLst>
            </p:cNvPr>
            <p:cNvSpPr txBox="1">
              <a:spLocks noChangeArrowheads="1"/>
            </p:cNvSpPr>
            <p:nvPr/>
          </p:nvSpPr>
          <p:spPr bwMode="auto">
            <a:xfrm>
              <a:off x="6103696" y="2460625"/>
              <a:ext cx="105458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dirty="0">
                  <a:solidFill>
                    <a:schemeClr val="bg1"/>
                  </a:solidFill>
                  <a:latin typeface="+mn-lt"/>
                </a:rPr>
                <a:t>network</a:t>
              </a:r>
              <a:endParaRPr lang="en-US" altLang="en-US" sz="1800" dirty="0">
                <a:solidFill>
                  <a:schemeClr val="bg1"/>
                </a:solidFill>
                <a:latin typeface="+mn-lt"/>
              </a:endParaRPr>
            </a:p>
          </p:txBody>
        </p:sp>
        <p:sp>
          <p:nvSpPr>
            <p:cNvPr id="90" name="AutoShape 327">
              <a:extLst>
                <a:ext uri="{FF2B5EF4-FFF2-40B4-BE49-F238E27FC236}">
                  <a16:creationId xmlns:a16="http://schemas.microsoft.com/office/drawing/2014/main" id="{F1CA6701-3613-AE49-BD0C-998D6498E9E3}"/>
                </a:ext>
              </a:extLst>
            </p:cNvPr>
            <p:cNvSpPr>
              <a:spLocks noChangeArrowheads="1"/>
            </p:cNvSpPr>
            <p:nvPr/>
          </p:nvSpPr>
          <p:spPr bwMode="auto">
            <a:xfrm>
              <a:off x="4740275" y="1562100"/>
              <a:ext cx="334963" cy="401638"/>
            </a:xfrm>
            <a:prstGeom prst="can">
              <a:avLst>
                <a:gd name="adj" fmla="val 24242"/>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900" dirty="0">
                <a:latin typeface="+mn-lt"/>
                <a:cs typeface="Arial" panose="020B0604020202020204" pitchFamily="34" charset="0"/>
              </a:endParaRPr>
            </a:p>
          </p:txBody>
        </p:sp>
        <p:sp>
          <p:nvSpPr>
            <p:cNvPr id="91" name="Line 22">
              <a:extLst>
                <a:ext uri="{FF2B5EF4-FFF2-40B4-BE49-F238E27FC236}">
                  <a16:creationId xmlns:a16="http://schemas.microsoft.com/office/drawing/2014/main" id="{7769C7C9-ADC5-B848-B48C-F422C7EBE8FB}"/>
                </a:ext>
              </a:extLst>
            </p:cNvPr>
            <p:cNvSpPr>
              <a:spLocks noChangeShapeType="1"/>
            </p:cNvSpPr>
            <p:nvPr/>
          </p:nvSpPr>
          <p:spPr bwMode="auto">
            <a:xfrm flipV="1">
              <a:off x="7000875" y="1819275"/>
              <a:ext cx="180975"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2" name="Line 23">
              <a:extLst>
                <a:ext uri="{FF2B5EF4-FFF2-40B4-BE49-F238E27FC236}">
                  <a16:creationId xmlns:a16="http://schemas.microsoft.com/office/drawing/2014/main" id="{E579FF7F-DE73-E14A-8EE9-65BCC9EF0D0A}"/>
                </a:ext>
              </a:extLst>
            </p:cNvPr>
            <p:cNvSpPr>
              <a:spLocks noChangeShapeType="1"/>
            </p:cNvSpPr>
            <p:nvPr/>
          </p:nvSpPr>
          <p:spPr bwMode="auto">
            <a:xfrm flipH="1">
              <a:off x="7078663" y="1825625"/>
              <a:ext cx="187325"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3" name="Line 22">
              <a:extLst>
                <a:ext uri="{FF2B5EF4-FFF2-40B4-BE49-F238E27FC236}">
                  <a16:creationId xmlns:a16="http://schemas.microsoft.com/office/drawing/2014/main" id="{6407598A-1198-B046-ACD6-89FFBAE9F5D8}"/>
                </a:ext>
              </a:extLst>
            </p:cNvPr>
            <p:cNvSpPr>
              <a:spLocks noChangeShapeType="1"/>
            </p:cNvSpPr>
            <p:nvPr/>
          </p:nvSpPr>
          <p:spPr bwMode="auto">
            <a:xfrm flipV="1">
              <a:off x="6416675" y="1736725"/>
              <a:ext cx="179388"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4" name="Line 23">
              <a:extLst>
                <a:ext uri="{FF2B5EF4-FFF2-40B4-BE49-F238E27FC236}">
                  <a16:creationId xmlns:a16="http://schemas.microsoft.com/office/drawing/2014/main" id="{AA613AE8-B26B-304E-9B36-0E639788D60C}"/>
                </a:ext>
              </a:extLst>
            </p:cNvPr>
            <p:cNvSpPr>
              <a:spLocks noChangeShapeType="1"/>
            </p:cNvSpPr>
            <p:nvPr/>
          </p:nvSpPr>
          <p:spPr bwMode="auto">
            <a:xfrm flipH="1">
              <a:off x="6492875" y="1743075"/>
              <a:ext cx="185738"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5" name="Line 138">
              <a:extLst>
                <a:ext uri="{FF2B5EF4-FFF2-40B4-BE49-F238E27FC236}">
                  <a16:creationId xmlns:a16="http://schemas.microsoft.com/office/drawing/2014/main" id="{6F964BD8-116B-D445-82F9-8C9897E3E733}"/>
                </a:ext>
              </a:extLst>
            </p:cNvPr>
            <p:cNvSpPr>
              <a:spLocks noChangeShapeType="1"/>
            </p:cNvSpPr>
            <p:nvPr/>
          </p:nvSpPr>
          <p:spPr bwMode="auto">
            <a:xfrm>
              <a:off x="7723188" y="2579688"/>
              <a:ext cx="658812"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96" name="Line 139">
              <a:extLst>
                <a:ext uri="{FF2B5EF4-FFF2-40B4-BE49-F238E27FC236}">
                  <a16:creationId xmlns:a16="http://schemas.microsoft.com/office/drawing/2014/main" id="{A562798A-3EC4-1E41-99DB-FA81FB640E5C}"/>
                </a:ext>
              </a:extLst>
            </p:cNvPr>
            <p:cNvSpPr>
              <a:spLocks noChangeShapeType="1"/>
            </p:cNvSpPr>
            <p:nvPr/>
          </p:nvSpPr>
          <p:spPr bwMode="auto">
            <a:xfrm>
              <a:off x="7726363" y="2682875"/>
              <a:ext cx="660400" cy="0"/>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7" name="Text Box 41">
              <a:extLst>
                <a:ext uri="{FF2B5EF4-FFF2-40B4-BE49-F238E27FC236}">
                  <a16:creationId xmlns:a16="http://schemas.microsoft.com/office/drawing/2014/main" id="{FEE3AD0E-92A3-9E48-8C36-9A0805BC837E}"/>
                </a:ext>
              </a:extLst>
            </p:cNvPr>
            <p:cNvSpPr txBox="1">
              <a:spLocks noChangeArrowheads="1"/>
            </p:cNvSpPr>
            <p:nvPr/>
          </p:nvSpPr>
          <p:spPr bwMode="auto">
            <a:xfrm>
              <a:off x="7813675" y="2146300"/>
              <a:ext cx="4508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d</a:t>
              </a:r>
              <a:r>
                <a:rPr lang="en-US" altLang="en-US" sz="1800" i="1" baseline="-25000" dirty="0">
                  <a:latin typeface="+mn-lt"/>
                </a:rPr>
                <a:t>i</a:t>
              </a:r>
            </a:p>
          </p:txBody>
        </p:sp>
        <p:sp>
          <p:nvSpPr>
            <p:cNvPr id="98" name="Text Box 41">
              <a:extLst>
                <a:ext uri="{FF2B5EF4-FFF2-40B4-BE49-F238E27FC236}">
                  <a16:creationId xmlns:a16="http://schemas.microsoft.com/office/drawing/2014/main" id="{0D2E1DAB-DBC4-2B41-8914-2E86878AE902}"/>
                </a:ext>
              </a:extLst>
            </p:cNvPr>
            <p:cNvSpPr txBox="1">
              <a:spLocks noChangeArrowheads="1"/>
            </p:cNvSpPr>
            <p:nvPr/>
          </p:nvSpPr>
          <p:spPr bwMode="auto">
            <a:xfrm>
              <a:off x="7829550" y="2663825"/>
              <a:ext cx="5064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u</a:t>
              </a:r>
              <a:r>
                <a:rPr lang="en-US" altLang="en-US" sz="1800" i="1" baseline="-25000" dirty="0">
                  <a:latin typeface="+mn-lt"/>
                </a:rPr>
                <a:t>i</a:t>
              </a:r>
            </a:p>
          </p:txBody>
        </p:sp>
        <p:sp>
          <p:nvSpPr>
            <p:cNvPr id="99" name="Text Box 47">
              <a:extLst>
                <a:ext uri="{FF2B5EF4-FFF2-40B4-BE49-F238E27FC236}">
                  <a16:creationId xmlns:a16="http://schemas.microsoft.com/office/drawing/2014/main" id="{A5050569-3116-8F4C-B19A-31999F9F230E}"/>
                </a:ext>
              </a:extLst>
            </p:cNvPr>
            <p:cNvSpPr txBox="1">
              <a:spLocks noChangeArrowheads="1"/>
            </p:cNvSpPr>
            <p:nvPr/>
          </p:nvSpPr>
          <p:spPr bwMode="auto">
            <a:xfrm>
              <a:off x="4498975" y="1616075"/>
              <a:ext cx="7905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600" i="1" dirty="0">
                  <a:latin typeface="+mn-lt"/>
                </a:rPr>
                <a:t>F</a:t>
              </a:r>
              <a:endParaRPr lang="en-US" altLang="en-US" sz="1600" i="1" baseline="-25000" dirty="0">
                <a:latin typeface="+mn-lt"/>
              </a:endParaRPr>
            </a:p>
          </p:txBody>
        </p:sp>
        <p:grpSp>
          <p:nvGrpSpPr>
            <p:cNvPr id="100" name="Group 143">
              <a:extLst>
                <a:ext uri="{FF2B5EF4-FFF2-40B4-BE49-F238E27FC236}">
                  <a16:creationId xmlns:a16="http://schemas.microsoft.com/office/drawing/2014/main" id="{479599EE-E0AC-5747-8F3A-66F7F72E864E}"/>
                </a:ext>
              </a:extLst>
            </p:cNvPr>
            <p:cNvGrpSpPr>
              <a:grpSpLocks/>
            </p:cNvGrpSpPr>
            <p:nvPr/>
          </p:nvGrpSpPr>
          <p:grpSpPr bwMode="auto">
            <a:xfrm>
              <a:off x="5114925" y="1690688"/>
              <a:ext cx="292100" cy="517525"/>
              <a:chOff x="4140" y="429"/>
              <a:chExt cx="1425" cy="2396"/>
            </a:xfrm>
          </p:grpSpPr>
          <p:sp>
            <p:nvSpPr>
              <p:cNvPr id="113" name="Freeform 144">
                <a:extLst>
                  <a:ext uri="{FF2B5EF4-FFF2-40B4-BE49-F238E27FC236}">
                    <a16:creationId xmlns:a16="http://schemas.microsoft.com/office/drawing/2014/main" id="{6A822DAE-E587-7E49-A7EE-6F64DAB036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14" name="Rectangle 145">
                <a:extLst>
                  <a:ext uri="{FF2B5EF4-FFF2-40B4-BE49-F238E27FC236}">
                    <a16:creationId xmlns:a16="http://schemas.microsoft.com/office/drawing/2014/main" id="{5A81F0A7-6B44-1748-BC35-BE178F0E179E}"/>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15" name="Freeform 146">
                <a:extLst>
                  <a:ext uri="{FF2B5EF4-FFF2-40B4-BE49-F238E27FC236}">
                    <a16:creationId xmlns:a16="http://schemas.microsoft.com/office/drawing/2014/main" id="{918EEC88-C8A9-2846-970B-50B7E983317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16" name="Freeform 147">
                <a:extLst>
                  <a:ext uri="{FF2B5EF4-FFF2-40B4-BE49-F238E27FC236}">
                    <a16:creationId xmlns:a16="http://schemas.microsoft.com/office/drawing/2014/main" id="{AFDAC2FD-EE20-3E45-9DA1-1D9100AA9749}"/>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17" name="Rectangle 148">
                <a:extLst>
                  <a:ext uri="{FF2B5EF4-FFF2-40B4-BE49-F238E27FC236}">
                    <a16:creationId xmlns:a16="http://schemas.microsoft.com/office/drawing/2014/main" id="{E97CC808-FCA7-0341-9D5A-7F9EC0853241}"/>
                  </a:ext>
                </a:extLst>
              </p:cNvPr>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nvGrpSpPr>
              <p:cNvPr id="118" name="Group 149">
                <a:extLst>
                  <a:ext uri="{FF2B5EF4-FFF2-40B4-BE49-F238E27FC236}">
                    <a16:creationId xmlns:a16="http://schemas.microsoft.com/office/drawing/2014/main" id="{FC0B1F07-1C50-E64F-B63B-8D1C420C1EDF}"/>
                  </a:ext>
                </a:extLst>
              </p:cNvPr>
              <p:cNvGrpSpPr>
                <a:grpSpLocks/>
              </p:cNvGrpSpPr>
              <p:nvPr/>
            </p:nvGrpSpPr>
            <p:grpSpPr bwMode="auto">
              <a:xfrm>
                <a:off x="4749" y="668"/>
                <a:ext cx="581" cy="145"/>
                <a:chOff x="614" y="2568"/>
                <a:chExt cx="725" cy="139"/>
              </a:xfrm>
            </p:grpSpPr>
            <p:sp>
              <p:nvSpPr>
                <p:cNvPr id="143" name="AutoShape 150">
                  <a:extLst>
                    <a:ext uri="{FF2B5EF4-FFF2-40B4-BE49-F238E27FC236}">
                      <a16:creationId xmlns:a16="http://schemas.microsoft.com/office/drawing/2014/main" id="{5F68B800-F174-0B4B-9F2F-A2B1F0AC8F99}"/>
                    </a:ext>
                  </a:extLst>
                </p:cNvPr>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44" name="AutoShape 151">
                  <a:extLst>
                    <a:ext uri="{FF2B5EF4-FFF2-40B4-BE49-F238E27FC236}">
                      <a16:creationId xmlns:a16="http://schemas.microsoft.com/office/drawing/2014/main" id="{66170CD7-30F0-104F-9FDE-D6C6D3ADF1E4}"/>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19" name="Rectangle 152">
                <a:extLst>
                  <a:ext uri="{FF2B5EF4-FFF2-40B4-BE49-F238E27FC236}">
                    <a16:creationId xmlns:a16="http://schemas.microsoft.com/office/drawing/2014/main" id="{D5D7F168-5271-A741-AF1D-3A72BD2B5FBA}"/>
                  </a:ext>
                </a:extLst>
              </p:cNvPr>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nvGrpSpPr>
              <p:cNvPr id="120" name="Group 153">
                <a:extLst>
                  <a:ext uri="{FF2B5EF4-FFF2-40B4-BE49-F238E27FC236}">
                    <a16:creationId xmlns:a16="http://schemas.microsoft.com/office/drawing/2014/main" id="{9BE27AD1-B49A-CD43-AEEF-1EB19E35FBF3}"/>
                  </a:ext>
                </a:extLst>
              </p:cNvPr>
              <p:cNvGrpSpPr>
                <a:grpSpLocks/>
              </p:cNvGrpSpPr>
              <p:nvPr/>
            </p:nvGrpSpPr>
            <p:grpSpPr bwMode="auto">
              <a:xfrm>
                <a:off x="4747" y="994"/>
                <a:ext cx="581" cy="134"/>
                <a:chOff x="614" y="2568"/>
                <a:chExt cx="725" cy="139"/>
              </a:xfrm>
            </p:grpSpPr>
            <p:sp>
              <p:nvSpPr>
                <p:cNvPr id="141" name="AutoShape 154">
                  <a:extLst>
                    <a:ext uri="{FF2B5EF4-FFF2-40B4-BE49-F238E27FC236}">
                      <a16:creationId xmlns:a16="http://schemas.microsoft.com/office/drawing/2014/main" id="{772812CA-D08B-5644-9C8E-95F457081755}"/>
                    </a:ext>
                  </a:extLst>
                </p:cNvPr>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42" name="AutoShape 155">
                  <a:extLst>
                    <a:ext uri="{FF2B5EF4-FFF2-40B4-BE49-F238E27FC236}">
                      <a16:creationId xmlns:a16="http://schemas.microsoft.com/office/drawing/2014/main" id="{3D32E2F5-24C6-A54D-954E-F3C1A484996D}"/>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21" name="Rectangle 156">
                <a:extLst>
                  <a:ext uri="{FF2B5EF4-FFF2-40B4-BE49-F238E27FC236}">
                    <a16:creationId xmlns:a16="http://schemas.microsoft.com/office/drawing/2014/main" id="{59BDA1ED-A7F9-324D-9FF2-5D9F73B3BB40}"/>
                  </a:ext>
                </a:extLst>
              </p:cNvPr>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22" name="Rectangle 157">
                <a:extLst>
                  <a:ext uri="{FF2B5EF4-FFF2-40B4-BE49-F238E27FC236}">
                    <a16:creationId xmlns:a16="http://schemas.microsoft.com/office/drawing/2014/main" id="{C0BFAB3F-AC35-F648-8105-682E59ADBCDE}"/>
                  </a:ext>
                </a:extLst>
              </p:cNvPr>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nvGrpSpPr>
              <p:cNvPr id="123" name="Group 158">
                <a:extLst>
                  <a:ext uri="{FF2B5EF4-FFF2-40B4-BE49-F238E27FC236}">
                    <a16:creationId xmlns:a16="http://schemas.microsoft.com/office/drawing/2014/main" id="{8FF69078-E28B-AD46-85BF-C0BBF789E7FE}"/>
                  </a:ext>
                </a:extLst>
              </p:cNvPr>
              <p:cNvGrpSpPr>
                <a:grpSpLocks/>
              </p:cNvGrpSpPr>
              <p:nvPr/>
            </p:nvGrpSpPr>
            <p:grpSpPr bwMode="auto">
              <a:xfrm>
                <a:off x="4735" y="1627"/>
                <a:ext cx="582" cy="151"/>
                <a:chOff x="614" y="2568"/>
                <a:chExt cx="725" cy="139"/>
              </a:xfrm>
            </p:grpSpPr>
            <p:sp>
              <p:nvSpPr>
                <p:cNvPr id="139" name="AutoShape 159">
                  <a:extLst>
                    <a:ext uri="{FF2B5EF4-FFF2-40B4-BE49-F238E27FC236}">
                      <a16:creationId xmlns:a16="http://schemas.microsoft.com/office/drawing/2014/main" id="{9B0DD67E-9E17-0249-BE4A-653C3A8D28A3}"/>
                    </a:ext>
                  </a:extLst>
                </p:cNvPr>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40" name="AutoShape 160">
                  <a:extLst>
                    <a:ext uri="{FF2B5EF4-FFF2-40B4-BE49-F238E27FC236}">
                      <a16:creationId xmlns:a16="http://schemas.microsoft.com/office/drawing/2014/main" id="{5D2A256B-AF19-C745-A1FF-3A72EC870184}"/>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24" name="Freeform 161">
                <a:extLst>
                  <a:ext uri="{FF2B5EF4-FFF2-40B4-BE49-F238E27FC236}">
                    <a16:creationId xmlns:a16="http://schemas.microsoft.com/office/drawing/2014/main" id="{A83F5805-F3B3-3346-A9B8-FDEF2D105CC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grpSp>
            <p:nvGrpSpPr>
              <p:cNvPr id="125" name="Group 162">
                <a:extLst>
                  <a:ext uri="{FF2B5EF4-FFF2-40B4-BE49-F238E27FC236}">
                    <a16:creationId xmlns:a16="http://schemas.microsoft.com/office/drawing/2014/main" id="{A2204E45-948E-A34A-A108-2294B7FAFA3C}"/>
                  </a:ext>
                </a:extLst>
              </p:cNvPr>
              <p:cNvGrpSpPr>
                <a:grpSpLocks/>
              </p:cNvGrpSpPr>
              <p:nvPr/>
            </p:nvGrpSpPr>
            <p:grpSpPr bwMode="auto">
              <a:xfrm>
                <a:off x="4739" y="1327"/>
                <a:ext cx="582" cy="139"/>
                <a:chOff x="614" y="2568"/>
                <a:chExt cx="725" cy="139"/>
              </a:xfrm>
            </p:grpSpPr>
            <p:sp>
              <p:nvSpPr>
                <p:cNvPr id="137" name="AutoShape 163">
                  <a:extLst>
                    <a:ext uri="{FF2B5EF4-FFF2-40B4-BE49-F238E27FC236}">
                      <a16:creationId xmlns:a16="http://schemas.microsoft.com/office/drawing/2014/main" id="{3CCECF35-2FC0-5E40-B1DA-1DB0D6F7BC2F}"/>
                    </a:ext>
                  </a:extLst>
                </p:cNvPr>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8" name="AutoShape 164">
                  <a:extLst>
                    <a:ext uri="{FF2B5EF4-FFF2-40B4-BE49-F238E27FC236}">
                      <a16:creationId xmlns:a16="http://schemas.microsoft.com/office/drawing/2014/main" id="{8B74FE84-F46F-BD45-B59C-4B4E221C60D0}"/>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26" name="Rectangle 165">
                <a:extLst>
                  <a:ext uri="{FF2B5EF4-FFF2-40B4-BE49-F238E27FC236}">
                    <a16:creationId xmlns:a16="http://schemas.microsoft.com/office/drawing/2014/main" id="{EFB8CB6A-6447-D24D-BD88-7D176E4102A0}"/>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27" name="Freeform 166">
                <a:extLst>
                  <a:ext uri="{FF2B5EF4-FFF2-40B4-BE49-F238E27FC236}">
                    <a16:creationId xmlns:a16="http://schemas.microsoft.com/office/drawing/2014/main" id="{7DA25C04-818C-944B-AA5E-5C80E73C01C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28" name="Freeform 167">
                <a:extLst>
                  <a:ext uri="{FF2B5EF4-FFF2-40B4-BE49-F238E27FC236}">
                    <a16:creationId xmlns:a16="http://schemas.microsoft.com/office/drawing/2014/main" id="{047480B1-08CE-354D-B27C-4B6428A5A82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29" name="Oval 168">
                <a:extLst>
                  <a:ext uri="{FF2B5EF4-FFF2-40B4-BE49-F238E27FC236}">
                    <a16:creationId xmlns:a16="http://schemas.microsoft.com/office/drawing/2014/main" id="{809BB7F4-67B7-B54C-A450-898CD1825B72}"/>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0" name="Freeform 169">
                <a:extLst>
                  <a:ext uri="{FF2B5EF4-FFF2-40B4-BE49-F238E27FC236}">
                    <a16:creationId xmlns:a16="http://schemas.microsoft.com/office/drawing/2014/main" id="{DA683EDC-F6BF-7C4C-8A71-32D3320CA39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31" name="AutoShape 170">
                <a:extLst>
                  <a:ext uri="{FF2B5EF4-FFF2-40B4-BE49-F238E27FC236}">
                    <a16:creationId xmlns:a16="http://schemas.microsoft.com/office/drawing/2014/main" id="{96EA98F8-F846-2A44-824F-71FAA477B583}"/>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2" name="AutoShape 171">
                <a:extLst>
                  <a:ext uri="{FF2B5EF4-FFF2-40B4-BE49-F238E27FC236}">
                    <a16:creationId xmlns:a16="http://schemas.microsoft.com/office/drawing/2014/main" id="{23E7F763-52E6-DF40-9EB6-F8624D7B133E}"/>
                  </a:ext>
                </a:extLst>
              </p:cNvPr>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3" name="Oval 172">
                <a:extLst>
                  <a:ext uri="{FF2B5EF4-FFF2-40B4-BE49-F238E27FC236}">
                    <a16:creationId xmlns:a16="http://schemas.microsoft.com/office/drawing/2014/main" id="{99202063-5BB9-474C-B3CE-B9C1D5A1BFD1}"/>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4" name="Oval 173">
                <a:extLst>
                  <a:ext uri="{FF2B5EF4-FFF2-40B4-BE49-F238E27FC236}">
                    <a16:creationId xmlns:a16="http://schemas.microsoft.com/office/drawing/2014/main" id="{B09AE0A9-5898-4647-9779-E5BDE41A54C8}"/>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dirty="0">
                  <a:solidFill>
                    <a:srgbClr val="FF0000"/>
                  </a:solidFill>
                  <a:latin typeface="+mn-lt"/>
                  <a:cs typeface="Arial" panose="020B0604020202020204" pitchFamily="34" charset="0"/>
                </a:endParaRPr>
              </a:p>
            </p:txBody>
          </p:sp>
          <p:sp>
            <p:nvSpPr>
              <p:cNvPr id="135" name="Oval 174">
                <a:extLst>
                  <a:ext uri="{FF2B5EF4-FFF2-40B4-BE49-F238E27FC236}">
                    <a16:creationId xmlns:a16="http://schemas.microsoft.com/office/drawing/2014/main" id="{8844CEFC-6420-264F-A5ED-01CEFDBE7986}"/>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6" name="Rectangle 175">
                <a:extLst>
                  <a:ext uri="{FF2B5EF4-FFF2-40B4-BE49-F238E27FC236}">
                    <a16:creationId xmlns:a16="http://schemas.microsoft.com/office/drawing/2014/main" id="{C4C6A502-6F38-784C-A809-5E5499386BB6}"/>
                  </a:ext>
                </a:extLst>
              </p:cNvPr>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grpSp>
          <p:nvGrpSpPr>
            <p:cNvPr id="101" name="Group 176">
              <a:extLst>
                <a:ext uri="{FF2B5EF4-FFF2-40B4-BE49-F238E27FC236}">
                  <a16:creationId xmlns:a16="http://schemas.microsoft.com/office/drawing/2014/main" id="{7458836E-953E-904B-914D-ECEC36221A8B}"/>
                </a:ext>
              </a:extLst>
            </p:cNvPr>
            <p:cNvGrpSpPr>
              <a:grpSpLocks/>
            </p:cNvGrpSpPr>
            <p:nvPr/>
          </p:nvGrpSpPr>
          <p:grpSpPr bwMode="auto">
            <a:xfrm>
              <a:off x="4471988" y="2492375"/>
              <a:ext cx="620712" cy="512763"/>
              <a:chOff x="-44" y="1473"/>
              <a:chExt cx="981" cy="1105"/>
            </a:xfrm>
          </p:grpSpPr>
          <p:pic>
            <p:nvPicPr>
              <p:cNvPr id="111" name="Picture 177" descr="desktop_computer_stylized_medium">
                <a:extLst>
                  <a:ext uri="{FF2B5EF4-FFF2-40B4-BE49-F238E27FC236}">
                    <a16:creationId xmlns:a16="http://schemas.microsoft.com/office/drawing/2014/main" id="{176B8344-E22D-204D-807C-E9CE58B1B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 name="Freeform 178">
                <a:extLst>
                  <a:ext uri="{FF2B5EF4-FFF2-40B4-BE49-F238E27FC236}">
                    <a16:creationId xmlns:a16="http://schemas.microsoft.com/office/drawing/2014/main" id="{1A078022-91F2-3F4E-9EA0-44DFCAF22D0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102" name="Group 179">
              <a:extLst>
                <a:ext uri="{FF2B5EF4-FFF2-40B4-BE49-F238E27FC236}">
                  <a16:creationId xmlns:a16="http://schemas.microsoft.com/office/drawing/2014/main" id="{B3CDB5E9-406A-8D48-A50D-C935BF4A5698}"/>
                </a:ext>
              </a:extLst>
            </p:cNvPr>
            <p:cNvGrpSpPr>
              <a:grpSpLocks/>
            </p:cNvGrpSpPr>
            <p:nvPr/>
          </p:nvGrpSpPr>
          <p:grpSpPr bwMode="auto">
            <a:xfrm>
              <a:off x="6300788" y="1284288"/>
              <a:ext cx="620712" cy="512762"/>
              <a:chOff x="-44" y="1473"/>
              <a:chExt cx="981" cy="1105"/>
            </a:xfrm>
          </p:grpSpPr>
          <p:pic>
            <p:nvPicPr>
              <p:cNvPr id="109" name="Picture 180" descr="desktop_computer_stylized_medium">
                <a:extLst>
                  <a:ext uri="{FF2B5EF4-FFF2-40B4-BE49-F238E27FC236}">
                    <a16:creationId xmlns:a16="http://schemas.microsoft.com/office/drawing/2014/main" id="{9E1583F0-4FBC-314F-B2AB-B24E50144F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81">
                <a:extLst>
                  <a:ext uri="{FF2B5EF4-FFF2-40B4-BE49-F238E27FC236}">
                    <a16:creationId xmlns:a16="http://schemas.microsoft.com/office/drawing/2014/main" id="{6E0AAFA3-AC83-6048-B318-2420EC961D5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103" name="Group 182">
              <a:extLst>
                <a:ext uri="{FF2B5EF4-FFF2-40B4-BE49-F238E27FC236}">
                  <a16:creationId xmlns:a16="http://schemas.microsoft.com/office/drawing/2014/main" id="{DCBBB39F-5E4C-C245-BE28-58A83FA44FE0}"/>
                </a:ext>
              </a:extLst>
            </p:cNvPr>
            <p:cNvGrpSpPr>
              <a:grpSpLocks/>
            </p:cNvGrpSpPr>
            <p:nvPr/>
          </p:nvGrpSpPr>
          <p:grpSpPr bwMode="auto">
            <a:xfrm>
              <a:off x="6910388" y="1360488"/>
              <a:ext cx="620712" cy="512762"/>
              <a:chOff x="-44" y="1473"/>
              <a:chExt cx="981" cy="1105"/>
            </a:xfrm>
          </p:grpSpPr>
          <p:pic>
            <p:nvPicPr>
              <p:cNvPr id="107" name="Picture 183" descr="desktop_computer_stylized_medium">
                <a:extLst>
                  <a:ext uri="{FF2B5EF4-FFF2-40B4-BE49-F238E27FC236}">
                    <a16:creationId xmlns:a16="http://schemas.microsoft.com/office/drawing/2014/main" id="{E5D20624-0F1B-4B43-A13C-C75A9292C5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Freeform 184">
                <a:extLst>
                  <a:ext uri="{FF2B5EF4-FFF2-40B4-BE49-F238E27FC236}">
                    <a16:creationId xmlns:a16="http://schemas.microsoft.com/office/drawing/2014/main" id="{35980134-57CB-D848-8F7C-C5F772511B7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104" name="Group 185">
              <a:extLst>
                <a:ext uri="{FF2B5EF4-FFF2-40B4-BE49-F238E27FC236}">
                  <a16:creationId xmlns:a16="http://schemas.microsoft.com/office/drawing/2014/main" id="{CAAE67A0-6730-B94B-A304-CFA3F109B656}"/>
                </a:ext>
              </a:extLst>
            </p:cNvPr>
            <p:cNvGrpSpPr>
              <a:grpSpLocks/>
            </p:cNvGrpSpPr>
            <p:nvPr/>
          </p:nvGrpSpPr>
          <p:grpSpPr bwMode="auto">
            <a:xfrm flipH="1">
              <a:off x="8369300" y="2362200"/>
              <a:ext cx="620713" cy="512763"/>
              <a:chOff x="-44" y="1473"/>
              <a:chExt cx="981" cy="1105"/>
            </a:xfrm>
          </p:grpSpPr>
          <p:pic>
            <p:nvPicPr>
              <p:cNvPr id="105" name="Picture 186" descr="desktop_computer_stylized_medium">
                <a:extLst>
                  <a:ext uri="{FF2B5EF4-FFF2-40B4-BE49-F238E27FC236}">
                    <a16:creationId xmlns:a16="http://schemas.microsoft.com/office/drawing/2014/main" id="{374F131D-15C0-B347-9AFE-5A5EEADA4E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187">
                <a:extLst>
                  <a:ext uri="{FF2B5EF4-FFF2-40B4-BE49-F238E27FC236}">
                    <a16:creationId xmlns:a16="http://schemas.microsoft.com/office/drawing/2014/main" id="{D81A3509-0DD0-1042-A6A3-8C677E9DCC5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sp>
        <p:nvSpPr>
          <p:cNvPr id="74" name="Rectangle 47">
            <a:extLst>
              <a:ext uri="{FF2B5EF4-FFF2-40B4-BE49-F238E27FC236}">
                <a16:creationId xmlns:a16="http://schemas.microsoft.com/office/drawing/2014/main" id="{26E15167-D083-564B-BF0B-913CAA6175CE}"/>
              </a:ext>
            </a:extLst>
          </p:cNvPr>
          <p:cNvSpPr>
            <a:spLocks noChangeArrowheads="1"/>
          </p:cNvSpPr>
          <p:nvPr/>
        </p:nvSpPr>
        <p:spPr bwMode="auto">
          <a:xfrm>
            <a:off x="865984" y="3876829"/>
            <a:ext cx="8524160" cy="1252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800" i="1" dirty="0">
                <a:solidFill>
                  <a:srgbClr val="CC0000"/>
                </a:solidFill>
                <a:latin typeface="+mn-lt"/>
              </a:rPr>
              <a:t>clients: </a:t>
            </a:r>
            <a:r>
              <a:rPr lang="en-US" altLang="en-US" sz="2800" dirty="0">
                <a:latin typeface="+mn-lt"/>
              </a:rPr>
              <a:t>as aggregate must download </a:t>
            </a:r>
            <a:r>
              <a:rPr lang="en-US" altLang="en-US" sz="2800" i="1" dirty="0">
                <a:latin typeface="+mn-lt"/>
              </a:rPr>
              <a:t>NF</a:t>
            </a:r>
            <a:r>
              <a:rPr lang="en-US" altLang="en-US" sz="2800" dirty="0">
                <a:latin typeface="+mn-lt"/>
              </a:rPr>
              <a:t> bits</a:t>
            </a:r>
          </a:p>
          <a:p>
            <a:pPr lvl="1">
              <a:lnSpc>
                <a:spcPct val="85000"/>
              </a:lnSpc>
              <a:buClr>
                <a:srgbClr val="000099"/>
              </a:buClr>
              <a:buSzTx/>
              <a:buFont typeface="Arial" panose="020B0604020202020204" pitchFamily="34" charset="0"/>
              <a:buChar char="•"/>
            </a:pPr>
            <a:r>
              <a:rPr lang="en-US" altLang="en-US" sz="2400" dirty="0">
                <a:latin typeface="+mn-lt"/>
              </a:rPr>
              <a:t>max upload rate (limiting max download rate) is </a:t>
            </a:r>
            <a:r>
              <a:rPr lang="en-US" altLang="en-US" sz="2400" i="1" dirty="0">
                <a:latin typeface="+mn-lt"/>
              </a:rPr>
              <a:t>u</a:t>
            </a:r>
            <a:r>
              <a:rPr lang="en-US" altLang="en-US" sz="2400" i="1" baseline="-25000" dirty="0">
                <a:latin typeface="+mn-lt"/>
              </a:rPr>
              <a:t>s</a:t>
            </a:r>
            <a:r>
              <a:rPr lang="en-US" altLang="en-US" sz="2400" i="1" dirty="0">
                <a:latin typeface="+mn-lt"/>
              </a:rPr>
              <a:t> + </a:t>
            </a:r>
            <a:r>
              <a:rPr lang="en-US" altLang="en-US" sz="2800" i="1" dirty="0">
                <a:latin typeface="Symbol" pitchFamily="2" charset="2"/>
              </a:rPr>
              <a:t>S</a:t>
            </a:r>
            <a:r>
              <a:rPr lang="en-US" altLang="en-US" sz="2400" i="1" dirty="0">
                <a:latin typeface="+mn-lt"/>
              </a:rPr>
              <a:t>u</a:t>
            </a:r>
            <a:r>
              <a:rPr lang="en-US" altLang="en-US" sz="2400" i="1" baseline="-25000" dirty="0">
                <a:latin typeface="+mn-lt"/>
              </a:rPr>
              <a:t>i</a:t>
            </a:r>
          </a:p>
        </p:txBody>
      </p:sp>
      <p:sp>
        <p:nvSpPr>
          <p:cNvPr id="75" name="Text Box 51">
            <a:extLst>
              <a:ext uri="{FF2B5EF4-FFF2-40B4-BE49-F238E27FC236}">
                <a16:creationId xmlns:a16="http://schemas.microsoft.com/office/drawing/2014/main" id="{6898F8CA-12DA-BE4E-B99B-FD50E8479F39}"/>
              </a:ext>
            </a:extLst>
          </p:cNvPr>
          <p:cNvSpPr txBox="1">
            <a:spLocks noChangeArrowheads="1"/>
          </p:cNvSpPr>
          <p:nvPr/>
        </p:nvSpPr>
        <p:spPr bwMode="auto">
          <a:xfrm>
            <a:off x="1496934" y="5088499"/>
            <a:ext cx="2267800" cy="887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0000"/>
              </a:lnSpc>
            </a:pPr>
            <a:r>
              <a:rPr lang="en-US" altLang="en-US" i="1" dirty="0">
                <a:latin typeface="+mn-lt"/>
              </a:rPr>
              <a:t>time to  distribute F </a:t>
            </a:r>
          </a:p>
          <a:p>
            <a:pPr algn="r">
              <a:lnSpc>
                <a:spcPct val="80000"/>
              </a:lnSpc>
            </a:pPr>
            <a:r>
              <a:rPr lang="en-US" altLang="en-US" i="1" dirty="0">
                <a:latin typeface="+mn-lt"/>
              </a:rPr>
              <a:t>to N clients using </a:t>
            </a:r>
          </a:p>
          <a:p>
            <a:pPr algn="r">
              <a:lnSpc>
                <a:spcPct val="80000"/>
              </a:lnSpc>
            </a:pPr>
            <a:r>
              <a:rPr lang="en-US" altLang="en-US" i="1" dirty="0">
                <a:latin typeface="+mn-lt"/>
              </a:rPr>
              <a:t>P2P approach</a:t>
            </a:r>
            <a:r>
              <a:rPr lang="en-US" altLang="en-US" sz="2400" dirty="0">
                <a:latin typeface="+mn-lt"/>
              </a:rPr>
              <a:t> </a:t>
            </a:r>
            <a:endParaRPr lang="en-US" altLang="en-US" sz="2800" dirty="0">
              <a:latin typeface="+mn-lt"/>
            </a:endParaRPr>
          </a:p>
        </p:txBody>
      </p:sp>
      <p:sp>
        <p:nvSpPr>
          <p:cNvPr id="76" name="Rectangle 55">
            <a:extLst>
              <a:ext uri="{FF2B5EF4-FFF2-40B4-BE49-F238E27FC236}">
                <a16:creationId xmlns:a16="http://schemas.microsoft.com/office/drawing/2014/main" id="{07D73A35-ECF9-A74A-AC62-7DA2D51708AB}"/>
              </a:ext>
            </a:extLst>
          </p:cNvPr>
          <p:cNvSpPr>
            <a:spLocks noChangeArrowheads="1"/>
          </p:cNvSpPr>
          <p:nvPr/>
        </p:nvSpPr>
        <p:spPr bwMode="auto">
          <a:xfrm>
            <a:off x="1336619" y="4991768"/>
            <a:ext cx="9155099" cy="1006589"/>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dirty="0">
              <a:latin typeface="+mn-lt"/>
            </a:endParaRPr>
          </a:p>
        </p:txBody>
      </p:sp>
      <p:sp>
        <p:nvSpPr>
          <p:cNvPr id="77" name="Text Box 31">
            <a:extLst>
              <a:ext uri="{FF2B5EF4-FFF2-40B4-BE49-F238E27FC236}">
                <a16:creationId xmlns:a16="http://schemas.microsoft.com/office/drawing/2014/main" id="{1DD5EA55-8934-0448-A71E-1044D6D26535}"/>
              </a:ext>
            </a:extLst>
          </p:cNvPr>
          <p:cNvSpPr txBox="1">
            <a:spLocks noChangeArrowheads="1"/>
          </p:cNvSpPr>
          <p:nvPr/>
        </p:nvSpPr>
        <p:spPr bwMode="auto">
          <a:xfrm>
            <a:off x="4214018" y="5202837"/>
            <a:ext cx="626209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3200" i="1" dirty="0">
                <a:latin typeface="+mn-lt"/>
              </a:rPr>
              <a:t> D</a:t>
            </a:r>
            <a:r>
              <a:rPr lang="en-US" altLang="en-US" sz="3200" i="1" baseline="-25000" dirty="0">
                <a:latin typeface="+mn-lt"/>
              </a:rPr>
              <a:t>P2P</a:t>
            </a:r>
            <a:r>
              <a:rPr lang="en-US" altLang="en-US" sz="3200" i="1" dirty="0">
                <a:latin typeface="+mn-lt"/>
              </a:rPr>
              <a:t> &gt; max{F/u</a:t>
            </a:r>
            <a:r>
              <a:rPr lang="en-US" altLang="en-US" sz="3200" i="1" baseline="-25000" dirty="0">
                <a:latin typeface="+mn-lt"/>
              </a:rPr>
              <a:t>s,</a:t>
            </a:r>
            <a:r>
              <a:rPr lang="en-US" altLang="en-US" sz="3200" i="1" dirty="0">
                <a:latin typeface="+mn-lt"/>
              </a:rPr>
              <a:t>,F/d</a:t>
            </a:r>
            <a:r>
              <a:rPr lang="en-US" altLang="en-US" sz="3200" i="1" baseline="-25000" dirty="0">
                <a:latin typeface="+mn-lt"/>
              </a:rPr>
              <a:t>min,</a:t>
            </a:r>
            <a:r>
              <a:rPr lang="en-US" altLang="en-US" sz="3200" i="1" dirty="0">
                <a:latin typeface="+mn-lt"/>
              </a:rPr>
              <a:t>,NF/(</a:t>
            </a:r>
            <a:r>
              <a:rPr lang="en-US" altLang="en-US" sz="2800" i="1" dirty="0">
                <a:latin typeface="+mn-lt"/>
              </a:rPr>
              <a:t>u</a:t>
            </a:r>
            <a:r>
              <a:rPr lang="en-US" altLang="en-US" sz="2800" i="1" baseline="-25000" dirty="0">
                <a:latin typeface="+mn-lt"/>
              </a:rPr>
              <a:t>s</a:t>
            </a:r>
            <a:r>
              <a:rPr lang="en-US" altLang="en-US" sz="2800" i="1" dirty="0">
                <a:latin typeface="+mn-lt"/>
              </a:rPr>
              <a:t> + </a:t>
            </a:r>
            <a:r>
              <a:rPr lang="en-US" altLang="en-US" sz="3200" i="1" dirty="0">
                <a:latin typeface="Symbol" pitchFamily="2" charset="2"/>
              </a:rPr>
              <a:t>S</a:t>
            </a:r>
            <a:r>
              <a:rPr lang="en-US" altLang="en-US" sz="2800" i="1" dirty="0">
                <a:latin typeface="+mn-lt"/>
              </a:rPr>
              <a:t>u</a:t>
            </a:r>
            <a:r>
              <a:rPr lang="en-US" altLang="en-US" sz="2800" i="1" baseline="-25000" dirty="0">
                <a:latin typeface="+mn-lt"/>
              </a:rPr>
              <a:t>i</a:t>
            </a:r>
            <a:r>
              <a:rPr lang="en-US" altLang="en-US" sz="3200" dirty="0">
                <a:latin typeface="+mn-lt"/>
              </a:rPr>
              <a:t>)</a:t>
            </a:r>
            <a:r>
              <a:rPr lang="en-US" altLang="en-US" sz="3200" i="1" dirty="0">
                <a:latin typeface="+mn-lt"/>
              </a:rPr>
              <a:t>}</a:t>
            </a:r>
            <a:r>
              <a:rPr lang="en-US" altLang="en-US" sz="3200" i="1" dirty="0">
                <a:solidFill>
                  <a:srgbClr val="CC0000"/>
                </a:solidFill>
                <a:latin typeface="+mn-lt"/>
              </a:rPr>
              <a:t> </a:t>
            </a:r>
          </a:p>
        </p:txBody>
      </p:sp>
      <p:grpSp>
        <p:nvGrpSpPr>
          <p:cNvPr id="2" name="Group 1">
            <a:extLst>
              <a:ext uri="{FF2B5EF4-FFF2-40B4-BE49-F238E27FC236}">
                <a16:creationId xmlns:a16="http://schemas.microsoft.com/office/drawing/2014/main" id="{2ECD18A4-3D93-C746-80BB-B1FC987C2D33}"/>
              </a:ext>
            </a:extLst>
          </p:cNvPr>
          <p:cNvGrpSpPr/>
          <p:nvPr/>
        </p:nvGrpSpPr>
        <p:grpSpPr>
          <a:xfrm>
            <a:off x="3027135" y="5637812"/>
            <a:ext cx="7034618" cy="1072227"/>
            <a:chOff x="3027135" y="5637812"/>
            <a:chExt cx="7034618" cy="1072227"/>
          </a:xfrm>
        </p:grpSpPr>
        <p:sp>
          <p:nvSpPr>
            <p:cNvPr id="78" name="Line 33">
              <a:extLst>
                <a:ext uri="{FF2B5EF4-FFF2-40B4-BE49-F238E27FC236}">
                  <a16:creationId xmlns:a16="http://schemas.microsoft.com/office/drawing/2014/main" id="{9C4B1B80-0BB4-8F40-8465-4FD53B2DEEF4}"/>
                </a:ext>
              </a:extLst>
            </p:cNvPr>
            <p:cNvSpPr>
              <a:spLocks noChangeShapeType="1"/>
            </p:cNvSpPr>
            <p:nvPr/>
          </p:nvSpPr>
          <p:spPr bwMode="auto">
            <a:xfrm>
              <a:off x="5247481" y="5669562"/>
              <a:ext cx="1746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2000" dirty="0"/>
            </a:p>
          </p:txBody>
        </p:sp>
        <p:sp>
          <p:nvSpPr>
            <p:cNvPr id="79" name="Line 53">
              <a:extLst>
                <a:ext uri="{FF2B5EF4-FFF2-40B4-BE49-F238E27FC236}">
                  <a16:creationId xmlns:a16="http://schemas.microsoft.com/office/drawing/2014/main" id="{79E64125-C1DB-B546-9439-BAE60A04A25F}"/>
                </a:ext>
              </a:extLst>
            </p:cNvPr>
            <p:cNvSpPr>
              <a:spLocks noChangeShapeType="1"/>
            </p:cNvSpPr>
            <p:nvPr/>
          </p:nvSpPr>
          <p:spPr bwMode="auto">
            <a:xfrm flipV="1">
              <a:off x="9282594" y="5731183"/>
              <a:ext cx="376235" cy="579911"/>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dirty="0"/>
            </a:p>
          </p:txBody>
        </p:sp>
        <p:sp>
          <p:nvSpPr>
            <p:cNvPr id="82" name="Text Box 54">
              <a:extLst>
                <a:ext uri="{FF2B5EF4-FFF2-40B4-BE49-F238E27FC236}">
                  <a16:creationId xmlns:a16="http://schemas.microsoft.com/office/drawing/2014/main" id="{8D508472-5111-9543-8884-ADE493736001}"/>
                </a:ext>
              </a:extLst>
            </p:cNvPr>
            <p:cNvSpPr txBox="1">
              <a:spLocks noChangeArrowheads="1"/>
            </p:cNvSpPr>
            <p:nvPr/>
          </p:nvSpPr>
          <p:spPr bwMode="auto">
            <a:xfrm>
              <a:off x="3027135" y="6314866"/>
              <a:ext cx="7034618" cy="395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2400" dirty="0">
                  <a:latin typeface="+mn-lt"/>
                </a:rPr>
                <a:t>… but so does this, as each peer brings service capacity</a:t>
              </a:r>
            </a:p>
          </p:txBody>
        </p:sp>
        <p:sp>
          <p:nvSpPr>
            <p:cNvPr id="151" name="Line 53">
              <a:extLst>
                <a:ext uri="{FF2B5EF4-FFF2-40B4-BE49-F238E27FC236}">
                  <a16:creationId xmlns:a16="http://schemas.microsoft.com/office/drawing/2014/main" id="{C2E61335-33C5-8040-B976-4A6DABA4E40E}"/>
                </a:ext>
              </a:extLst>
            </p:cNvPr>
            <p:cNvSpPr>
              <a:spLocks noChangeShapeType="1"/>
            </p:cNvSpPr>
            <p:nvPr/>
          </p:nvSpPr>
          <p:spPr bwMode="auto">
            <a:xfrm flipV="1">
              <a:off x="7935121" y="5637812"/>
              <a:ext cx="376235" cy="46253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dirty="0"/>
            </a:p>
          </p:txBody>
        </p:sp>
        <p:sp>
          <p:nvSpPr>
            <p:cNvPr id="152" name="Text Box 54">
              <a:extLst>
                <a:ext uri="{FF2B5EF4-FFF2-40B4-BE49-F238E27FC236}">
                  <a16:creationId xmlns:a16="http://schemas.microsoft.com/office/drawing/2014/main" id="{5FCFA7D9-F5C4-B849-A76B-A54251B68BDC}"/>
                </a:ext>
              </a:extLst>
            </p:cNvPr>
            <p:cNvSpPr txBox="1">
              <a:spLocks noChangeArrowheads="1"/>
            </p:cNvSpPr>
            <p:nvPr/>
          </p:nvSpPr>
          <p:spPr bwMode="auto">
            <a:xfrm>
              <a:off x="5084684" y="6045728"/>
              <a:ext cx="3187860" cy="395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2400" dirty="0">
                  <a:latin typeface="+mn-lt"/>
                </a:rPr>
                <a:t>increases linearly in </a:t>
              </a:r>
              <a:r>
                <a:rPr lang="en-US" altLang="en-US" sz="2400" i="1" dirty="0">
                  <a:latin typeface="+mn-lt"/>
                </a:rPr>
                <a:t>N</a:t>
              </a:r>
              <a:r>
                <a:rPr lang="en-US" altLang="en-US" sz="2400" dirty="0">
                  <a:latin typeface="+mn-lt"/>
                </a:rPr>
                <a:t> …</a:t>
              </a:r>
            </a:p>
          </p:txBody>
        </p:sp>
      </p:grpSp>
      <p:sp>
        <p:nvSpPr>
          <p:cNvPr id="145" name="Slide Number Placeholder 2">
            <a:extLst>
              <a:ext uri="{FF2B5EF4-FFF2-40B4-BE49-F238E27FC236}">
                <a16:creationId xmlns:a16="http://schemas.microsoft.com/office/drawing/2014/main" id="{BC91CBC4-36C0-F74A-BE01-5502315631E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84</a:t>
            </a:fld>
            <a:endParaRPr lang="en-US" dirty="0"/>
          </a:p>
        </p:txBody>
      </p:sp>
    </p:spTree>
    <p:extLst>
      <p:ext uri="{BB962C8B-B14F-4D97-AF65-F5344CB8AC3E}">
        <p14:creationId xmlns:p14="http://schemas.microsoft.com/office/powerpoint/2010/main" val="4241198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Client-server vs. P2P: example</a:t>
            </a:r>
          </a:p>
        </p:txBody>
      </p:sp>
      <p:sp>
        <p:nvSpPr>
          <p:cNvPr id="145" name="Text Box 5">
            <a:extLst>
              <a:ext uri="{FF2B5EF4-FFF2-40B4-BE49-F238E27FC236}">
                <a16:creationId xmlns:a16="http://schemas.microsoft.com/office/drawing/2014/main" id="{EEB38FFC-0E85-9543-BFA8-AC6EA14AA840}"/>
              </a:ext>
            </a:extLst>
          </p:cNvPr>
          <p:cNvSpPr txBox="1">
            <a:spLocks noChangeArrowheads="1"/>
          </p:cNvSpPr>
          <p:nvPr/>
        </p:nvSpPr>
        <p:spPr bwMode="auto">
          <a:xfrm>
            <a:off x="2752045" y="1362602"/>
            <a:ext cx="7481468" cy="4746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dirty="0">
                <a:latin typeface="+mn-lt"/>
              </a:rPr>
              <a:t>client upload rate =</a:t>
            </a:r>
            <a:r>
              <a:rPr lang="en-US" altLang="en-US" sz="2400" i="1" dirty="0">
                <a:latin typeface="+mn-lt"/>
              </a:rPr>
              <a:t> u</a:t>
            </a:r>
            <a:r>
              <a:rPr lang="en-US" altLang="en-US" sz="2400" dirty="0">
                <a:latin typeface="+mn-lt"/>
              </a:rPr>
              <a:t>,  </a:t>
            </a:r>
            <a:r>
              <a:rPr lang="en-US" altLang="en-US" sz="2400" i="1" dirty="0">
                <a:latin typeface="+mn-lt"/>
              </a:rPr>
              <a:t>F/u </a:t>
            </a:r>
            <a:r>
              <a:rPr lang="en-US" altLang="en-US" sz="2400" dirty="0">
                <a:latin typeface="+mn-lt"/>
              </a:rPr>
              <a:t>= 1 hour,  </a:t>
            </a:r>
            <a:r>
              <a:rPr lang="en-US" altLang="en-US" sz="2400" i="1" dirty="0">
                <a:latin typeface="+mn-lt"/>
              </a:rPr>
              <a:t>u</a:t>
            </a:r>
            <a:r>
              <a:rPr lang="en-US" altLang="en-US" sz="2400" i="1" baseline="-25000" dirty="0">
                <a:latin typeface="+mn-lt"/>
              </a:rPr>
              <a:t>s</a:t>
            </a:r>
            <a:r>
              <a:rPr lang="en-US" altLang="en-US" sz="2400" i="1" dirty="0">
                <a:latin typeface="+mn-lt"/>
              </a:rPr>
              <a:t> = 10u,  d</a:t>
            </a:r>
            <a:r>
              <a:rPr lang="en-US" altLang="en-US" sz="2400" i="1" baseline="-25000" dirty="0">
                <a:latin typeface="+mn-lt"/>
              </a:rPr>
              <a:t>min</a:t>
            </a:r>
            <a:r>
              <a:rPr lang="en-US" altLang="en-US" sz="2400" i="1" dirty="0">
                <a:latin typeface="+mn-lt"/>
              </a:rPr>
              <a:t> ≥ u</a:t>
            </a:r>
            <a:r>
              <a:rPr lang="en-US" altLang="en-US" sz="2400" i="1" baseline="-25000" dirty="0">
                <a:latin typeface="+mn-lt"/>
              </a:rPr>
              <a:t>s</a:t>
            </a:r>
          </a:p>
        </p:txBody>
      </p:sp>
      <p:graphicFrame>
        <p:nvGraphicFramePr>
          <p:cNvPr id="146" name="Object 2">
            <a:extLst>
              <a:ext uri="{FF2B5EF4-FFF2-40B4-BE49-F238E27FC236}">
                <a16:creationId xmlns:a16="http://schemas.microsoft.com/office/drawing/2014/main" id="{DA2A3735-C6EA-E243-957F-9D948479EA07}"/>
              </a:ext>
            </a:extLst>
          </p:cNvPr>
          <p:cNvGraphicFramePr>
            <a:graphicFrameLocks noChangeAspect="1"/>
          </p:cNvGraphicFramePr>
          <p:nvPr>
            <p:extLst>
              <p:ext uri="{D42A27DB-BD31-4B8C-83A1-F6EECF244321}">
                <p14:modId xmlns:p14="http://schemas.microsoft.com/office/powerpoint/2010/main" val="210384578"/>
              </p:ext>
            </p:extLst>
          </p:nvPr>
        </p:nvGraphicFramePr>
        <p:xfrm>
          <a:off x="2976864" y="1835409"/>
          <a:ext cx="7031830" cy="4790242"/>
        </p:xfrm>
        <a:graphic>
          <a:graphicData uri="http://schemas.openxmlformats.org/presentationml/2006/ole">
            <mc:AlternateContent xmlns:mc="http://schemas.openxmlformats.org/markup-compatibility/2006">
              <mc:Choice xmlns:v="urn:schemas-microsoft-com:vml" Requires="v">
                <p:oleObj name="Chart" r:id="rId3" imgW="7734300" imgH="5295900" progId="Excel.Chart.8">
                  <p:embed/>
                </p:oleObj>
              </mc:Choice>
              <mc:Fallback>
                <p:oleObj name="Chart" r:id="rId3" imgW="7734300" imgH="5295900" progId="Excel.Chart.8">
                  <p:embed/>
                  <p:pic>
                    <p:nvPicPr>
                      <p:cNvPr id="183299" name="Object 2">
                        <a:extLst>
                          <a:ext uri="{FF2B5EF4-FFF2-40B4-BE49-F238E27FC236}">
                            <a16:creationId xmlns:a16="http://schemas.microsoft.com/office/drawing/2014/main" id="{F67C7379-8D4A-BD48-9EB7-BE18F0022F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76864" y="1835409"/>
                        <a:ext cx="7031830" cy="4790242"/>
                      </a:xfrm>
                      <a:prstGeom prst="rect">
                        <a:avLst/>
                      </a:prstGeom>
                      <a:noFill/>
                      <a:ln>
                        <a:noFill/>
                      </a:ln>
                      <a:effectLst/>
                    </p:spPr>
                  </p:pic>
                </p:oleObj>
              </mc:Fallback>
            </mc:AlternateContent>
          </a:graphicData>
        </a:graphic>
      </p:graphicFrame>
      <p:sp>
        <p:nvSpPr>
          <p:cNvPr id="7" name="Slide Number Placeholder 2">
            <a:extLst>
              <a:ext uri="{FF2B5EF4-FFF2-40B4-BE49-F238E27FC236}">
                <a16:creationId xmlns:a16="http://schemas.microsoft.com/office/drawing/2014/main" id="{97AAACF9-A4E2-714C-A130-30E3EF5AB884}"/>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85</a:t>
            </a:fld>
            <a:endParaRPr lang="en-US" dirty="0"/>
          </a:p>
        </p:txBody>
      </p:sp>
    </p:spTree>
    <p:extLst>
      <p:ext uri="{BB962C8B-B14F-4D97-AF65-F5344CB8AC3E}">
        <p14:creationId xmlns:p14="http://schemas.microsoft.com/office/powerpoint/2010/main" val="1802745351"/>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P2P file distribution: BitTorrent </a:t>
            </a:r>
          </a:p>
        </p:txBody>
      </p:sp>
      <p:sp>
        <p:nvSpPr>
          <p:cNvPr id="8" name="Rectangle 43">
            <a:extLst>
              <a:ext uri="{FF2B5EF4-FFF2-40B4-BE49-F238E27FC236}">
                <a16:creationId xmlns:a16="http://schemas.microsoft.com/office/drawing/2014/main" id="{9F70DCCB-36C3-394B-AA08-EB0F698CB2D1}"/>
              </a:ext>
            </a:extLst>
          </p:cNvPr>
          <p:cNvSpPr>
            <a:spLocks noChangeArrowheads="1"/>
          </p:cNvSpPr>
          <p:nvPr/>
        </p:nvSpPr>
        <p:spPr bwMode="auto">
          <a:xfrm>
            <a:off x="745784" y="1260022"/>
            <a:ext cx="71247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000099"/>
              </a:buClr>
              <a:buSzPct val="100000"/>
              <a:buFont typeface="Wingdings" pitchFamily="2" charset="2"/>
              <a:buChar char="§"/>
            </a:pPr>
            <a:r>
              <a:rPr lang="en-US" altLang="en-US" sz="2800" dirty="0">
                <a:latin typeface="+mn-lt"/>
              </a:rPr>
              <a:t>file divided into 256Kb chunks</a:t>
            </a:r>
          </a:p>
          <a:p>
            <a:pPr>
              <a:buClr>
                <a:srgbClr val="000099"/>
              </a:buClr>
              <a:buSzPct val="100000"/>
              <a:buFont typeface="Wingdings" pitchFamily="2" charset="2"/>
              <a:buChar char="§"/>
            </a:pPr>
            <a:r>
              <a:rPr lang="en-US" altLang="en-US" sz="2800" dirty="0">
                <a:latin typeface="+mn-lt"/>
              </a:rPr>
              <a:t>peers in torrent send/receive file chunks</a:t>
            </a:r>
            <a:endParaRPr lang="en-US" altLang="en-US" sz="3200" dirty="0">
              <a:latin typeface="+mn-lt"/>
            </a:endParaRPr>
          </a:p>
        </p:txBody>
      </p:sp>
      <p:sp>
        <p:nvSpPr>
          <p:cNvPr id="9" name="Text Box 37">
            <a:extLst>
              <a:ext uri="{FF2B5EF4-FFF2-40B4-BE49-F238E27FC236}">
                <a16:creationId xmlns:a16="http://schemas.microsoft.com/office/drawing/2014/main" id="{5650BC65-B000-EC4F-B4E6-547C48D655DC}"/>
              </a:ext>
            </a:extLst>
          </p:cNvPr>
          <p:cNvSpPr txBox="1">
            <a:spLocks noChangeArrowheads="1"/>
          </p:cNvSpPr>
          <p:nvPr/>
        </p:nvSpPr>
        <p:spPr bwMode="auto">
          <a:xfrm>
            <a:off x="1812096" y="2371997"/>
            <a:ext cx="3018775" cy="775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spcBef>
                <a:spcPct val="0"/>
              </a:spcBef>
              <a:buClrTx/>
              <a:buSzTx/>
              <a:buFontTx/>
              <a:buNone/>
            </a:pPr>
            <a:r>
              <a:rPr lang="en-US" altLang="en-US" sz="2800" i="1" dirty="0">
                <a:solidFill>
                  <a:srgbClr val="CC0000"/>
                </a:solidFill>
                <a:latin typeface="+mn-lt"/>
              </a:rPr>
              <a:t>tracker:</a:t>
            </a:r>
            <a:r>
              <a:rPr lang="en-US" altLang="en-US" sz="2800" dirty="0">
                <a:latin typeface="+mn-lt"/>
              </a:rPr>
              <a:t> </a:t>
            </a:r>
            <a:r>
              <a:rPr lang="en-US" altLang="en-US" sz="2400" dirty="0">
                <a:latin typeface="+mn-lt"/>
              </a:rPr>
              <a:t>tracks peers </a:t>
            </a:r>
          </a:p>
          <a:p>
            <a:pPr eaLnBrk="1" hangingPunct="1">
              <a:lnSpc>
                <a:spcPct val="85000"/>
              </a:lnSpc>
              <a:spcBef>
                <a:spcPct val="0"/>
              </a:spcBef>
              <a:buClrTx/>
              <a:buSzTx/>
              <a:buFontTx/>
              <a:buNone/>
            </a:pPr>
            <a:r>
              <a:rPr lang="en-US" altLang="en-US" sz="2400" dirty="0">
                <a:latin typeface="+mn-lt"/>
              </a:rPr>
              <a:t>participating in torrent</a:t>
            </a:r>
          </a:p>
        </p:txBody>
      </p:sp>
      <p:sp>
        <p:nvSpPr>
          <p:cNvPr id="10" name="Text Box 41">
            <a:extLst>
              <a:ext uri="{FF2B5EF4-FFF2-40B4-BE49-F238E27FC236}">
                <a16:creationId xmlns:a16="http://schemas.microsoft.com/office/drawing/2014/main" id="{2814A19F-08C5-434B-8DB2-D40537539D75}"/>
              </a:ext>
            </a:extLst>
          </p:cNvPr>
          <p:cNvSpPr txBox="1">
            <a:spLocks noChangeArrowheads="1"/>
          </p:cNvSpPr>
          <p:nvPr/>
        </p:nvSpPr>
        <p:spPr bwMode="auto">
          <a:xfrm>
            <a:off x="7124019" y="2385559"/>
            <a:ext cx="4044723" cy="775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2800" i="1" dirty="0">
                <a:solidFill>
                  <a:srgbClr val="CC0000"/>
                </a:solidFill>
                <a:latin typeface="+mn-lt"/>
              </a:rPr>
              <a:t>torrent:</a:t>
            </a:r>
            <a:r>
              <a:rPr lang="en-US" altLang="en-US" sz="2800" dirty="0">
                <a:latin typeface="+mn-lt"/>
              </a:rPr>
              <a:t> </a:t>
            </a:r>
            <a:r>
              <a:rPr lang="en-US" altLang="en-US" sz="2400" dirty="0">
                <a:latin typeface="+mn-lt"/>
              </a:rPr>
              <a:t>group of peers exchanging  chunks of a file</a:t>
            </a:r>
          </a:p>
        </p:txBody>
      </p:sp>
      <p:sp>
        <p:nvSpPr>
          <p:cNvPr id="11" name="Line 21">
            <a:extLst>
              <a:ext uri="{FF2B5EF4-FFF2-40B4-BE49-F238E27FC236}">
                <a16:creationId xmlns:a16="http://schemas.microsoft.com/office/drawing/2014/main" id="{91218428-BF18-064C-AC6D-09C6F280B6C1}"/>
              </a:ext>
            </a:extLst>
          </p:cNvPr>
          <p:cNvSpPr>
            <a:spLocks noChangeShapeType="1"/>
          </p:cNvSpPr>
          <p:nvPr/>
        </p:nvSpPr>
        <p:spPr bwMode="auto">
          <a:xfrm>
            <a:off x="4149045" y="3765096"/>
            <a:ext cx="1587" cy="536575"/>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2" name="Line 25">
            <a:extLst>
              <a:ext uri="{FF2B5EF4-FFF2-40B4-BE49-F238E27FC236}">
                <a16:creationId xmlns:a16="http://schemas.microsoft.com/office/drawing/2014/main" id="{83D9B80D-0209-4147-9E8B-F917A5CACC46}"/>
              </a:ext>
            </a:extLst>
          </p:cNvPr>
          <p:cNvSpPr>
            <a:spLocks noChangeShapeType="1"/>
          </p:cNvSpPr>
          <p:nvPr/>
        </p:nvSpPr>
        <p:spPr bwMode="auto">
          <a:xfrm>
            <a:off x="5495245" y="3493634"/>
            <a:ext cx="2551112" cy="14097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3" name="Line 26">
            <a:extLst>
              <a:ext uri="{FF2B5EF4-FFF2-40B4-BE49-F238E27FC236}">
                <a16:creationId xmlns:a16="http://schemas.microsoft.com/office/drawing/2014/main" id="{F9471077-2BA5-5449-84C5-497550D1A88E}"/>
              </a:ext>
            </a:extLst>
          </p:cNvPr>
          <p:cNvSpPr>
            <a:spLocks noChangeShapeType="1"/>
          </p:cNvSpPr>
          <p:nvPr/>
        </p:nvSpPr>
        <p:spPr bwMode="auto">
          <a:xfrm>
            <a:off x="5292045" y="3644446"/>
            <a:ext cx="247650" cy="18161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4" name="Line 27">
            <a:extLst>
              <a:ext uri="{FF2B5EF4-FFF2-40B4-BE49-F238E27FC236}">
                <a16:creationId xmlns:a16="http://schemas.microsoft.com/office/drawing/2014/main" id="{10E079A5-4F27-9043-ABC7-F13963D847DE}"/>
              </a:ext>
            </a:extLst>
          </p:cNvPr>
          <p:cNvSpPr>
            <a:spLocks noChangeShapeType="1"/>
          </p:cNvSpPr>
          <p:nvPr/>
        </p:nvSpPr>
        <p:spPr bwMode="auto">
          <a:xfrm flipH="1" flipV="1">
            <a:off x="6931932" y="3404734"/>
            <a:ext cx="1168400" cy="3063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5" name="Line 28">
            <a:extLst>
              <a:ext uri="{FF2B5EF4-FFF2-40B4-BE49-F238E27FC236}">
                <a16:creationId xmlns:a16="http://schemas.microsoft.com/office/drawing/2014/main" id="{5691CE8D-190A-8F4F-81D8-DA20F9A0255C}"/>
              </a:ext>
            </a:extLst>
          </p:cNvPr>
          <p:cNvSpPr>
            <a:spLocks noChangeShapeType="1"/>
          </p:cNvSpPr>
          <p:nvPr/>
        </p:nvSpPr>
        <p:spPr bwMode="auto">
          <a:xfrm flipH="1">
            <a:off x="6115957" y="3941309"/>
            <a:ext cx="2039938" cy="198755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6" name="Line 29">
            <a:extLst>
              <a:ext uri="{FF2B5EF4-FFF2-40B4-BE49-F238E27FC236}">
                <a16:creationId xmlns:a16="http://schemas.microsoft.com/office/drawing/2014/main" id="{0B716A5B-3226-9240-889D-C421A6779BC9}"/>
              </a:ext>
            </a:extLst>
          </p:cNvPr>
          <p:cNvSpPr>
            <a:spLocks noChangeShapeType="1"/>
          </p:cNvSpPr>
          <p:nvPr/>
        </p:nvSpPr>
        <p:spPr bwMode="auto">
          <a:xfrm flipH="1">
            <a:off x="6203270" y="5906634"/>
            <a:ext cx="739775" cy="163512"/>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7" name="Line 30">
            <a:extLst>
              <a:ext uri="{FF2B5EF4-FFF2-40B4-BE49-F238E27FC236}">
                <a16:creationId xmlns:a16="http://schemas.microsoft.com/office/drawing/2014/main" id="{CB541843-3E52-6849-8C3D-ACA1E8B0A9DC}"/>
              </a:ext>
            </a:extLst>
          </p:cNvPr>
          <p:cNvSpPr>
            <a:spLocks noChangeShapeType="1"/>
          </p:cNvSpPr>
          <p:nvPr/>
        </p:nvSpPr>
        <p:spPr bwMode="auto">
          <a:xfrm flipH="1">
            <a:off x="5722257" y="3603171"/>
            <a:ext cx="900113" cy="16764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8" name="Line 31">
            <a:extLst>
              <a:ext uri="{FF2B5EF4-FFF2-40B4-BE49-F238E27FC236}">
                <a16:creationId xmlns:a16="http://schemas.microsoft.com/office/drawing/2014/main" id="{52216A70-C583-4540-BB2D-CF1771FB2AD5}"/>
              </a:ext>
            </a:extLst>
          </p:cNvPr>
          <p:cNvSpPr>
            <a:spLocks noChangeShapeType="1"/>
          </p:cNvSpPr>
          <p:nvPr/>
        </p:nvSpPr>
        <p:spPr bwMode="auto">
          <a:xfrm flipV="1">
            <a:off x="5887357" y="4989059"/>
            <a:ext cx="2120900" cy="4826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9" name="Line 32">
            <a:extLst>
              <a:ext uri="{FF2B5EF4-FFF2-40B4-BE49-F238E27FC236}">
                <a16:creationId xmlns:a16="http://schemas.microsoft.com/office/drawing/2014/main" id="{F807AF1E-A5B9-A540-A172-58D4029FDE3C}"/>
              </a:ext>
            </a:extLst>
          </p:cNvPr>
          <p:cNvSpPr>
            <a:spLocks noChangeShapeType="1"/>
          </p:cNvSpPr>
          <p:nvPr/>
        </p:nvSpPr>
        <p:spPr bwMode="auto">
          <a:xfrm>
            <a:off x="6887482" y="3547609"/>
            <a:ext cx="1182688" cy="127635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20" name="Line 33">
            <a:extLst>
              <a:ext uri="{FF2B5EF4-FFF2-40B4-BE49-F238E27FC236}">
                <a16:creationId xmlns:a16="http://schemas.microsoft.com/office/drawing/2014/main" id="{57AE3ACE-B172-774D-A007-D1E10D3347F5}"/>
              </a:ext>
            </a:extLst>
          </p:cNvPr>
          <p:cNvSpPr>
            <a:spLocks noChangeShapeType="1"/>
          </p:cNvSpPr>
          <p:nvPr/>
        </p:nvSpPr>
        <p:spPr bwMode="auto">
          <a:xfrm>
            <a:off x="7330395" y="5928859"/>
            <a:ext cx="376237" cy="2174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21" name="Line 34">
            <a:extLst>
              <a:ext uri="{FF2B5EF4-FFF2-40B4-BE49-F238E27FC236}">
                <a16:creationId xmlns:a16="http://schemas.microsoft.com/office/drawing/2014/main" id="{AD1B36D1-84DC-F74A-AFE8-CA1FD75FB991}"/>
              </a:ext>
            </a:extLst>
          </p:cNvPr>
          <p:cNvSpPr>
            <a:spLocks noChangeShapeType="1"/>
          </p:cNvSpPr>
          <p:nvPr/>
        </p:nvSpPr>
        <p:spPr bwMode="auto">
          <a:xfrm>
            <a:off x="6215970" y="6224134"/>
            <a:ext cx="1490662" cy="15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22" name="Text Box 35">
            <a:extLst>
              <a:ext uri="{FF2B5EF4-FFF2-40B4-BE49-F238E27FC236}">
                <a16:creationId xmlns:a16="http://schemas.microsoft.com/office/drawing/2014/main" id="{4EFE36E1-3543-7248-A7C0-2AC7D4F78F38}"/>
              </a:ext>
            </a:extLst>
          </p:cNvPr>
          <p:cNvSpPr txBox="1">
            <a:spLocks noChangeArrowheads="1"/>
          </p:cNvSpPr>
          <p:nvPr/>
        </p:nvSpPr>
        <p:spPr bwMode="auto">
          <a:xfrm>
            <a:off x="2380570" y="4766809"/>
            <a:ext cx="15850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latin typeface="+mn-lt"/>
              </a:rPr>
              <a:t>Alice arrives  …</a:t>
            </a:r>
          </a:p>
        </p:txBody>
      </p:sp>
      <p:sp>
        <p:nvSpPr>
          <p:cNvPr id="23" name="Line 38">
            <a:extLst>
              <a:ext uri="{FF2B5EF4-FFF2-40B4-BE49-F238E27FC236}">
                <a16:creationId xmlns:a16="http://schemas.microsoft.com/office/drawing/2014/main" id="{E123A252-D37E-4649-B66C-7F9C1DB6CC0B}"/>
              </a:ext>
            </a:extLst>
          </p:cNvPr>
          <p:cNvSpPr>
            <a:spLocks noChangeShapeType="1"/>
          </p:cNvSpPr>
          <p:nvPr/>
        </p:nvSpPr>
        <p:spPr bwMode="auto">
          <a:xfrm flipH="1">
            <a:off x="7881257" y="5163684"/>
            <a:ext cx="263525" cy="9398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pic>
        <p:nvPicPr>
          <p:cNvPr id="24" name="Picture 39" descr="Alice">
            <a:extLst>
              <a:ext uri="{FF2B5EF4-FFF2-40B4-BE49-F238E27FC236}">
                <a16:creationId xmlns:a16="http://schemas.microsoft.com/office/drawing/2014/main" id="{6F308F82-9362-FC4F-921E-2715C3D3E7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36270" y="4284209"/>
            <a:ext cx="474662"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Line 42">
            <a:extLst>
              <a:ext uri="{FF2B5EF4-FFF2-40B4-BE49-F238E27FC236}">
                <a16:creationId xmlns:a16="http://schemas.microsoft.com/office/drawing/2014/main" id="{3C11B289-FD57-9D4E-9E24-3A266C61D954}"/>
              </a:ext>
            </a:extLst>
          </p:cNvPr>
          <p:cNvSpPr>
            <a:spLocks noChangeShapeType="1"/>
          </p:cNvSpPr>
          <p:nvPr/>
        </p:nvSpPr>
        <p:spPr bwMode="auto">
          <a:xfrm>
            <a:off x="3364820" y="3122159"/>
            <a:ext cx="476250" cy="258762"/>
          </a:xfrm>
          <a:prstGeom prst="line">
            <a:avLst/>
          </a:prstGeom>
          <a:noFill/>
          <a:ln w="9525">
            <a:solidFill>
              <a:srgbClr val="FF33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6" name="Text Box 35">
            <a:extLst>
              <a:ext uri="{FF2B5EF4-FFF2-40B4-BE49-F238E27FC236}">
                <a16:creationId xmlns:a16="http://schemas.microsoft.com/office/drawing/2014/main" id="{927C2D32-6615-3F4A-95AB-84426525C9F9}"/>
              </a:ext>
            </a:extLst>
          </p:cNvPr>
          <p:cNvSpPr txBox="1">
            <a:spLocks noChangeArrowheads="1"/>
          </p:cNvSpPr>
          <p:nvPr/>
        </p:nvSpPr>
        <p:spPr bwMode="auto">
          <a:xfrm>
            <a:off x="2394857" y="5027159"/>
            <a:ext cx="216052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latin typeface="+mn-lt"/>
              </a:rPr>
              <a:t>… obtains list</a:t>
            </a:r>
          </a:p>
          <a:p>
            <a:pPr eaLnBrk="1" hangingPunct="1">
              <a:spcBef>
                <a:spcPct val="0"/>
              </a:spcBef>
              <a:buClrTx/>
              <a:buSzTx/>
              <a:buFontTx/>
              <a:buNone/>
            </a:pPr>
            <a:r>
              <a:rPr lang="en-US" altLang="en-US" sz="1800" dirty="0">
                <a:latin typeface="+mn-lt"/>
              </a:rPr>
              <a:t>of peers from tracker</a:t>
            </a:r>
          </a:p>
        </p:txBody>
      </p:sp>
      <p:grpSp>
        <p:nvGrpSpPr>
          <p:cNvPr id="27" name="Group 68">
            <a:extLst>
              <a:ext uri="{FF2B5EF4-FFF2-40B4-BE49-F238E27FC236}">
                <a16:creationId xmlns:a16="http://schemas.microsoft.com/office/drawing/2014/main" id="{0CB0B1F3-FC8E-0A48-BF34-45F53DE7FC53}"/>
              </a:ext>
            </a:extLst>
          </p:cNvPr>
          <p:cNvGrpSpPr>
            <a:grpSpLocks/>
          </p:cNvGrpSpPr>
          <p:nvPr/>
        </p:nvGrpSpPr>
        <p:grpSpPr bwMode="auto">
          <a:xfrm>
            <a:off x="4528457" y="3571421"/>
            <a:ext cx="3492500" cy="2163763"/>
            <a:chOff x="1752" y="2166"/>
            <a:chExt cx="2200" cy="1363"/>
          </a:xfrm>
        </p:grpSpPr>
        <p:sp>
          <p:nvSpPr>
            <p:cNvPr id="28" name="Line 22">
              <a:extLst>
                <a:ext uri="{FF2B5EF4-FFF2-40B4-BE49-F238E27FC236}">
                  <a16:creationId xmlns:a16="http://schemas.microsoft.com/office/drawing/2014/main" id="{07CCED51-0858-B14F-BA5F-7B3C851D3C7C}"/>
                </a:ext>
              </a:extLst>
            </p:cNvPr>
            <p:cNvSpPr>
              <a:spLocks noChangeShapeType="1"/>
            </p:cNvSpPr>
            <p:nvPr/>
          </p:nvSpPr>
          <p:spPr bwMode="auto">
            <a:xfrm flipV="1">
              <a:off x="1752" y="2166"/>
              <a:ext cx="361" cy="53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29" name="Line 23">
              <a:extLst>
                <a:ext uri="{FF2B5EF4-FFF2-40B4-BE49-F238E27FC236}">
                  <a16:creationId xmlns:a16="http://schemas.microsoft.com/office/drawing/2014/main" id="{AE1CB49D-CE6D-D143-95DB-E659615A3630}"/>
                </a:ext>
              </a:extLst>
            </p:cNvPr>
            <p:cNvSpPr>
              <a:spLocks noChangeShapeType="1"/>
            </p:cNvSpPr>
            <p:nvPr/>
          </p:nvSpPr>
          <p:spPr bwMode="auto">
            <a:xfrm flipV="1">
              <a:off x="1770" y="2352"/>
              <a:ext cx="2182" cy="4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30" name="Line 24">
              <a:extLst>
                <a:ext uri="{FF2B5EF4-FFF2-40B4-BE49-F238E27FC236}">
                  <a16:creationId xmlns:a16="http://schemas.microsoft.com/office/drawing/2014/main" id="{327E99FD-0AAB-E84D-845A-9A6E34919AAE}"/>
                </a:ext>
              </a:extLst>
            </p:cNvPr>
            <p:cNvSpPr>
              <a:spLocks noChangeShapeType="1"/>
            </p:cNvSpPr>
            <p:nvPr/>
          </p:nvSpPr>
          <p:spPr bwMode="auto">
            <a:xfrm>
              <a:off x="1786" y="2820"/>
              <a:ext cx="1550" cy="709"/>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31" name="Text Box 35">
            <a:extLst>
              <a:ext uri="{FF2B5EF4-FFF2-40B4-BE49-F238E27FC236}">
                <a16:creationId xmlns:a16="http://schemas.microsoft.com/office/drawing/2014/main" id="{41FA99F8-69D2-FB4B-B615-224F5CEB2B2D}"/>
              </a:ext>
            </a:extLst>
          </p:cNvPr>
          <p:cNvSpPr txBox="1">
            <a:spLocks noChangeArrowheads="1"/>
          </p:cNvSpPr>
          <p:nvPr/>
        </p:nvSpPr>
        <p:spPr bwMode="auto">
          <a:xfrm>
            <a:off x="2355170" y="5568496"/>
            <a:ext cx="317202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latin typeface="+mn-lt"/>
              </a:rPr>
              <a:t>… and begins exchanging </a:t>
            </a:r>
          </a:p>
          <a:p>
            <a:pPr eaLnBrk="1" hangingPunct="1">
              <a:spcBef>
                <a:spcPct val="0"/>
              </a:spcBef>
              <a:buClrTx/>
              <a:buSzTx/>
              <a:buFontTx/>
              <a:buNone/>
            </a:pPr>
            <a:r>
              <a:rPr lang="en-US" altLang="en-US" sz="1800" dirty="0">
                <a:latin typeface="+mn-lt"/>
              </a:rPr>
              <a:t>file chunks with peers in torrent</a:t>
            </a:r>
          </a:p>
        </p:txBody>
      </p:sp>
      <p:grpSp>
        <p:nvGrpSpPr>
          <p:cNvPr id="32" name="Group 71">
            <a:extLst>
              <a:ext uri="{FF2B5EF4-FFF2-40B4-BE49-F238E27FC236}">
                <a16:creationId xmlns:a16="http://schemas.microsoft.com/office/drawing/2014/main" id="{A0FCD1EA-5119-B341-A835-E304CBD33AC4}"/>
              </a:ext>
            </a:extLst>
          </p:cNvPr>
          <p:cNvGrpSpPr>
            <a:grpSpLocks/>
          </p:cNvGrpSpPr>
          <p:nvPr/>
        </p:nvGrpSpPr>
        <p:grpSpPr bwMode="auto">
          <a:xfrm>
            <a:off x="3931557" y="3080884"/>
            <a:ext cx="379413" cy="604837"/>
            <a:chOff x="4140" y="429"/>
            <a:chExt cx="1425" cy="2396"/>
          </a:xfrm>
        </p:grpSpPr>
        <p:sp>
          <p:nvSpPr>
            <p:cNvPr id="33" name="Freeform 72">
              <a:extLst>
                <a:ext uri="{FF2B5EF4-FFF2-40B4-BE49-F238E27FC236}">
                  <a16:creationId xmlns:a16="http://schemas.microsoft.com/office/drawing/2014/main" id="{36B6D999-1302-CA4C-9CFD-B5CDD5323C9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4" name="Rectangle 73">
              <a:extLst>
                <a:ext uri="{FF2B5EF4-FFF2-40B4-BE49-F238E27FC236}">
                  <a16:creationId xmlns:a16="http://schemas.microsoft.com/office/drawing/2014/main" id="{AE763A03-0DD4-834A-B674-79B066627380}"/>
                </a:ext>
              </a:extLst>
            </p:cNvPr>
            <p:cNvSpPr>
              <a:spLocks noChangeArrowheads="1"/>
            </p:cNvSpPr>
            <p:nvPr/>
          </p:nvSpPr>
          <p:spPr bwMode="auto">
            <a:xfrm>
              <a:off x="4206" y="429"/>
              <a:ext cx="1049"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35" name="Freeform 74">
              <a:extLst>
                <a:ext uri="{FF2B5EF4-FFF2-40B4-BE49-F238E27FC236}">
                  <a16:creationId xmlns:a16="http://schemas.microsoft.com/office/drawing/2014/main" id="{1AF22850-A524-C34B-9648-D7E113A5151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6" name="Freeform 75">
              <a:extLst>
                <a:ext uri="{FF2B5EF4-FFF2-40B4-BE49-F238E27FC236}">
                  <a16:creationId xmlns:a16="http://schemas.microsoft.com/office/drawing/2014/main" id="{E1031A0C-C898-9240-84A5-5DF224E406F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7" name="Rectangle 76">
              <a:extLst>
                <a:ext uri="{FF2B5EF4-FFF2-40B4-BE49-F238E27FC236}">
                  <a16:creationId xmlns:a16="http://schemas.microsoft.com/office/drawing/2014/main" id="{FE7D0B4D-AB22-7349-A08A-69B9AFDFEEA0}"/>
                </a:ext>
              </a:extLst>
            </p:cNvPr>
            <p:cNvSpPr>
              <a:spLocks noChangeArrowheads="1"/>
            </p:cNvSpPr>
            <p:nvPr/>
          </p:nvSpPr>
          <p:spPr bwMode="auto">
            <a:xfrm>
              <a:off x="4212" y="693"/>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nvGrpSpPr>
            <p:cNvPr id="38" name="Group 77">
              <a:extLst>
                <a:ext uri="{FF2B5EF4-FFF2-40B4-BE49-F238E27FC236}">
                  <a16:creationId xmlns:a16="http://schemas.microsoft.com/office/drawing/2014/main" id="{4BEA5B83-9C56-7E41-BD11-39235643453A}"/>
                </a:ext>
              </a:extLst>
            </p:cNvPr>
            <p:cNvGrpSpPr>
              <a:grpSpLocks/>
            </p:cNvGrpSpPr>
            <p:nvPr/>
          </p:nvGrpSpPr>
          <p:grpSpPr bwMode="auto">
            <a:xfrm>
              <a:off x="4749" y="668"/>
              <a:ext cx="581" cy="145"/>
              <a:chOff x="614" y="2568"/>
              <a:chExt cx="725" cy="139"/>
            </a:xfrm>
          </p:grpSpPr>
          <p:sp>
            <p:nvSpPr>
              <p:cNvPr id="63" name="AutoShape 78">
                <a:extLst>
                  <a:ext uri="{FF2B5EF4-FFF2-40B4-BE49-F238E27FC236}">
                    <a16:creationId xmlns:a16="http://schemas.microsoft.com/office/drawing/2014/main" id="{A1F98537-39E1-5140-824E-666C1A8D188B}"/>
                  </a:ext>
                </a:extLst>
              </p:cNvPr>
              <p:cNvSpPr>
                <a:spLocks noChangeArrowheads="1"/>
              </p:cNvSpPr>
              <p:nvPr/>
            </p:nvSpPr>
            <p:spPr bwMode="auto">
              <a:xfrm>
                <a:off x="613" y="2568"/>
                <a:ext cx="729"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64" name="AutoShape 79">
                <a:extLst>
                  <a:ext uri="{FF2B5EF4-FFF2-40B4-BE49-F238E27FC236}">
                    <a16:creationId xmlns:a16="http://schemas.microsoft.com/office/drawing/2014/main" id="{3E630405-7E91-474D-81B7-5BE15C86F4F9}"/>
                  </a:ext>
                </a:extLst>
              </p:cNvPr>
              <p:cNvSpPr>
                <a:spLocks noChangeArrowheads="1"/>
              </p:cNvSpPr>
              <p:nvPr/>
            </p:nvSpPr>
            <p:spPr bwMode="auto">
              <a:xfrm>
                <a:off x="628" y="2586"/>
                <a:ext cx="699"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sp>
          <p:nvSpPr>
            <p:cNvPr id="39" name="Rectangle 80">
              <a:extLst>
                <a:ext uri="{FF2B5EF4-FFF2-40B4-BE49-F238E27FC236}">
                  <a16:creationId xmlns:a16="http://schemas.microsoft.com/office/drawing/2014/main" id="{B81937BA-7B8F-934F-9886-304C1E0FE0D8}"/>
                </a:ext>
              </a:extLst>
            </p:cNvPr>
            <p:cNvSpPr>
              <a:spLocks noChangeArrowheads="1"/>
            </p:cNvSpPr>
            <p:nvPr/>
          </p:nvSpPr>
          <p:spPr bwMode="auto">
            <a:xfrm>
              <a:off x="4223" y="1020"/>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nvGrpSpPr>
            <p:cNvPr id="40" name="Group 81">
              <a:extLst>
                <a:ext uri="{FF2B5EF4-FFF2-40B4-BE49-F238E27FC236}">
                  <a16:creationId xmlns:a16="http://schemas.microsoft.com/office/drawing/2014/main" id="{EB47381C-540F-D44E-B9A6-D96D60900C1B}"/>
                </a:ext>
              </a:extLst>
            </p:cNvPr>
            <p:cNvGrpSpPr>
              <a:grpSpLocks/>
            </p:cNvGrpSpPr>
            <p:nvPr/>
          </p:nvGrpSpPr>
          <p:grpSpPr bwMode="auto">
            <a:xfrm>
              <a:off x="4747" y="994"/>
              <a:ext cx="581" cy="134"/>
              <a:chOff x="614" y="2568"/>
              <a:chExt cx="725" cy="139"/>
            </a:xfrm>
          </p:grpSpPr>
          <p:sp>
            <p:nvSpPr>
              <p:cNvPr id="61" name="AutoShape 82">
                <a:extLst>
                  <a:ext uri="{FF2B5EF4-FFF2-40B4-BE49-F238E27FC236}">
                    <a16:creationId xmlns:a16="http://schemas.microsoft.com/office/drawing/2014/main" id="{CB241153-BE70-A046-A468-0E9F962F2F1A}"/>
                  </a:ext>
                </a:extLst>
              </p:cNvPr>
              <p:cNvSpPr>
                <a:spLocks noChangeArrowheads="1"/>
              </p:cNvSpPr>
              <p:nvPr/>
            </p:nvSpPr>
            <p:spPr bwMode="auto">
              <a:xfrm>
                <a:off x="615" y="2569"/>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62" name="AutoShape 83">
                <a:extLst>
                  <a:ext uri="{FF2B5EF4-FFF2-40B4-BE49-F238E27FC236}">
                    <a16:creationId xmlns:a16="http://schemas.microsoft.com/office/drawing/2014/main" id="{AE4F9DC7-0CE7-224E-AC2E-7172DE8E4525}"/>
                  </a:ext>
                </a:extLst>
              </p:cNvPr>
              <p:cNvSpPr>
                <a:spLocks noChangeArrowheads="1"/>
              </p:cNvSpPr>
              <p:nvPr/>
            </p:nvSpPr>
            <p:spPr bwMode="auto">
              <a:xfrm>
                <a:off x="630" y="2582"/>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sp>
          <p:nvSpPr>
            <p:cNvPr id="41" name="Rectangle 84">
              <a:extLst>
                <a:ext uri="{FF2B5EF4-FFF2-40B4-BE49-F238E27FC236}">
                  <a16:creationId xmlns:a16="http://schemas.microsoft.com/office/drawing/2014/main" id="{8C5EDE9F-7A54-8E4C-9F85-07C13C5C2FA0}"/>
                </a:ext>
              </a:extLst>
            </p:cNvPr>
            <p:cNvSpPr>
              <a:spLocks noChangeArrowheads="1"/>
            </p:cNvSpPr>
            <p:nvPr/>
          </p:nvSpPr>
          <p:spPr bwMode="auto">
            <a:xfrm>
              <a:off x="4218" y="1360"/>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42" name="Rectangle 85">
              <a:extLst>
                <a:ext uri="{FF2B5EF4-FFF2-40B4-BE49-F238E27FC236}">
                  <a16:creationId xmlns:a16="http://schemas.microsoft.com/office/drawing/2014/main" id="{6FEC7A6E-AAC2-3842-B9A4-935F2060DA79}"/>
                </a:ext>
              </a:extLst>
            </p:cNvPr>
            <p:cNvSpPr>
              <a:spLocks noChangeArrowheads="1"/>
            </p:cNvSpPr>
            <p:nvPr/>
          </p:nvSpPr>
          <p:spPr bwMode="auto">
            <a:xfrm>
              <a:off x="4229" y="1655"/>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nvGrpSpPr>
            <p:cNvPr id="43" name="Group 86">
              <a:extLst>
                <a:ext uri="{FF2B5EF4-FFF2-40B4-BE49-F238E27FC236}">
                  <a16:creationId xmlns:a16="http://schemas.microsoft.com/office/drawing/2014/main" id="{CAC1B168-07EE-3C44-9AEE-5914C1B8DC36}"/>
                </a:ext>
              </a:extLst>
            </p:cNvPr>
            <p:cNvGrpSpPr>
              <a:grpSpLocks/>
            </p:cNvGrpSpPr>
            <p:nvPr/>
          </p:nvGrpSpPr>
          <p:grpSpPr bwMode="auto">
            <a:xfrm>
              <a:off x="4735" y="1627"/>
              <a:ext cx="582" cy="151"/>
              <a:chOff x="614" y="2568"/>
              <a:chExt cx="725" cy="139"/>
            </a:xfrm>
          </p:grpSpPr>
          <p:sp>
            <p:nvSpPr>
              <p:cNvPr id="59" name="AutoShape 87">
                <a:extLst>
                  <a:ext uri="{FF2B5EF4-FFF2-40B4-BE49-F238E27FC236}">
                    <a16:creationId xmlns:a16="http://schemas.microsoft.com/office/drawing/2014/main" id="{F49F383C-F941-F64A-8DDE-13A4D8D164EC}"/>
                  </a:ext>
                </a:extLst>
              </p:cNvPr>
              <p:cNvSpPr>
                <a:spLocks noChangeArrowheads="1"/>
              </p:cNvSpPr>
              <p:nvPr/>
            </p:nvSpPr>
            <p:spPr bwMode="auto">
              <a:xfrm>
                <a:off x="616" y="2582"/>
                <a:ext cx="720"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60" name="AutoShape 88">
                <a:extLst>
                  <a:ext uri="{FF2B5EF4-FFF2-40B4-BE49-F238E27FC236}">
                    <a16:creationId xmlns:a16="http://schemas.microsoft.com/office/drawing/2014/main" id="{E3456229-948B-9C4F-B503-DD55D3230823}"/>
                  </a:ext>
                </a:extLst>
              </p:cNvPr>
              <p:cNvSpPr>
                <a:spLocks noChangeArrowheads="1"/>
              </p:cNvSpPr>
              <p:nvPr/>
            </p:nvSpPr>
            <p:spPr bwMode="auto">
              <a:xfrm>
                <a:off x="630" y="2588"/>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sp>
          <p:nvSpPr>
            <p:cNvPr id="44" name="Freeform 89">
              <a:extLst>
                <a:ext uri="{FF2B5EF4-FFF2-40B4-BE49-F238E27FC236}">
                  <a16:creationId xmlns:a16="http://schemas.microsoft.com/office/drawing/2014/main" id="{3234093D-FE87-774F-B1CC-0588229AEC82}"/>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45" name="Group 90">
              <a:extLst>
                <a:ext uri="{FF2B5EF4-FFF2-40B4-BE49-F238E27FC236}">
                  <a16:creationId xmlns:a16="http://schemas.microsoft.com/office/drawing/2014/main" id="{BA746CA5-383B-584C-B3CE-776F388C942C}"/>
                </a:ext>
              </a:extLst>
            </p:cNvPr>
            <p:cNvGrpSpPr>
              <a:grpSpLocks/>
            </p:cNvGrpSpPr>
            <p:nvPr/>
          </p:nvGrpSpPr>
          <p:grpSpPr bwMode="auto">
            <a:xfrm>
              <a:off x="4739" y="1327"/>
              <a:ext cx="582" cy="139"/>
              <a:chOff x="614" y="2568"/>
              <a:chExt cx="725" cy="139"/>
            </a:xfrm>
          </p:grpSpPr>
          <p:sp>
            <p:nvSpPr>
              <p:cNvPr id="57" name="AutoShape 91">
                <a:extLst>
                  <a:ext uri="{FF2B5EF4-FFF2-40B4-BE49-F238E27FC236}">
                    <a16:creationId xmlns:a16="http://schemas.microsoft.com/office/drawing/2014/main" id="{68AEEFFF-F3C4-BE40-8529-27EE2B357488}"/>
                  </a:ext>
                </a:extLst>
              </p:cNvPr>
              <p:cNvSpPr>
                <a:spLocks noChangeArrowheads="1"/>
              </p:cNvSpPr>
              <p:nvPr/>
            </p:nvSpPr>
            <p:spPr bwMode="auto">
              <a:xfrm>
                <a:off x="611" y="2569"/>
                <a:ext cx="728"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58" name="AutoShape 92">
                <a:extLst>
                  <a:ext uri="{FF2B5EF4-FFF2-40B4-BE49-F238E27FC236}">
                    <a16:creationId xmlns:a16="http://schemas.microsoft.com/office/drawing/2014/main" id="{A5A04A8A-7369-354C-9B2B-CE0C0C5721C2}"/>
                  </a:ext>
                </a:extLst>
              </p:cNvPr>
              <p:cNvSpPr>
                <a:spLocks noChangeArrowheads="1"/>
              </p:cNvSpPr>
              <p:nvPr/>
            </p:nvSpPr>
            <p:spPr bwMode="auto">
              <a:xfrm>
                <a:off x="618" y="2588"/>
                <a:ext cx="706"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sp>
          <p:nvSpPr>
            <p:cNvPr id="46" name="Rectangle 93">
              <a:extLst>
                <a:ext uri="{FF2B5EF4-FFF2-40B4-BE49-F238E27FC236}">
                  <a16:creationId xmlns:a16="http://schemas.microsoft.com/office/drawing/2014/main" id="{618A0788-435C-8042-AA0E-E94601F03015}"/>
                </a:ext>
              </a:extLst>
            </p:cNvPr>
            <p:cNvSpPr>
              <a:spLocks noChangeArrowheads="1"/>
            </p:cNvSpPr>
            <p:nvPr/>
          </p:nvSpPr>
          <p:spPr bwMode="auto">
            <a:xfrm>
              <a:off x="5249" y="429"/>
              <a:ext cx="72"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47" name="Freeform 94">
              <a:extLst>
                <a:ext uri="{FF2B5EF4-FFF2-40B4-BE49-F238E27FC236}">
                  <a16:creationId xmlns:a16="http://schemas.microsoft.com/office/drawing/2014/main" id="{25054F67-2153-544C-AC14-FB9950D7202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8" name="Freeform 95">
              <a:extLst>
                <a:ext uri="{FF2B5EF4-FFF2-40B4-BE49-F238E27FC236}">
                  <a16:creationId xmlns:a16="http://schemas.microsoft.com/office/drawing/2014/main" id="{F3155E84-B2BA-A749-84BE-14633D97E89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9" name="Oval 96">
              <a:extLst>
                <a:ext uri="{FF2B5EF4-FFF2-40B4-BE49-F238E27FC236}">
                  <a16:creationId xmlns:a16="http://schemas.microsoft.com/office/drawing/2014/main" id="{CA182219-7AC0-E240-972C-91BD56BAF1EB}"/>
                </a:ext>
              </a:extLst>
            </p:cNvPr>
            <p:cNvSpPr>
              <a:spLocks noChangeArrowheads="1"/>
            </p:cNvSpPr>
            <p:nvPr/>
          </p:nvSpPr>
          <p:spPr bwMode="auto">
            <a:xfrm>
              <a:off x="5517" y="2611"/>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50" name="Freeform 97">
              <a:extLst>
                <a:ext uri="{FF2B5EF4-FFF2-40B4-BE49-F238E27FC236}">
                  <a16:creationId xmlns:a16="http://schemas.microsoft.com/office/drawing/2014/main" id="{85F80E33-0DDA-284C-9587-26BBD9164AE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 name="AutoShape 98">
              <a:extLst>
                <a:ext uri="{FF2B5EF4-FFF2-40B4-BE49-F238E27FC236}">
                  <a16:creationId xmlns:a16="http://schemas.microsoft.com/office/drawing/2014/main" id="{882E6AD3-0779-D044-AD1D-25D362270922}"/>
                </a:ext>
              </a:extLst>
            </p:cNvPr>
            <p:cNvSpPr>
              <a:spLocks noChangeArrowheads="1"/>
            </p:cNvSpPr>
            <p:nvPr/>
          </p:nvSpPr>
          <p:spPr bwMode="auto">
            <a:xfrm>
              <a:off x="4140" y="2680"/>
              <a:ext cx="1198"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52" name="AutoShape 99">
              <a:extLst>
                <a:ext uri="{FF2B5EF4-FFF2-40B4-BE49-F238E27FC236}">
                  <a16:creationId xmlns:a16="http://schemas.microsoft.com/office/drawing/2014/main" id="{7B40A6F7-0BA7-7E46-8BEC-61560B69323D}"/>
                </a:ext>
              </a:extLst>
            </p:cNvPr>
            <p:cNvSpPr>
              <a:spLocks noChangeArrowheads="1"/>
            </p:cNvSpPr>
            <p:nvPr/>
          </p:nvSpPr>
          <p:spPr bwMode="auto">
            <a:xfrm>
              <a:off x="4206" y="2712"/>
              <a:ext cx="1073"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53" name="Oval 100">
              <a:extLst>
                <a:ext uri="{FF2B5EF4-FFF2-40B4-BE49-F238E27FC236}">
                  <a16:creationId xmlns:a16="http://schemas.microsoft.com/office/drawing/2014/main" id="{F7339661-C71C-C74D-AC1D-5ED32FE9B9D4}"/>
                </a:ext>
              </a:extLst>
            </p:cNvPr>
            <p:cNvSpPr>
              <a:spLocks noChangeArrowheads="1"/>
            </p:cNvSpPr>
            <p:nvPr/>
          </p:nvSpPr>
          <p:spPr bwMode="auto">
            <a:xfrm>
              <a:off x="4307" y="2385"/>
              <a:ext cx="161" cy="13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54" name="Oval 101">
              <a:extLst>
                <a:ext uri="{FF2B5EF4-FFF2-40B4-BE49-F238E27FC236}">
                  <a16:creationId xmlns:a16="http://schemas.microsoft.com/office/drawing/2014/main" id="{B23B5791-AF12-DF45-86A6-EECA1ABBE598}"/>
                </a:ext>
              </a:extLst>
            </p:cNvPr>
            <p:cNvSpPr>
              <a:spLocks noChangeArrowheads="1"/>
            </p:cNvSpPr>
            <p:nvPr/>
          </p:nvSpPr>
          <p:spPr bwMode="auto">
            <a:xfrm>
              <a:off x="4486" y="2385"/>
              <a:ext cx="161"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dirty="0">
                <a:solidFill>
                  <a:srgbClr val="FF0000"/>
                </a:solidFill>
                <a:latin typeface="+mn-lt"/>
                <a:cs typeface="Arial" panose="020B0604020202020204" pitchFamily="34" charset="0"/>
              </a:endParaRPr>
            </a:p>
          </p:txBody>
        </p:sp>
        <p:sp>
          <p:nvSpPr>
            <p:cNvPr id="55" name="Oval 102">
              <a:extLst>
                <a:ext uri="{FF2B5EF4-FFF2-40B4-BE49-F238E27FC236}">
                  <a16:creationId xmlns:a16="http://schemas.microsoft.com/office/drawing/2014/main" id="{276ECC61-535B-904F-A386-35EBB8EC4328}"/>
                </a:ext>
              </a:extLst>
            </p:cNvPr>
            <p:cNvSpPr>
              <a:spLocks noChangeArrowheads="1"/>
            </p:cNvSpPr>
            <p:nvPr/>
          </p:nvSpPr>
          <p:spPr bwMode="auto">
            <a:xfrm>
              <a:off x="4665" y="2379"/>
              <a:ext cx="155"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56" name="Rectangle 103">
              <a:extLst>
                <a:ext uri="{FF2B5EF4-FFF2-40B4-BE49-F238E27FC236}">
                  <a16:creationId xmlns:a16="http://schemas.microsoft.com/office/drawing/2014/main" id="{EA9915CD-687B-DC45-B384-ED68394FB0E3}"/>
                </a:ext>
              </a:extLst>
            </p:cNvPr>
            <p:cNvSpPr>
              <a:spLocks noChangeArrowheads="1"/>
            </p:cNvSpPr>
            <p:nvPr/>
          </p:nvSpPr>
          <p:spPr bwMode="auto">
            <a:xfrm>
              <a:off x="5064" y="1838"/>
              <a:ext cx="83" cy="761"/>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grpSp>
        <p:nvGrpSpPr>
          <p:cNvPr id="65" name="Group 104">
            <a:extLst>
              <a:ext uri="{FF2B5EF4-FFF2-40B4-BE49-F238E27FC236}">
                <a16:creationId xmlns:a16="http://schemas.microsoft.com/office/drawing/2014/main" id="{A1CC28AD-9104-D040-9B79-0D23AB0DAD5C}"/>
              </a:ext>
            </a:extLst>
          </p:cNvPr>
          <p:cNvGrpSpPr>
            <a:grpSpLocks/>
          </p:cNvGrpSpPr>
          <p:nvPr/>
        </p:nvGrpSpPr>
        <p:grpSpPr bwMode="auto">
          <a:xfrm>
            <a:off x="3825195" y="4320721"/>
            <a:ext cx="685800" cy="588963"/>
            <a:chOff x="-44" y="1473"/>
            <a:chExt cx="981" cy="1105"/>
          </a:xfrm>
        </p:grpSpPr>
        <p:pic>
          <p:nvPicPr>
            <p:cNvPr id="66" name="Picture 105" descr="desktop_computer_stylized_medium">
              <a:extLst>
                <a:ext uri="{FF2B5EF4-FFF2-40B4-BE49-F238E27FC236}">
                  <a16:creationId xmlns:a16="http://schemas.microsoft.com/office/drawing/2014/main" id="{AAA9C191-A724-DE4E-A0DA-AF600AE1B4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Freeform 106">
              <a:extLst>
                <a:ext uri="{FF2B5EF4-FFF2-40B4-BE49-F238E27FC236}">
                  <a16:creationId xmlns:a16="http://schemas.microsoft.com/office/drawing/2014/main" id="{E6FC85B1-48F0-1149-9E86-28C220903AB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68" name="Group 107">
            <a:extLst>
              <a:ext uri="{FF2B5EF4-FFF2-40B4-BE49-F238E27FC236}">
                <a16:creationId xmlns:a16="http://schemas.microsoft.com/office/drawing/2014/main" id="{291F0955-3988-7649-881A-FC89468189F9}"/>
              </a:ext>
            </a:extLst>
          </p:cNvPr>
          <p:cNvGrpSpPr>
            <a:grpSpLocks/>
          </p:cNvGrpSpPr>
          <p:nvPr/>
        </p:nvGrpSpPr>
        <p:grpSpPr bwMode="auto">
          <a:xfrm>
            <a:off x="5195207" y="5333546"/>
            <a:ext cx="728663" cy="620713"/>
            <a:chOff x="-44" y="1473"/>
            <a:chExt cx="981" cy="1105"/>
          </a:xfrm>
        </p:grpSpPr>
        <p:pic>
          <p:nvPicPr>
            <p:cNvPr id="69" name="Picture 108" descr="desktop_computer_stylized_medium">
              <a:extLst>
                <a:ext uri="{FF2B5EF4-FFF2-40B4-BE49-F238E27FC236}">
                  <a16:creationId xmlns:a16="http://schemas.microsoft.com/office/drawing/2014/main" id="{A5B37F88-7E58-784C-A670-1879282E526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Freeform 109">
              <a:extLst>
                <a:ext uri="{FF2B5EF4-FFF2-40B4-BE49-F238E27FC236}">
                  <a16:creationId xmlns:a16="http://schemas.microsoft.com/office/drawing/2014/main" id="{36940F9B-2451-784C-B12A-984CF4F8731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71" name="Group 110">
            <a:extLst>
              <a:ext uri="{FF2B5EF4-FFF2-40B4-BE49-F238E27FC236}">
                <a16:creationId xmlns:a16="http://schemas.microsoft.com/office/drawing/2014/main" id="{7F424135-822E-074D-8C17-2A6D6E4ECAFC}"/>
              </a:ext>
            </a:extLst>
          </p:cNvPr>
          <p:cNvGrpSpPr>
            <a:grpSpLocks/>
          </p:cNvGrpSpPr>
          <p:nvPr/>
        </p:nvGrpSpPr>
        <p:grpSpPr bwMode="auto">
          <a:xfrm>
            <a:off x="5477782" y="5911396"/>
            <a:ext cx="728663" cy="620713"/>
            <a:chOff x="-44" y="1473"/>
            <a:chExt cx="981" cy="1105"/>
          </a:xfrm>
        </p:grpSpPr>
        <p:pic>
          <p:nvPicPr>
            <p:cNvPr id="72" name="Picture 111" descr="desktop_computer_stylized_medium">
              <a:extLst>
                <a:ext uri="{FF2B5EF4-FFF2-40B4-BE49-F238E27FC236}">
                  <a16:creationId xmlns:a16="http://schemas.microsoft.com/office/drawing/2014/main" id="{34FC5600-17A3-934E-9068-3B83CAC0C35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 name="Freeform 112">
              <a:extLst>
                <a:ext uri="{FF2B5EF4-FFF2-40B4-BE49-F238E27FC236}">
                  <a16:creationId xmlns:a16="http://schemas.microsoft.com/office/drawing/2014/main" id="{1F97F168-3D00-8E46-92E2-721EC7E48C6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74" name="Group 113">
            <a:extLst>
              <a:ext uri="{FF2B5EF4-FFF2-40B4-BE49-F238E27FC236}">
                <a16:creationId xmlns:a16="http://schemas.microsoft.com/office/drawing/2014/main" id="{C0B69BA7-0A27-7147-8AE9-1235C7C2A05B}"/>
              </a:ext>
            </a:extLst>
          </p:cNvPr>
          <p:cNvGrpSpPr>
            <a:grpSpLocks/>
          </p:cNvGrpSpPr>
          <p:nvPr/>
        </p:nvGrpSpPr>
        <p:grpSpPr bwMode="auto">
          <a:xfrm flipH="1">
            <a:off x="8111445" y="4757284"/>
            <a:ext cx="728662" cy="620712"/>
            <a:chOff x="-44" y="1473"/>
            <a:chExt cx="981" cy="1105"/>
          </a:xfrm>
        </p:grpSpPr>
        <p:pic>
          <p:nvPicPr>
            <p:cNvPr id="75" name="Picture 114" descr="desktop_computer_stylized_medium">
              <a:extLst>
                <a:ext uri="{FF2B5EF4-FFF2-40B4-BE49-F238E27FC236}">
                  <a16:creationId xmlns:a16="http://schemas.microsoft.com/office/drawing/2014/main" id="{F68E7B52-0A00-E34D-9DA2-D7620DF995E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15">
              <a:extLst>
                <a:ext uri="{FF2B5EF4-FFF2-40B4-BE49-F238E27FC236}">
                  <a16:creationId xmlns:a16="http://schemas.microsoft.com/office/drawing/2014/main" id="{CE23A1DF-EAD7-2749-B795-7C811DC2D39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77" name="Group 116">
            <a:extLst>
              <a:ext uri="{FF2B5EF4-FFF2-40B4-BE49-F238E27FC236}">
                <a16:creationId xmlns:a16="http://schemas.microsoft.com/office/drawing/2014/main" id="{C526BB6F-CCDA-0147-8FD0-0F99323F14AB}"/>
              </a:ext>
            </a:extLst>
          </p:cNvPr>
          <p:cNvGrpSpPr>
            <a:grpSpLocks/>
          </p:cNvGrpSpPr>
          <p:nvPr/>
        </p:nvGrpSpPr>
        <p:grpSpPr bwMode="auto">
          <a:xfrm flipH="1">
            <a:off x="7763782" y="6095546"/>
            <a:ext cx="728663" cy="620713"/>
            <a:chOff x="-44" y="1473"/>
            <a:chExt cx="981" cy="1105"/>
          </a:xfrm>
        </p:grpSpPr>
        <p:pic>
          <p:nvPicPr>
            <p:cNvPr id="78" name="Picture 117" descr="desktop_computer_stylized_medium">
              <a:extLst>
                <a:ext uri="{FF2B5EF4-FFF2-40B4-BE49-F238E27FC236}">
                  <a16:creationId xmlns:a16="http://schemas.microsoft.com/office/drawing/2014/main" id="{CDFEDAF9-00CE-D646-8AE3-A7056CD30CD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 name="Freeform 118">
              <a:extLst>
                <a:ext uri="{FF2B5EF4-FFF2-40B4-BE49-F238E27FC236}">
                  <a16:creationId xmlns:a16="http://schemas.microsoft.com/office/drawing/2014/main" id="{3D90A292-9B8F-C447-9D79-AE8C9EFF482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80" name="Group 119">
            <a:extLst>
              <a:ext uri="{FF2B5EF4-FFF2-40B4-BE49-F238E27FC236}">
                <a16:creationId xmlns:a16="http://schemas.microsoft.com/office/drawing/2014/main" id="{EBC84D0D-5129-DF4C-A746-CE2C76A20F2E}"/>
              </a:ext>
            </a:extLst>
          </p:cNvPr>
          <p:cNvGrpSpPr>
            <a:grpSpLocks/>
          </p:cNvGrpSpPr>
          <p:nvPr/>
        </p:nvGrpSpPr>
        <p:grpSpPr bwMode="auto">
          <a:xfrm flipH="1">
            <a:off x="8165420" y="3569834"/>
            <a:ext cx="728662" cy="620712"/>
            <a:chOff x="-44" y="1473"/>
            <a:chExt cx="981" cy="1105"/>
          </a:xfrm>
        </p:grpSpPr>
        <p:pic>
          <p:nvPicPr>
            <p:cNvPr id="81" name="Picture 120" descr="desktop_computer_stylized_medium">
              <a:extLst>
                <a:ext uri="{FF2B5EF4-FFF2-40B4-BE49-F238E27FC236}">
                  <a16:creationId xmlns:a16="http://schemas.microsoft.com/office/drawing/2014/main" id="{2B752977-E9AF-8448-A2A8-48B1A471FE0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 name="Freeform 121">
              <a:extLst>
                <a:ext uri="{FF2B5EF4-FFF2-40B4-BE49-F238E27FC236}">
                  <a16:creationId xmlns:a16="http://schemas.microsoft.com/office/drawing/2014/main" id="{2274D970-5334-1C44-8D20-95FD2587ECE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83" name="Group 122">
            <a:extLst>
              <a:ext uri="{FF2B5EF4-FFF2-40B4-BE49-F238E27FC236}">
                <a16:creationId xmlns:a16="http://schemas.microsoft.com/office/drawing/2014/main" id="{62B3C8B1-8466-CB42-A6EE-7A22909BC2AD}"/>
              </a:ext>
            </a:extLst>
          </p:cNvPr>
          <p:cNvGrpSpPr>
            <a:grpSpLocks/>
          </p:cNvGrpSpPr>
          <p:nvPr/>
        </p:nvGrpSpPr>
        <p:grpSpPr bwMode="auto">
          <a:xfrm flipH="1">
            <a:off x="6368370" y="3036434"/>
            <a:ext cx="641350" cy="620712"/>
            <a:chOff x="-44" y="1473"/>
            <a:chExt cx="981" cy="1105"/>
          </a:xfrm>
        </p:grpSpPr>
        <p:pic>
          <p:nvPicPr>
            <p:cNvPr id="84" name="Picture 123" descr="desktop_computer_stylized_medium">
              <a:extLst>
                <a:ext uri="{FF2B5EF4-FFF2-40B4-BE49-F238E27FC236}">
                  <a16:creationId xmlns:a16="http://schemas.microsoft.com/office/drawing/2014/main" id="{AD943130-CC29-0E45-BFE5-3AE7F2348B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124">
              <a:extLst>
                <a:ext uri="{FF2B5EF4-FFF2-40B4-BE49-F238E27FC236}">
                  <a16:creationId xmlns:a16="http://schemas.microsoft.com/office/drawing/2014/main" id="{D17179B0-F425-1A49-8872-7CDBB0C5274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86" name="Group 125">
            <a:extLst>
              <a:ext uri="{FF2B5EF4-FFF2-40B4-BE49-F238E27FC236}">
                <a16:creationId xmlns:a16="http://schemas.microsoft.com/office/drawing/2014/main" id="{E26E3FBF-E723-C040-AEE6-20EB441E8176}"/>
              </a:ext>
            </a:extLst>
          </p:cNvPr>
          <p:cNvGrpSpPr>
            <a:grpSpLocks/>
          </p:cNvGrpSpPr>
          <p:nvPr/>
        </p:nvGrpSpPr>
        <p:grpSpPr bwMode="auto">
          <a:xfrm>
            <a:off x="4758645" y="3026909"/>
            <a:ext cx="728662" cy="620712"/>
            <a:chOff x="-44" y="1473"/>
            <a:chExt cx="981" cy="1105"/>
          </a:xfrm>
        </p:grpSpPr>
        <p:pic>
          <p:nvPicPr>
            <p:cNvPr id="87" name="Picture 126" descr="desktop_computer_stylized_medium">
              <a:extLst>
                <a:ext uri="{FF2B5EF4-FFF2-40B4-BE49-F238E27FC236}">
                  <a16:creationId xmlns:a16="http://schemas.microsoft.com/office/drawing/2014/main" id="{CF1B6F22-9E2D-1944-A52E-E77715BBD7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Freeform 127">
              <a:extLst>
                <a:ext uri="{FF2B5EF4-FFF2-40B4-BE49-F238E27FC236}">
                  <a16:creationId xmlns:a16="http://schemas.microsoft.com/office/drawing/2014/main" id="{22CD730C-689A-E44A-91FA-E8E769CE6D9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89" name="Group 129">
            <a:extLst>
              <a:ext uri="{FF2B5EF4-FFF2-40B4-BE49-F238E27FC236}">
                <a16:creationId xmlns:a16="http://schemas.microsoft.com/office/drawing/2014/main" id="{A7C3F63D-74FF-7040-B1D2-88A6E501954B}"/>
              </a:ext>
            </a:extLst>
          </p:cNvPr>
          <p:cNvGrpSpPr>
            <a:grpSpLocks/>
          </p:cNvGrpSpPr>
          <p:nvPr/>
        </p:nvGrpSpPr>
        <p:grpSpPr bwMode="auto">
          <a:xfrm>
            <a:off x="6858907" y="5639934"/>
            <a:ext cx="490538" cy="412750"/>
            <a:chOff x="-44" y="1473"/>
            <a:chExt cx="981" cy="1105"/>
          </a:xfrm>
        </p:grpSpPr>
        <p:pic>
          <p:nvPicPr>
            <p:cNvPr id="90" name="Picture 130" descr="desktop_computer_stylized_medium">
              <a:extLst>
                <a:ext uri="{FF2B5EF4-FFF2-40B4-BE49-F238E27FC236}">
                  <a16:creationId xmlns:a16="http://schemas.microsoft.com/office/drawing/2014/main" id="{45B574F8-532C-7A46-A7F4-34C6C8EBE1D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131">
              <a:extLst>
                <a:ext uri="{FF2B5EF4-FFF2-40B4-BE49-F238E27FC236}">
                  <a16:creationId xmlns:a16="http://schemas.microsoft.com/office/drawing/2014/main" id="{AA7D8503-5853-054D-99AB-15405424F7A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sp>
        <p:nvSpPr>
          <p:cNvPr id="92" name="Slide Number Placeholder 2">
            <a:extLst>
              <a:ext uri="{FF2B5EF4-FFF2-40B4-BE49-F238E27FC236}">
                <a16:creationId xmlns:a16="http://schemas.microsoft.com/office/drawing/2014/main" id="{D180C486-5822-2A45-9DAC-775AB430BAD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86</a:t>
            </a:fld>
            <a:endParaRPr lang="en-US" dirty="0"/>
          </a:p>
        </p:txBody>
      </p:sp>
    </p:spTree>
    <p:extLst>
      <p:ext uri="{BB962C8B-B14F-4D97-AF65-F5344CB8AC3E}">
        <p14:creationId xmlns:p14="http://schemas.microsoft.com/office/powerpoint/2010/main" val="117287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dissolve">
                                      <p:cBhvr>
                                        <p:cTn id="7" dur="1000"/>
                                        <p:tgtEl>
                                          <p:spTgt spid="22"/>
                                        </p:tgtEl>
                                      </p:cBhvr>
                                    </p:animEffect>
                                  </p:childTnLst>
                                </p:cTn>
                              </p:par>
                              <p:par>
                                <p:cTn id="8" presetID="9" presetClass="entr" presetSubtype="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dissolve">
                                      <p:cBhvr>
                                        <p:cTn id="10" dur="500"/>
                                        <p:tgtEl>
                                          <p:spTgt spid="24"/>
                                        </p:tgtEl>
                                      </p:cBhvr>
                                    </p:animEffect>
                                  </p:childTnLst>
                                </p:cTn>
                              </p:par>
                              <p:par>
                                <p:cTn id="11" presetID="9" presetClass="entr" presetSubtype="0" fill="hold" nodeType="withEffect">
                                  <p:stCondLst>
                                    <p:cond delay="0"/>
                                  </p:stCondLst>
                                  <p:childTnLst>
                                    <p:set>
                                      <p:cBhvr>
                                        <p:cTn id="12" dur="1" fill="hold">
                                          <p:stCondLst>
                                            <p:cond delay="0"/>
                                          </p:stCondLst>
                                        </p:cTn>
                                        <p:tgtEl>
                                          <p:spTgt spid="65"/>
                                        </p:tgtEl>
                                        <p:attrNameLst>
                                          <p:attrName>style.visibility</p:attrName>
                                        </p:attrNameLst>
                                      </p:cBhvr>
                                      <p:to>
                                        <p:strVal val="visible"/>
                                      </p:to>
                                    </p:set>
                                    <p:animEffect transition="in" filter="dissolve">
                                      <p:cBhvr>
                                        <p:cTn id="13" dur="500"/>
                                        <p:tgtEl>
                                          <p:spTgt spid="6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dissolve">
                                      <p:cBhvr>
                                        <p:cTn id="18" dur="1000"/>
                                        <p:tgtEl>
                                          <p:spTgt spid="26"/>
                                        </p:tgtEl>
                                      </p:cBhvr>
                                    </p:animEffect>
                                  </p:childTnLst>
                                </p:cTn>
                              </p:par>
                              <p:par>
                                <p:cTn id="19" presetID="9"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dissolve">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dissolve">
                                      <p:cBhvr>
                                        <p:cTn id="26" dur="1000"/>
                                        <p:tgtEl>
                                          <p:spTgt spid="27"/>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dissolve">
                                      <p:cBhvr>
                                        <p:cTn id="29" dur="1000"/>
                                        <p:tgtEl>
                                          <p:spTgt spid="31"/>
                                        </p:tgtEl>
                                      </p:cBhvr>
                                    </p:animEffect>
                                  </p:childTnLst>
                                </p:cTn>
                              </p:par>
                              <p:par>
                                <p:cTn id="30" presetID="9" presetClass="exit" presetSubtype="0" fill="hold" nodeType="withEffect">
                                  <p:stCondLst>
                                    <p:cond delay="0"/>
                                  </p:stCondLst>
                                  <p:childTnLst>
                                    <p:animEffect transition="out" filter="dissolve">
                                      <p:cBhvr>
                                        <p:cTn id="31" dur="500"/>
                                        <p:tgtEl>
                                          <p:spTgt spid="11"/>
                                        </p:tgtEl>
                                      </p:cBhvr>
                                    </p:animEffect>
                                    <p:set>
                                      <p:cBhvr>
                                        <p:cTn id="32"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31"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P2P file distribution: BitTorrent </a:t>
            </a:r>
          </a:p>
        </p:txBody>
      </p:sp>
      <p:sp>
        <p:nvSpPr>
          <p:cNvPr id="170" name="Rectangle 3">
            <a:extLst>
              <a:ext uri="{FF2B5EF4-FFF2-40B4-BE49-F238E27FC236}">
                <a16:creationId xmlns:a16="http://schemas.microsoft.com/office/drawing/2014/main" id="{BE01B437-A61A-9B44-A8C0-5BAD0C5014B4}"/>
              </a:ext>
            </a:extLst>
          </p:cNvPr>
          <p:cNvSpPr txBox="1">
            <a:spLocks noChangeArrowheads="1"/>
          </p:cNvSpPr>
          <p:nvPr/>
        </p:nvSpPr>
        <p:spPr bwMode="auto">
          <a:xfrm>
            <a:off x="672727" y="1548887"/>
            <a:ext cx="5988276" cy="245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287338" indent="-287338"/>
            <a:r>
              <a:rPr lang="en-US" altLang="en-US" kern="0" dirty="0">
                <a:latin typeface="+mn-lt"/>
                <a:ea typeface="ＭＳ Ｐゴシック" panose="020B0600070205080204" pitchFamily="34" charset="-128"/>
              </a:rPr>
              <a:t>peer joining torrent: </a:t>
            </a:r>
          </a:p>
          <a:p>
            <a:pPr marL="681038" lvl="1" indent="-223838"/>
            <a:r>
              <a:rPr lang="en-US" altLang="en-US" kern="0" dirty="0">
                <a:latin typeface="+mn-lt"/>
                <a:ea typeface="ＭＳ Ｐゴシック" panose="020B0600070205080204" pitchFamily="34" charset="-128"/>
              </a:rPr>
              <a:t>has no chunks, but will accumulate them over time from other peers</a:t>
            </a:r>
          </a:p>
          <a:p>
            <a:pPr marL="681038" lvl="1" indent="-223838"/>
            <a:r>
              <a:rPr lang="en-US" altLang="en-US" kern="0" dirty="0">
                <a:latin typeface="+mn-lt"/>
                <a:ea typeface="ＭＳ Ｐゴシック" panose="020B0600070205080204" pitchFamily="34" charset="-128"/>
              </a:rPr>
              <a:t>registers with tracker to get list of peers, connects to subset of peers (</a:t>
            </a:r>
            <a:r>
              <a:rPr lang="ja-JP" altLang="en-US" kern="0">
                <a:latin typeface="+mn-lt"/>
                <a:ea typeface="ＭＳ Ｐゴシック" panose="020B0600070205080204" pitchFamily="34" charset="-128"/>
              </a:rPr>
              <a:t>“</a:t>
            </a:r>
            <a:r>
              <a:rPr lang="en-US" altLang="ja-JP" kern="0" dirty="0">
                <a:latin typeface="+mn-lt"/>
                <a:ea typeface="ＭＳ Ｐゴシック" panose="020B0600070205080204" pitchFamily="34" charset="-128"/>
              </a:rPr>
              <a:t>neighbors</a:t>
            </a:r>
            <a:r>
              <a:rPr lang="ja-JP" altLang="en-US" kern="0">
                <a:latin typeface="+mn-lt"/>
                <a:ea typeface="ＭＳ Ｐゴシック" panose="020B0600070205080204" pitchFamily="34" charset="-128"/>
              </a:rPr>
              <a:t>”</a:t>
            </a:r>
            <a:r>
              <a:rPr lang="en-US" altLang="ja-JP" kern="0" dirty="0">
                <a:latin typeface="+mn-lt"/>
                <a:ea typeface="ＭＳ Ｐゴシック" panose="020B0600070205080204" pitchFamily="34" charset="-128"/>
              </a:rPr>
              <a:t>)</a:t>
            </a:r>
            <a:endParaRPr lang="en-US" altLang="en-US" kern="0" dirty="0">
              <a:latin typeface="+mn-lt"/>
              <a:ea typeface="ＭＳ Ｐゴシック" panose="020B0600070205080204" pitchFamily="34" charset="-128"/>
            </a:endParaRPr>
          </a:p>
        </p:txBody>
      </p:sp>
      <p:sp>
        <p:nvSpPr>
          <p:cNvPr id="171" name="Rectangle 3">
            <a:extLst>
              <a:ext uri="{FF2B5EF4-FFF2-40B4-BE49-F238E27FC236}">
                <a16:creationId xmlns:a16="http://schemas.microsoft.com/office/drawing/2014/main" id="{5C2EB95A-93B0-5840-9C4D-A1762DAEA759}"/>
              </a:ext>
            </a:extLst>
          </p:cNvPr>
          <p:cNvSpPr>
            <a:spLocks noChangeArrowheads="1"/>
          </p:cNvSpPr>
          <p:nvPr/>
        </p:nvSpPr>
        <p:spPr bwMode="auto">
          <a:xfrm>
            <a:off x="689056" y="3728719"/>
            <a:ext cx="10987087" cy="2338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dirty="0">
                <a:solidFill>
                  <a:srgbClr val="000000"/>
                </a:solidFill>
                <a:latin typeface="+mn-lt"/>
              </a:rPr>
              <a:t>while downloading, peer uploads chunks to other peers</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dirty="0">
                <a:solidFill>
                  <a:srgbClr val="000000"/>
                </a:solidFill>
                <a:latin typeface="+mn-lt"/>
              </a:rPr>
              <a:t>peer may change peers with whom it exchanges chunks</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i="1" dirty="0">
                <a:solidFill>
                  <a:srgbClr val="CC0000"/>
                </a:solidFill>
                <a:latin typeface="+mn-lt"/>
              </a:rPr>
              <a:t>churn:</a:t>
            </a:r>
            <a:r>
              <a:rPr lang="en-US" altLang="en-US" sz="2800" dirty="0">
                <a:solidFill>
                  <a:srgbClr val="000000"/>
                </a:solidFill>
                <a:latin typeface="+mn-lt"/>
              </a:rPr>
              <a:t> peers may come and go</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dirty="0">
                <a:solidFill>
                  <a:srgbClr val="000000"/>
                </a:solidFill>
                <a:latin typeface="+mn-lt"/>
              </a:rPr>
              <a:t>once peer has entire file, it may (selfishly) leave or (altruistically) remain in torrent</a:t>
            </a:r>
          </a:p>
        </p:txBody>
      </p:sp>
      <p:grpSp>
        <p:nvGrpSpPr>
          <p:cNvPr id="2" name="Group 1">
            <a:extLst>
              <a:ext uri="{FF2B5EF4-FFF2-40B4-BE49-F238E27FC236}">
                <a16:creationId xmlns:a16="http://schemas.microsoft.com/office/drawing/2014/main" id="{8DCC6C24-30FA-4B4E-A269-8C92EE25BC46}"/>
              </a:ext>
            </a:extLst>
          </p:cNvPr>
          <p:cNvGrpSpPr/>
          <p:nvPr/>
        </p:nvGrpSpPr>
        <p:grpSpPr>
          <a:xfrm>
            <a:off x="7622267" y="1307114"/>
            <a:ext cx="3567113" cy="2233613"/>
            <a:chOff x="4911725" y="1368425"/>
            <a:chExt cx="3567113" cy="2233613"/>
          </a:xfrm>
        </p:grpSpPr>
        <p:sp>
          <p:nvSpPr>
            <p:cNvPr id="172" name="Line 25">
              <a:extLst>
                <a:ext uri="{FF2B5EF4-FFF2-40B4-BE49-F238E27FC236}">
                  <a16:creationId xmlns:a16="http://schemas.microsoft.com/office/drawing/2014/main" id="{14C1BFA3-2422-AC40-9443-EBE4B0BA4E51}"/>
                </a:ext>
              </a:extLst>
            </p:cNvPr>
            <p:cNvSpPr>
              <a:spLocks noChangeShapeType="1"/>
            </p:cNvSpPr>
            <p:nvPr/>
          </p:nvSpPr>
          <p:spPr bwMode="auto">
            <a:xfrm>
              <a:off x="6245225" y="1646238"/>
              <a:ext cx="1736725" cy="87947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3" name="Line 26">
              <a:extLst>
                <a:ext uri="{FF2B5EF4-FFF2-40B4-BE49-F238E27FC236}">
                  <a16:creationId xmlns:a16="http://schemas.microsoft.com/office/drawing/2014/main" id="{858C722B-AFD5-3E4D-9F07-FC6900AAFE1D}"/>
                </a:ext>
              </a:extLst>
            </p:cNvPr>
            <p:cNvSpPr>
              <a:spLocks noChangeShapeType="1"/>
            </p:cNvSpPr>
            <p:nvPr/>
          </p:nvSpPr>
          <p:spPr bwMode="auto">
            <a:xfrm>
              <a:off x="6107113" y="1739900"/>
              <a:ext cx="168275" cy="113347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4" name="Line 27">
              <a:extLst>
                <a:ext uri="{FF2B5EF4-FFF2-40B4-BE49-F238E27FC236}">
                  <a16:creationId xmlns:a16="http://schemas.microsoft.com/office/drawing/2014/main" id="{BE071C26-5E10-4944-8BF4-10C7EC327E51}"/>
                </a:ext>
              </a:extLst>
            </p:cNvPr>
            <p:cNvSpPr>
              <a:spLocks noChangeShapeType="1"/>
            </p:cNvSpPr>
            <p:nvPr/>
          </p:nvSpPr>
          <p:spPr bwMode="auto">
            <a:xfrm flipH="1" flipV="1">
              <a:off x="7223125" y="1590675"/>
              <a:ext cx="795338" cy="1905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5" name="Line 28">
              <a:extLst>
                <a:ext uri="{FF2B5EF4-FFF2-40B4-BE49-F238E27FC236}">
                  <a16:creationId xmlns:a16="http://schemas.microsoft.com/office/drawing/2014/main" id="{75CAFCCB-E9E5-7E49-A3F5-4958D9F89A19}"/>
                </a:ext>
              </a:extLst>
            </p:cNvPr>
            <p:cNvSpPr>
              <a:spLocks noChangeShapeType="1"/>
            </p:cNvSpPr>
            <p:nvPr/>
          </p:nvSpPr>
          <p:spPr bwMode="auto">
            <a:xfrm flipH="1">
              <a:off x="6667500" y="1925638"/>
              <a:ext cx="1389063" cy="1239837"/>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6" name="Line 29">
              <a:extLst>
                <a:ext uri="{FF2B5EF4-FFF2-40B4-BE49-F238E27FC236}">
                  <a16:creationId xmlns:a16="http://schemas.microsoft.com/office/drawing/2014/main" id="{1D50DE5F-310E-1E44-85DE-D65DD48DF2AF}"/>
                </a:ext>
              </a:extLst>
            </p:cNvPr>
            <p:cNvSpPr>
              <a:spLocks noChangeShapeType="1"/>
            </p:cNvSpPr>
            <p:nvPr/>
          </p:nvSpPr>
          <p:spPr bwMode="auto">
            <a:xfrm flipH="1">
              <a:off x="6726238" y="3152775"/>
              <a:ext cx="504825" cy="1016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7" name="Line 30">
              <a:extLst>
                <a:ext uri="{FF2B5EF4-FFF2-40B4-BE49-F238E27FC236}">
                  <a16:creationId xmlns:a16="http://schemas.microsoft.com/office/drawing/2014/main" id="{FCC71024-B200-2142-949F-7D4A1B58CB77}"/>
                </a:ext>
              </a:extLst>
            </p:cNvPr>
            <p:cNvSpPr>
              <a:spLocks noChangeShapeType="1"/>
            </p:cNvSpPr>
            <p:nvPr/>
          </p:nvSpPr>
          <p:spPr bwMode="auto">
            <a:xfrm flipH="1">
              <a:off x="6399213" y="1714500"/>
              <a:ext cx="612775" cy="1046163"/>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8" name="Line 31">
              <a:extLst>
                <a:ext uri="{FF2B5EF4-FFF2-40B4-BE49-F238E27FC236}">
                  <a16:creationId xmlns:a16="http://schemas.microsoft.com/office/drawing/2014/main" id="{1790AC52-1931-A649-B99C-E0E7A089EC28}"/>
                </a:ext>
              </a:extLst>
            </p:cNvPr>
            <p:cNvSpPr>
              <a:spLocks noChangeShapeType="1"/>
            </p:cNvSpPr>
            <p:nvPr/>
          </p:nvSpPr>
          <p:spPr bwMode="auto">
            <a:xfrm flipV="1">
              <a:off x="6511925" y="2579688"/>
              <a:ext cx="1443038" cy="3016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9" name="Line 32">
              <a:extLst>
                <a:ext uri="{FF2B5EF4-FFF2-40B4-BE49-F238E27FC236}">
                  <a16:creationId xmlns:a16="http://schemas.microsoft.com/office/drawing/2014/main" id="{89975C97-C827-D24A-B1B2-BA5EA5D13E31}"/>
                </a:ext>
              </a:extLst>
            </p:cNvPr>
            <p:cNvSpPr>
              <a:spLocks noChangeShapeType="1"/>
            </p:cNvSpPr>
            <p:nvPr/>
          </p:nvSpPr>
          <p:spPr bwMode="auto">
            <a:xfrm>
              <a:off x="7192963" y="1679575"/>
              <a:ext cx="804862" cy="7969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0" name="Line 33">
              <a:extLst>
                <a:ext uri="{FF2B5EF4-FFF2-40B4-BE49-F238E27FC236}">
                  <a16:creationId xmlns:a16="http://schemas.microsoft.com/office/drawing/2014/main" id="{955D94CA-F543-6C42-A481-B95EE01861CD}"/>
                </a:ext>
              </a:extLst>
            </p:cNvPr>
            <p:cNvSpPr>
              <a:spLocks noChangeShapeType="1"/>
            </p:cNvSpPr>
            <p:nvPr/>
          </p:nvSpPr>
          <p:spPr bwMode="auto">
            <a:xfrm>
              <a:off x="7494588" y="3165475"/>
              <a:ext cx="255587" cy="1365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1" name="Line 34">
              <a:extLst>
                <a:ext uri="{FF2B5EF4-FFF2-40B4-BE49-F238E27FC236}">
                  <a16:creationId xmlns:a16="http://schemas.microsoft.com/office/drawing/2014/main" id="{951F72DA-656A-D04D-A6C4-F256EFF9FBBB}"/>
                </a:ext>
              </a:extLst>
            </p:cNvPr>
            <p:cNvSpPr>
              <a:spLocks noChangeShapeType="1"/>
            </p:cNvSpPr>
            <p:nvPr/>
          </p:nvSpPr>
          <p:spPr bwMode="auto">
            <a:xfrm>
              <a:off x="6735763" y="3351213"/>
              <a:ext cx="1014412"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2" name="Line 38">
              <a:extLst>
                <a:ext uri="{FF2B5EF4-FFF2-40B4-BE49-F238E27FC236}">
                  <a16:creationId xmlns:a16="http://schemas.microsoft.com/office/drawing/2014/main" id="{ADF91B87-973E-B548-B697-7A4079F1C792}"/>
                </a:ext>
              </a:extLst>
            </p:cNvPr>
            <p:cNvSpPr>
              <a:spLocks noChangeShapeType="1"/>
            </p:cNvSpPr>
            <p:nvPr/>
          </p:nvSpPr>
          <p:spPr bwMode="auto">
            <a:xfrm flipH="1">
              <a:off x="7869238" y="2689225"/>
              <a:ext cx="179387" cy="585788"/>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pic>
          <p:nvPicPr>
            <p:cNvPr id="183" name="Picture 39" descr="Alice">
              <a:extLst>
                <a:ext uri="{FF2B5EF4-FFF2-40B4-BE49-F238E27FC236}">
                  <a16:creationId xmlns:a16="http://schemas.microsoft.com/office/drawing/2014/main" id="{6B053B54-9371-384F-AA52-C17465B4D3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11725" y="2139950"/>
              <a:ext cx="323850" cy="31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4" name="Group 70">
              <a:extLst>
                <a:ext uri="{FF2B5EF4-FFF2-40B4-BE49-F238E27FC236}">
                  <a16:creationId xmlns:a16="http://schemas.microsoft.com/office/drawing/2014/main" id="{C2114C23-66BC-A94F-90FC-3D02C545B220}"/>
                </a:ext>
              </a:extLst>
            </p:cNvPr>
            <p:cNvGrpSpPr>
              <a:grpSpLocks/>
            </p:cNvGrpSpPr>
            <p:nvPr/>
          </p:nvGrpSpPr>
          <p:grpSpPr bwMode="auto">
            <a:xfrm>
              <a:off x="5586413" y="1693863"/>
              <a:ext cx="2378075" cy="1350962"/>
              <a:chOff x="1752" y="2166"/>
              <a:chExt cx="2200" cy="1363"/>
            </a:xfrm>
          </p:grpSpPr>
          <p:sp>
            <p:nvSpPr>
              <p:cNvPr id="185" name="Line 22">
                <a:extLst>
                  <a:ext uri="{FF2B5EF4-FFF2-40B4-BE49-F238E27FC236}">
                    <a16:creationId xmlns:a16="http://schemas.microsoft.com/office/drawing/2014/main" id="{1EE108AC-8EA8-9E4A-8B60-F03F959667AE}"/>
                  </a:ext>
                </a:extLst>
              </p:cNvPr>
              <p:cNvSpPr>
                <a:spLocks noChangeShapeType="1"/>
              </p:cNvSpPr>
              <p:nvPr/>
            </p:nvSpPr>
            <p:spPr bwMode="auto">
              <a:xfrm flipV="1">
                <a:off x="1752" y="2166"/>
                <a:ext cx="361" cy="53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6" name="Line 23">
                <a:extLst>
                  <a:ext uri="{FF2B5EF4-FFF2-40B4-BE49-F238E27FC236}">
                    <a16:creationId xmlns:a16="http://schemas.microsoft.com/office/drawing/2014/main" id="{94D6AFB9-0FA7-C54C-9273-1A9C925AB8F0}"/>
                  </a:ext>
                </a:extLst>
              </p:cNvPr>
              <p:cNvSpPr>
                <a:spLocks noChangeShapeType="1"/>
              </p:cNvSpPr>
              <p:nvPr/>
            </p:nvSpPr>
            <p:spPr bwMode="auto">
              <a:xfrm flipV="1">
                <a:off x="1770" y="2352"/>
                <a:ext cx="2182" cy="4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7" name="Line 24">
                <a:extLst>
                  <a:ext uri="{FF2B5EF4-FFF2-40B4-BE49-F238E27FC236}">
                    <a16:creationId xmlns:a16="http://schemas.microsoft.com/office/drawing/2014/main" id="{5EF4CD56-8EA9-104D-8536-971136B66A3E}"/>
                  </a:ext>
                </a:extLst>
              </p:cNvPr>
              <p:cNvSpPr>
                <a:spLocks noChangeShapeType="1"/>
              </p:cNvSpPr>
              <p:nvPr/>
            </p:nvSpPr>
            <p:spPr bwMode="auto">
              <a:xfrm>
                <a:off x="1786" y="2820"/>
                <a:ext cx="1550" cy="70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88" name="Group 74">
              <a:extLst>
                <a:ext uri="{FF2B5EF4-FFF2-40B4-BE49-F238E27FC236}">
                  <a16:creationId xmlns:a16="http://schemas.microsoft.com/office/drawing/2014/main" id="{6DD06914-3CEB-5944-8E89-2281584DCD9B}"/>
                </a:ext>
              </a:extLst>
            </p:cNvPr>
            <p:cNvGrpSpPr>
              <a:grpSpLocks/>
            </p:cNvGrpSpPr>
            <p:nvPr/>
          </p:nvGrpSpPr>
          <p:grpSpPr bwMode="auto">
            <a:xfrm>
              <a:off x="5245100" y="1374775"/>
              <a:ext cx="292100" cy="517525"/>
              <a:chOff x="4140" y="429"/>
              <a:chExt cx="1425" cy="2396"/>
            </a:xfrm>
          </p:grpSpPr>
          <p:sp>
            <p:nvSpPr>
              <p:cNvPr id="189" name="Freeform 75">
                <a:extLst>
                  <a:ext uri="{FF2B5EF4-FFF2-40B4-BE49-F238E27FC236}">
                    <a16:creationId xmlns:a16="http://schemas.microsoft.com/office/drawing/2014/main" id="{F5672D96-1DC0-8542-9E0B-AF784B6A0C4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0" name="Rectangle 76">
                <a:extLst>
                  <a:ext uri="{FF2B5EF4-FFF2-40B4-BE49-F238E27FC236}">
                    <a16:creationId xmlns:a16="http://schemas.microsoft.com/office/drawing/2014/main" id="{C336E614-D216-1B4B-9137-3DC6CF7E4949}"/>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1" name="Freeform 77">
                <a:extLst>
                  <a:ext uri="{FF2B5EF4-FFF2-40B4-BE49-F238E27FC236}">
                    <a16:creationId xmlns:a16="http://schemas.microsoft.com/office/drawing/2014/main" id="{CF30086E-5442-B544-9BE6-2A8083677BA3}"/>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2" name="Freeform 78">
                <a:extLst>
                  <a:ext uri="{FF2B5EF4-FFF2-40B4-BE49-F238E27FC236}">
                    <a16:creationId xmlns:a16="http://schemas.microsoft.com/office/drawing/2014/main" id="{6218844C-628C-9547-A930-560D56E3C7B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3" name="Rectangle 79">
                <a:extLst>
                  <a:ext uri="{FF2B5EF4-FFF2-40B4-BE49-F238E27FC236}">
                    <a16:creationId xmlns:a16="http://schemas.microsoft.com/office/drawing/2014/main" id="{78F96A30-FAB7-9144-8F42-1A1B06A335B9}"/>
                  </a:ext>
                </a:extLst>
              </p:cNvPr>
              <p:cNvSpPr>
                <a:spLocks noChangeArrowheads="1"/>
              </p:cNvSpPr>
              <p:nvPr/>
            </p:nvSpPr>
            <p:spPr bwMode="auto">
              <a:xfrm>
                <a:off x="4210" y="694"/>
                <a:ext cx="596"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94" name="Group 80">
                <a:extLst>
                  <a:ext uri="{FF2B5EF4-FFF2-40B4-BE49-F238E27FC236}">
                    <a16:creationId xmlns:a16="http://schemas.microsoft.com/office/drawing/2014/main" id="{CECE58F7-7C4A-6F4D-B141-662B63F4AA86}"/>
                  </a:ext>
                </a:extLst>
              </p:cNvPr>
              <p:cNvGrpSpPr>
                <a:grpSpLocks/>
              </p:cNvGrpSpPr>
              <p:nvPr/>
            </p:nvGrpSpPr>
            <p:grpSpPr bwMode="auto">
              <a:xfrm>
                <a:off x="4749" y="668"/>
                <a:ext cx="581" cy="145"/>
                <a:chOff x="614" y="2568"/>
                <a:chExt cx="725" cy="139"/>
              </a:xfrm>
            </p:grpSpPr>
            <p:sp>
              <p:nvSpPr>
                <p:cNvPr id="219" name="AutoShape 81">
                  <a:extLst>
                    <a:ext uri="{FF2B5EF4-FFF2-40B4-BE49-F238E27FC236}">
                      <a16:creationId xmlns:a16="http://schemas.microsoft.com/office/drawing/2014/main" id="{D6885AAA-38B2-874F-868F-D00AB0AE0D26}"/>
                    </a:ext>
                  </a:extLst>
                </p:cNvPr>
                <p:cNvSpPr>
                  <a:spLocks noChangeArrowheads="1"/>
                </p:cNvSpPr>
                <p:nvPr/>
              </p:nvSpPr>
              <p:spPr bwMode="auto">
                <a:xfrm>
                  <a:off x="618" y="2571"/>
                  <a:ext cx="725"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0" name="AutoShape 82">
                  <a:extLst>
                    <a:ext uri="{FF2B5EF4-FFF2-40B4-BE49-F238E27FC236}">
                      <a16:creationId xmlns:a16="http://schemas.microsoft.com/office/drawing/2014/main" id="{D61DCFC9-1720-7344-ADE6-5BD09A2BF12B}"/>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95" name="Rectangle 83">
                <a:extLst>
                  <a:ext uri="{FF2B5EF4-FFF2-40B4-BE49-F238E27FC236}">
                    <a16:creationId xmlns:a16="http://schemas.microsoft.com/office/drawing/2014/main" id="{00D3BEA9-BA94-4044-B1D5-60A03C5C5821}"/>
                  </a:ext>
                </a:extLst>
              </p:cNvPr>
              <p:cNvSpPr>
                <a:spLocks noChangeArrowheads="1"/>
              </p:cNvSpPr>
              <p:nvPr/>
            </p:nvSpPr>
            <p:spPr bwMode="auto">
              <a:xfrm>
                <a:off x="4225" y="1017"/>
                <a:ext cx="596" cy="51"/>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96" name="Group 84">
                <a:extLst>
                  <a:ext uri="{FF2B5EF4-FFF2-40B4-BE49-F238E27FC236}">
                    <a16:creationId xmlns:a16="http://schemas.microsoft.com/office/drawing/2014/main" id="{641C2446-7A8F-504B-A8D3-FFEE0A9F637A}"/>
                  </a:ext>
                </a:extLst>
              </p:cNvPr>
              <p:cNvGrpSpPr>
                <a:grpSpLocks/>
              </p:cNvGrpSpPr>
              <p:nvPr/>
            </p:nvGrpSpPr>
            <p:grpSpPr bwMode="auto">
              <a:xfrm>
                <a:off x="4747" y="994"/>
                <a:ext cx="581" cy="134"/>
                <a:chOff x="614" y="2568"/>
                <a:chExt cx="725" cy="139"/>
              </a:xfrm>
            </p:grpSpPr>
            <p:sp>
              <p:nvSpPr>
                <p:cNvPr id="217" name="AutoShape 85">
                  <a:extLst>
                    <a:ext uri="{FF2B5EF4-FFF2-40B4-BE49-F238E27FC236}">
                      <a16:creationId xmlns:a16="http://schemas.microsoft.com/office/drawing/2014/main" id="{C1F8A523-4462-AA4E-A2CA-29700E5DA9B6}"/>
                    </a:ext>
                  </a:extLst>
                </p:cNvPr>
                <p:cNvSpPr>
                  <a:spLocks noChangeArrowheads="1"/>
                </p:cNvSpPr>
                <p:nvPr/>
              </p:nvSpPr>
              <p:spPr bwMode="auto">
                <a:xfrm>
                  <a:off x="610" y="2569"/>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8" name="AutoShape 86">
                  <a:extLst>
                    <a:ext uri="{FF2B5EF4-FFF2-40B4-BE49-F238E27FC236}">
                      <a16:creationId xmlns:a16="http://schemas.microsoft.com/office/drawing/2014/main" id="{A7658F20-DB1E-464F-B607-89092583FB5B}"/>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97" name="Rectangle 87">
                <a:extLst>
                  <a:ext uri="{FF2B5EF4-FFF2-40B4-BE49-F238E27FC236}">
                    <a16:creationId xmlns:a16="http://schemas.microsoft.com/office/drawing/2014/main" id="{FF6AAAAA-212A-7640-8D6B-0B6EBD377D7F}"/>
                  </a:ext>
                </a:extLst>
              </p:cNvPr>
              <p:cNvSpPr>
                <a:spLocks noChangeArrowheads="1"/>
              </p:cNvSpPr>
              <p:nvPr/>
            </p:nvSpPr>
            <p:spPr bwMode="auto">
              <a:xfrm>
                <a:off x="4217" y="1355"/>
                <a:ext cx="596" cy="51"/>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8" name="Rectangle 88">
                <a:extLst>
                  <a:ext uri="{FF2B5EF4-FFF2-40B4-BE49-F238E27FC236}">
                    <a16:creationId xmlns:a16="http://schemas.microsoft.com/office/drawing/2014/main" id="{634123E3-AB71-9F41-AD39-43B0691F13F6}"/>
                  </a:ext>
                </a:extLst>
              </p:cNvPr>
              <p:cNvSpPr>
                <a:spLocks noChangeArrowheads="1"/>
              </p:cNvSpPr>
              <p:nvPr/>
            </p:nvSpPr>
            <p:spPr bwMode="auto">
              <a:xfrm>
                <a:off x="4225" y="1656"/>
                <a:ext cx="596"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99" name="Group 89">
                <a:extLst>
                  <a:ext uri="{FF2B5EF4-FFF2-40B4-BE49-F238E27FC236}">
                    <a16:creationId xmlns:a16="http://schemas.microsoft.com/office/drawing/2014/main" id="{DC8E4BD8-4B64-1943-9731-721699A50BDF}"/>
                  </a:ext>
                </a:extLst>
              </p:cNvPr>
              <p:cNvGrpSpPr>
                <a:grpSpLocks/>
              </p:cNvGrpSpPr>
              <p:nvPr/>
            </p:nvGrpSpPr>
            <p:grpSpPr bwMode="auto">
              <a:xfrm>
                <a:off x="4735" y="1627"/>
                <a:ext cx="582" cy="151"/>
                <a:chOff x="614" y="2568"/>
                <a:chExt cx="725" cy="139"/>
              </a:xfrm>
            </p:grpSpPr>
            <p:sp>
              <p:nvSpPr>
                <p:cNvPr id="215" name="AutoShape 90">
                  <a:extLst>
                    <a:ext uri="{FF2B5EF4-FFF2-40B4-BE49-F238E27FC236}">
                      <a16:creationId xmlns:a16="http://schemas.microsoft.com/office/drawing/2014/main" id="{9D762048-3A14-564D-8D32-3584214E9D4D}"/>
                    </a:ext>
                  </a:extLst>
                </p:cNvPr>
                <p:cNvSpPr>
                  <a:spLocks noChangeArrowheads="1"/>
                </p:cNvSpPr>
                <p:nvPr/>
              </p:nvSpPr>
              <p:spPr bwMode="auto">
                <a:xfrm>
                  <a:off x="616" y="2568"/>
                  <a:ext cx="724"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6" name="AutoShape 91">
                  <a:extLst>
                    <a:ext uri="{FF2B5EF4-FFF2-40B4-BE49-F238E27FC236}">
                      <a16:creationId xmlns:a16="http://schemas.microsoft.com/office/drawing/2014/main" id="{70B9E041-38D0-8A42-BB42-D0980C10A86A}"/>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00" name="Freeform 92">
                <a:extLst>
                  <a:ext uri="{FF2B5EF4-FFF2-40B4-BE49-F238E27FC236}">
                    <a16:creationId xmlns:a16="http://schemas.microsoft.com/office/drawing/2014/main" id="{A2F57490-585D-EB4E-AE3D-BCA33E2C5CC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01" name="Group 93">
                <a:extLst>
                  <a:ext uri="{FF2B5EF4-FFF2-40B4-BE49-F238E27FC236}">
                    <a16:creationId xmlns:a16="http://schemas.microsoft.com/office/drawing/2014/main" id="{E23C7B19-F840-FC48-9713-9AD00E8223E6}"/>
                  </a:ext>
                </a:extLst>
              </p:cNvPr>
              <p:cNvGrpSpPr>
                <a:grpSpLocks/>
              </p:cNvGrpSpPr>
              <p:nvPr/>
            </p:nvGrpSpPr>
            <p:grpSpPr bwMode="auto">
              <a:xfrm>
                <a:off x="4739" y="1327"/>
                <a:ext cx="582" cy="139"/>
                <a:chOff x="614" y="2568"/>
                <a:chExt cx="725" cy="139"/>
              </a:xfrm>
            </p:grpSpPr>
            <p:sp>
              <p:nvSpPr>
                <p:cNvPr id="213" name="AutoShape 94">
                  <a:extLst>
                    <a:ext uri="{FF2B5EF4-FFF2-40B4-BE49-F238E27FC236}">
                      <a16:creationId xmlns:a16="http://schemas.microsoft.com/office/drawing/2014/main" id="{BF66CD5C-FF99-7742-A14E-2BF2A67A6C17}"/>
                    </a:ext>
                  </a:extLst>
                </p:cNvPr>
                <p:cNvSpPr>
                  <a:spLocks noChangeArrowheads="1"/>
                </p:cNvSpPr>
                <p:nvPr/>
              </p:nvSpPr>
              <p:spPr bwMode="auto">
                <a:xfrm>
                  <a:off x="611" y="2567"/>
                  <a:ext cx="724"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4" name="AutoShape 95">
                  <a:extLst>
                    <a:ext uri="{FF2B5EF4-FFF2-40B4-BE49-F238E27FC236}">
                      <a16:creationId xmlns:a16="http://schemas.microsoft.com/office/drawing/2014/main" id="{F9BFFD59-AD2B-894C-819C-8D0DB9F2B538}"/>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02" name="Rectangle 96">
                <a:extLst>
                  <a:ext uri="{FF2B5EF4-FFF2-40B4-BE49-F238E27FC236}">
                    <a16:creationId xmlns:a16="http://schemas.microsoft.com/office/drawing/2014/main" id="{136171A0-1A0E-8D4C-968B-D17501670E1F}"/>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3" name="Freeform 97">
                <a:extLst>
                  <a:ext uri="{FF2B5EF4-FFF2-40B4-BE49-F238E27FC236}">
                    <a16:creationId xmlns:a16="http://schemas.microsoft.com/office/drawing/2014/main" id="{C874C361-C380-FC49-8D1C-E30AEEA3FF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4" name="Freeform 98">
                <a:extLst>
                  <a:ext uri="{FF2B5EF4-FFF2-40B4-BE49-F238E27FC236}">
                    <a16:creationId xmlns:a16="http://schemas.microsoft.com/office/drawing/2014/main" id="{69C7F287-7595-D94A-87BF-95ED49C48A2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5" name="Oval 99">
                <a:extLst>
                  <a:ext uri="{FF2B5EF4-FFF2-40B4-BE49-F238E27FC236}">
                    <a16:creationId xmlns:a16="http://schemas.microsoft.com/office/drawing/2014/main" id="{B6E84AB5-17E1-1D48-BB79-04D2F00750E0}"/>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6" name="Freeform 100">
                <a:extLst>
                  <a:ext uri="{FF2B5EF4-FFF2-40B4-BE49-F238E27FC236}">
                    <a16:creationId xmlns:a16="http://schemas.microsoft.com/office/drawing/2014/main" id="{AF0BF05C-4E38-CD4D-AAFA-E3493B155287}"/>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7" name="AutoShape 101">
                <a:extLst>
                  <a:ext uri="{FF2B5EF4-FFF2-40B4-BE49-F238E27FC236}">
                    <a16:creationId xmlns:a16="http://schemas.microsoft.com/office/drawing/2014/main" id="{3BB53BC2-8678-8446-A21F-7F33E9E59671}"/>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8" name="AutoShape 102">
                <a:extLst>
                  <a:ext uri="{FF2B5EF4-FFF2-40B4-BE49-F238E27FC236}">
                    <a16:creationId xmlns:a16="http://schemas.microsoft.com/office/drawing/2014/main" id="{FA369464-AABC-BC43-830F-4E4F32FF70D7}"/>
                  </a:ext>
                </a:extLst>
              </p:cNvPr>
              <p:cNvSpPr>
                <a:spLocks noChangeArrowheads="1"/>
              </p:cNvSpPr>
              <p:nvPr/>
            </p:nvSpPr>
            <p:spPr bwMode="auto">
              <a:xfrm>
                <a:off x="4210" y="2707"/>
                <a:ext cx="1069" cy="8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9" name="Oval 103">
                <a:extLst>
                  <a:ext uri="{FF2B5EF4-FFF2-40B4-BE49-F238E27FC236}">
                    <a16:creationId xmlns:a16="http://schemas.microsoft.com/office/drawing/2014/main" id="{0447F744-AF3E-9645-978F-EF1BDF0F8284}"/>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0" name="Oval 104">
                <a:extLst>
                  <a:ext uri="{FF2B5EF4-FFF2-40B4-BE49-F238E27FC236}">
                    <a16:creationId xmlns:a16="http://schemas.microsoft.com/office/drawing/2014/main" id="{F3C8D210-BF7D-C848-B9FD-FC1172BBD07F}"/>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1" name="Oval 105">
                <a:extLst>
                  <a:ext uri="{FF2B5EF4-FFF2-40B4-BE49-F238E27FC236}">
                    <a16:creationId xmlns:a16="http://schemas.microsoft.com/office/drawing/2014/main" id="{1162ED20-6D4D-2B4D-84EF-299FDEE0E91E}"/>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2" name="Rectangle 106">
                <a:extLst>
                  <a:ext uri="{FF2B5EF4-FFF2-40B4-BE49-F238E27FC236}">
                    <a16:creationId xmlns:a16="http://schemas.microsoft.com/office/drawing/2014/main" id="{922CF934-873F-EE4F-8726-E969CD36EACF}"/>
                  </a:ext>
                </a:extLst>
              </p:cNvPr>
              <p:cNvSpPr>
                <a:spLocks noChangeArrowheads="1"/>
              </p:cNvSpPr>
              <p:nvPr/>
            </p:nvSpPr>
            <p:spPr bwMode="auto">
              <a:xfrm>
                <a:off x="5062" y="1833"/>
                <a:ext cx="85"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1" name="Group 107">
              <a:extLst>
                <a:ext uri="{FF2B5EF4-FFF2-40B4-BE49-F238E27FC236}">
                  <a16:creationId xmlns:a16="http://schemas.microsoft.com/office/drawing/2014/main" id="{C09F8334-EB5D-B748-8BA6-989D939E72C2}"/>
                </a:ext>
              </a:extLst>
            </p:cNvPr>
            <p:cNvGrpSpPr>
              <a:grpSpLocks/>
            </p:cNvGrpSpPr>
            <p:nvPr/>
          </p:nvGrpSpPr>
          <p:grpSpPr bwMode="auto">
            <a:xfrm>
              <a:off x="6311900" y="3176588"/>
              <a:ext cx="434975" cy="349250"/>
              <a:chOff x="-44" y="1473"/>
              <a:chExt cx="981" cy="1105"/>
            </a:xfrm>
          </p:grpSpPr>
          <p:pic>
            <p:nvPicPr>
              <p:cNvPr id="222" name="Picture 108" descr="desktop_computer_stylized_medium">
                <a:extLst>
                  <a:ext uri="{FF2B5EF4-FFF2-40B4-BE49-F238E27FC236}">
                    <a16:creationId xmlns:a16="http://schemas.microsoft.com/office/drawing/2014/main" id="{7B90278E-E343-294D-95CB-02DB24F6F55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 name="Freeform 109">
                <a:extLst>
                  <a:ext uri="{FF2B5EF4-FFF2-40B4-BE49-F238E27FC236}">
                    <a16:creationId xmlns:a16="http://schemas.microsoft.com/office/drawing/2014/main" id="{C59628E1-7338-E340-96DD-685A37B0462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4" name="Group 110">
              <a:extLst>
                <a:ext uri="{FF2B5EF4-FFF2-40B4-BE49-F238E27FC236}">
                  <a16:creationId xmlns:a16="http://schemas.microsoft.com/office/drawing/2014/main" id="{698F5DBF-2E9C-2B40-817E-23F3F51AF6C5}"/>
                </a:ext>
              </a:extLst>
            </p:cNvPr>
            <p:cNvGrpSpPr>
              <a:grpSpLocks/>
            </p:cNvGrpSpPr>
            <p:nvPr/>
          </p:nvGrpSpPr>
          <p:grpSpPr bwMode="auto">
            <a:xfrm flipH="1">
              <a:off x="7716838" y="3252788"/>
              <a:ext cx="434975" cy="349250"/>
              <a:chOff x="-44" y="1473"/>
              <a:chExt cx="981" cy="1105"/>
            </a:xfrm>
          </p:grpSpPr>
          <p:pic>
            <p:nvPicPr>
              <p:cNvPr id="225" name="Picture 111" descr="desktop_computer_stylized_medium">
                <a:extLst>
                  <a:ext uri="{FF2B5EF4-FFF2-40B4-BE49-F238E27FC236}">
                    <a16:creationId xmlns:a16="http://schemas.microsoft.com/office/drawing/2014/main" id="{A569F870-B03B-2547-AF54-2C7AB5CBA06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 name="Freeform 112">
                <a:extLst>
                  <a:ext uri="{FF2B5EF4-FFF2-40B4-BE49-F238E27FC236}">
                    <a16:creationId xmlns:a16="http://schemas.microsoft.com/office/drawing/2014/main" id="{FE964CAF-BEB0-BB4E-AFC5-27ADA2EB8BD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7" name="Group 113">
              <a:extLst>
                <a:ext uri="{FF2B5EF4-FFF2-40B4-BE49-F238E27FC236}">
                  <a16:creationId xmlns:a16="http://schemas.microsoft.com/office/drawing/2014/main" id="{87763CBB-3A99-594D-9997-C76D56E76D3C}"/>
                </a:ext>
              </a:extLst>
            </p:cNvPr>
            <p:cNvGrpSpPr>
              <a:grpSpLocks/>
            </p:cNvGrpSpPr>
            <p:nvPr/>
          </p:nvGrpSpPr>
          <p:grpSpPr bwMode="auto">
            <a:xfrm flipH="1">
              <a:off x="7988300" y="2457450"/>
              <a:ext cx="434975" cy="349250"/>
              <a:chOff x="-44" y="1473"/>
              <a:chExt cx="981" cy="1105"/>
            </a:xfrm>
          </p:grpSpPr>
          <p:pic>
            <p:nvPicPr>
              <p:cNvPr id="228" name="Picture 114" descr="desktop_computer_stylized_medium">
                <a:extLst>
                  <a:ext uri="{FF2B5EF4-FFF2-40B4-BE49-F238E27FC236}">
                    <a16:creationId xmlns:a16="http://schemas.microsoft.com/office/drawing/2014/main" id="{3267E1E1-F140-B44D-B892-C5FED1C277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 name="Freeform 115">
                <a:extLst>
                  <a:ext uri="{FF2B5EF4-FFF2-40B4-BE49-F238E27FC236}">
                    <a16:creationId xmlns:a16="http://schemas.microsoft.com/office/drawing/2014/main" id="{4F25EA7B-20CB-6C44-8B62-34CDC776210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0" name="Group 116">
              <a:extLst>
                <a:ext uri="{FF2B5EF4-FFF2-40B4-BE49-F238E27FC236}">
                  <a16:creationId xmlns:a16="http://schemas.microsoft.com/office/drawing/2014/main" id="{169372BE-08CD-7743-8E5E-EC2549832F55}"/>
                </a:ext>
              </a:extLst>
            </p:cNvPr>
            <p:cNvGrpSpPr>
              <a:grpSpLocks/>
            </p:cNvGrpSpPr>
            <p:nvPr/>
          </p:nvGrpSpPr>
          <p:grpSpPr bwMode="auto">
            <a:xfrm flipH="1">
              <a:off x="8043863" y="1706563"/>
              <a:ext cx="434975" cy="349250"/>
              <a:chOff x="-44" y="1473"/>
              <a:chExt cx="981" cy="1105"/>
            </a:xfrm>
          </p:grpSpPr>
          <p:pic>
            <p:nvPicPr>
              <p:cNvPr id="231" name="Picture 117" descr="desktop_computer_stylized_medium">
                <a:extLst>
                  <a:ext uri="{FF2B5EF4-FFF2-40B4-BE49-F238E27FC236}">
                    <a16:creationId xmlns:a16="http://schemas.microsoft.com/office/drawing/2014/main" id="{5232EB59-D06A-CC48-8C1F-E6DAC4976BC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18">
                <a:extLst>
                  <a:ext uri="{FF2B5EF4-FFF2-40B4-BE49-F238E27FC236}">
                    <a16:creationId xmlns:a16="http://schemas.microsoft.com/office/drawing/2014/main" id="{7E7C9F9D-CF89-7545-A1F6-153E2A098F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3" name="Group 119">
              <a:extLst>
                <a:ext uri="{FF2B5EF4-FFF2-40B4-BE49-F238E27FC236}">
                  <a16:creationId xmlns:a16="http://schemas.microsoft.com/office/drawing/2014/main" id="{6869CE49-D074-8547-B1D6-1F3B5B649CF4}"/>
                </a:ext>
              </a:extLst>
            </p:cNvPr>
            <p:cNvGrpSpPr>
              <a:grpSpLocks/>
            </p:cNvGrpSpPr>
            <p:nvPr/>
          </p:nvGrpSpPr>
          <p:grpSpPr bwMode="auto">
            <a:xfrm flipH="1">
              <a:off x="6911975" y="1368425"/>
              <a:ext cx="434975" cy="349250"/>
              <a:chOff x="-44" y="1473"/>
              <a:chExt cx="981" cy="1105"/>
            </a:xfrm>
          </p:grpSpPr>
          <p:pic>
            <p:nvPicPr>
              <p:cNvPr id="234" name="Picture 120" descr="desktop_computer_stylized_medium">
                <a:extLst>
                  <a:ext uri="{FF2B5EF4-FFF2-40B4-BE49-F238E27FC236}">
                    <a16:creationId xmlns:a16="http://schemas.microsoft.com/office/drawing/2014/main" id="{CE44033F-D4B7-7D46-9D32-0960EEB7B5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21">
                <a:extLst>
                  <a:ext uri="{FF2B5EF4-FFF2-40B4-BE49-F238E27FC236}">
                    <a16:creationId xmlns:a16="http://schemas.microsoft.com/office/drawing/2014/main" id="{45A28D47-C9B3-0346-8D70-361E7A4895B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6" name="Group 123">
              <a:extLst>
                <a:ext uri="{FF2B5EF4-FFF2-40B4-BE49-F238E27FC236}">
                  <a16:creationId xmlns:a16="http://schemas.microsoft.com/office/drawing/2014/main" id="{4E1A9762-2C71-9742-9958-EB2D29E68E6E}"/>
                </a:ext>
              </a:extLst>
            </p:cNvPr>
            <p:cNvGrpSpPr>
              <a:grpSpLocks/>
            </p:cNvGrpSpPr>
            <p:nvPr/>
          </p:nvGrpSpPr>
          <p:grpSpPr bwMode="auto">
            <a:xfrm>
              <a:off x="5824538" y="1411288"/>
              <a:ext cx="434975" cy="349250"/>
              <a:chOff x="-44" y="1473"/>
              <a:chExt cx="981" cy="1105"/>
            </a:xfrm>
          </p:grpSpPr>
          <p:pic>
            <p:nvPicPr>
              <p:cNvPr id="237" name="Picture 124" descr="desktop_computer_stylized_medium">
                <a:extLst>
                  <a:ext uri="{FF2B5EF4-FFF2-40B4-BE49-F238E27FC236}">
                    <a16:creationId xmlns:a16="http://schemas.microsoft.com/office/drawing/2014/main" id="{55B1C28D-66D6-DE4E-ADB5-D53BE1D2A0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25">
                <a:extLst>
                  <a:ext uri="{FF2B5EF4-FFF2-40B4-BE49-F238E27FC236}">
                    <a16:creationId xmlns:a16="http://schemas.microsoft.com/office/drawing/2014/main" id="{4765CFB0-3F34-B94A-BC7F-EA339FAACF4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9" name="Group 126">
              <a:extLst>
                <a:ext uri="{FF2B5EF4-FFF2-40B4-BE49-F238E27FC236}">
                  <a16:creationId xmlns:a16="http://schemas.microsoft.com/office/drawing/2014/main" id="{BE7F0DCF-B627-C847-8279-68A197C89CAF}"/>
                </a:ext>
              </a:extLst>
            </p:cNvPr>
            <p:cNvGrpSpPr>
              <a:grpSpLocks/>
            </p:cNvGrpSpPr>
            <p:nvPr/>
          </p:nvGrpSpPr>
          <p:grpSpPr bwMode="auto">
            <a:xfrm>
              <a:off x="5159375" y="2162175"/>
              <a:ext cx="434975" cy="349250"/>
              <a:chOff x="-44" y="1473"/>
              <a:chExt cx="981" cy="1105"/>
            </a:xfrm>
          </p:grpSpPr>
          <p:pic>
            <p:nvPicPr>
              <p:cNvPr id="240" name="Picture 127" descr="desktop_computer_stylized_medium">
                <a:extLst>
                  <a:ext uri="{FF2B5EF4-FFF2-40B4-BE49-F238E27FC236}">
                    <a16:creationId xmlns:a16="http://schemas.microsoft.com/office/drawing/2014/main" id="{BA3AF685-5B1F-CC40-BCAF-7158B2390DB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28">
                <a:extLst>
                  <a:ext uri="{FF2B5EF4-FFF2-40B4-BE49-F238E27FC236}">
                    <a16:creationId xmlns:a16="http://schemas.microsoft.com/office/drawing/2014/main" id="{1A33777F-82DA-EC46-B881-5C25C2D626A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42" name="Group 129">
              <a:extLst>
                <a:ext uri="{FF2B5EF4-FFF2-40B4-BE49-F238E27FC236}">
                  <a16:creationId xmlns:a16="http://schemas.microsoft.com/office/drawing/2014/main" id="{A4323D8E-CD7F-4742-B00D-A10D592D03EA}"/>
                </a:ext>
              </a:extLst>
            </p:cNvPr>
            <p:cNvGrpSpPr>
              <a:grpSpLocks/>
            </p:cNvGrpSpPr>
            <p:nvPr/>
          </p:nvGrpSpPr>
          <p:grpSpPr bwMode="auto">
            <a:xfrm>
              <a:off x="6129338" y="2749550"/>
              <a:ext cx="434975" cy="349250"/>
              <a:chOff x="-44" y="1473"/>
              <a:chExt cx="981" cy="1105"/>
            </a:xfrm>
          </p:grpSpPr>
          <p:pic>
            <p:nvPicPr>
              <p:cNvPr id="243" name="Picture 130" descr="desktop_computer_stylized_medium">
                <a:extLst>
                  <a:ext uri="{FF2B5EF4-FFF2-40B4-BE49-F238E27FC236}">
                    <a16:creationId xmlns:a16="http://schemas.microsoft.com/office/drawing/2014/main" id="{39C6AFB3-E3B3-AA47-9771-00781B94A96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4" name="Freeform 131">
                <a:extLst>
                  <a:ext uri="{FF2B5EF4-FFF2-40B4-BE49-F238E27FC236}">
                    <a16:creationId xmlns:a16="http://schemas.microsoft.com/office/drawing/2014/main" id="{4679D4E0-5A0A-B34D-AA7C-D7A6E8AE3F8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45" name="Group 132">
              <a:extLst>
                <a:ext uri="{FF2B5EF4-FFF2-40B4-BE49-F238E27FC236}">
                  <a16:creationId xmlns:a16="http://schemas.microsoft.com/office/drawing/2014/main" id="{73C52904-5489-6E4E-8226-879A262911C4}"/>
                </a:ext>
              </a:extLst>
            </p:cNvPr>
            <p:cNvGrpSpPr>
              <a:grpSpLocks/>
            </p:cNvGrpSpPr>
            <p:nvPr/>
          </p:nvGrpSpPr>
          <p:grpSpPr bwMode="auto">
            <a:xfrm>
              <a:off x="7185025" y="2989263"/>
              <a:ext cx="325438" cy="261937"/>
              <a:chOff x="-44" y="1473"/>
              <a:chExt cx="981" cy="1105"/>
            </a:xfrm>
          </p:grpSpPr>
          <p:pic>
            <p:nvPicPr>
              <p:cNvPr id="246" name="Picture 133" descr="desktop_computer_stylized_medium">
                <a:extLst>
                  <a:ext uri="{FF2B5EF4-FFF2-40B4-BE49-F238E27FC236}">
                    <a16:creationId xmlns:a16="http://schemas.microsoft.com/office/drawing/2014/main" id="{E7C23640-AF67-8245-9B29-88C1A9B166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7" name="Freeform 134">
                <a:extLst>
                  <a:ext uri="{FF2B5EF4-FFF2-40B4-BE49-F238E27FC236}">
                    <a16:creationId xmlns:a16="http://schemas.microsoft.com/office/drawing/2014/main" id="{CDD2AFE9-4A15-5147-897C-7BE6039DB5A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sp>
        <p:nvSpPr>
          <p:cNvPr id="83" name="Slide Number Placeholder 2">
            <a:extLst>
              <a:ext uri="{FF2B5EF4-FFF2-40B4-BE49-F238E27FC236}">
                <a16:creationId xmlns:a16="http://schemas.microsoft.com/office/drawing/2014/main" id="{4878E67F-D509-FD42-BE8D-29D25C1A4FCA}"/>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87</a:t>
            </a:fld>
            <a:endParaRPr lang="en-US" dirty="0"/>
          </a:p>
        </p:txBody>
      </p:sp>
    </p:spTree>
    <p:extLst>
      <p:ext uri="{BB962C8B-B14F-4D97-AF65-F5344CB8AC3E}">
        <p14:creationId xmlns:p14="http://schemas.microsoft.com/office/powerpoint/2010/main" val="1506141398"/>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BitTorrent: requesting, sending file chunks</a:t>
            </a:r>
          </a:p>
        </p:txBody>
      </p:sp>
      <p:sp>
        <p:nvSpPr>
          <p:cNvPr id="85" name="Rectangle 4">
            <a:extLst>
              <a:ext uri="{FF2B5EF4-FFF2-40B4-BE49-F238E27FC236}">
                <a16:creationId xmlns:a16="http://schemas.microsoft.com/office/drawing/2014/main" id="{ABE3BA82-1C3D-064A-9166-C67DC2170C39}"/>
              </a:ext>
            </a:extLst>
          </p:cNvPr>
          <p:cNvSpPr txBox="1">
            <a:spLocks noChangeArrowheads="1"/>
          </p:cNvSpPr>
          <p:nvPr/>
        </p:nvSpPr>
        <p:spPr>
          <a:xfrm>
            <a:off x="798691" y="1510619"/>
            <a:ext cx="4521200" cy="41179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indent="0">
              <a:buFont typeface="Wingdings" charset="0"/>
              <a:buNone/>
              <a:defRPr/>
            </a:pPr>
            <a:r>
              <a:rPr lang="en-US" sz="3200" dirty="0">
                <a:solidFill>
                  <a:srgbClr val="CC0000"/>
                </a:solidFill>
              </a:rPr>
              <a:t>Requesting chunks:</a:t>
            </a:r>
          </a:p>
          <a:p>
            <a:pPr marL="406400" indent="-276225">
              <a:buFont typeface="Wingdings" charset="2"/>
              <a:buChar char="§"/>
              <a:defRPr/>
            </a:pPr>
            <a:r>
              <a:rPr lang="en-US" dirty="0"/>
              <a:t>at any given time, different peers have different subsets of file chunks</a:t>
            </a:r>
          </a:p>
          <a:p>
            <a:pPr marL="406400" indent="-276225">
              <a:buFont typeface="Wingdings" charset="2"/>
              <a:buChar char="§"/>
              <a:defRPr/>
            </a:pPr>
            <a:r>
              <a:rPr lang="en-US" dirty="0"/>
              <a:t>periodically, Alice asks each peer for list of chunks that they have</a:t>
            </a:r>
          </a:p>
          <a:p>
            <a:pPr marL="406400" indent="-276225">
              <a:buFont typeface="Wingdings" charset="2"/>
              <a:buChar char="§"/>
              <a:defRPr/>
            </a:pPr>
            <a:r>
              <a:rPr lang="en-US" dirty="0"/>
              <a:t>Alice requests missing chunks from peers, rarest first</a:t>
            </a:r>
          </a:p>
        </p:txBody>
      </p:sp>
      <p:sp>
        <p:nvSpPr>
          <p:cNvPr id="86" name="Rectangle 6">
            <a:extLst>
              <a:ext uri="{FF2B5EF4-FFF2-40B4-BE49-F238E27FC236}">
                <a16:creationId xmlns:a16="http://schemas.microsoft.com/office/drawing/2014/main" id="{5CFA8E56-2FAA-FC49-B7B7-8A06FD9D16BD}"/>
              </a:ext>
            </a:extLst>
          </p:cNvPr>
          <p:cNvSpPr>
            <a:spLocks noChangeArrowheads="1"/>
          </p:cNvSpPr>
          <p:nvPr/>
        </p:nvSpPr>
        <p:spPr bwMode="auto">
          <a:xfrm>
            <a:off x="5927271" y="1412473"/>
            <a:ext cx="5714999" cy="50390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15875" indent="0"/>
            <a:r>
              <a:rPr lang="en-US" altLang="en-US" sz="3200" dirty="0">
                <a:solidFill>
                  <a:srgbClr val="CC0000"/>
                </a:solidFill>
                <a:latin typeface="+mn-lt"/>
              </a:rPr>
              <a:t>Sending chunks: tit-for-tat</a:t>
            </a:r>
          </a:p>
          <a:p>
            <a:pPr marL="406400" indent="-341313">
              <a:lnSpc>
                <a:spcPct val="90000"/>
              </a:lnSpc>
              <a:spcBef>
                <a:spcPts val="400"/>
              </a:spcBef>
              <a:buClr>
                <a:srgbClr val="000099"/>
              </a:buClr>
              <a:buSzPct val="100000"/>
              <a:buFont typeface="Wingdings" pitchFamily="2" charset="2"/>
              <a:buChar char="§"/>
            </a:pPr>
            <a:r>
              <a:rPr lang="en-US" altLang="en-US" sz="2800" dirty="0">
                <a:latin typeface="+mn-lt"/>
              </a:rPr>
              <a:t>Alice sends chunks to those four peers currently sending her chunks </a:t>
            </a:r>
            <a:r>
              <a:rPr lang="en-US" altLang="en-US" sz="2800" i="1" dirty="0">
                <a:latin typeface="+mn-lt"/>
              </a:rPr>
              <a:t>at highest rate</a:t>
            </a:r>
            <a:r>
              <a:rPr lang="en-US" altLang="en-US" sz="2800" dirty="0">
                <a:latin typeface="+mn-lt"/>
              </a:rPr>
              <a:t> </a:t>
            </a:r>
          </a:p>
          <a:p>
            <a:pPr lvl="1">
              <a:lnSpc>
                <a:spcPct val="90000"/>
              </a:lnSpc>
              <a:spcBef>
                <a:spcPts val="400"/>
              </a:spcBef>
              <a:buClr>
                <a:srgbClr val="000099"/>
              </a:buClr>
              <a:buSzTx/>
              <a:buFont typeface="Arial" panose="020B0604020202020204" pitchFamily="34" charset="0"/>
              <a:buChar char="•"/>
            </a:pPr>
            <a:r>
              <a:rPr lang="en-US" altLang="en-US" sz="2400" dirty="0">
                <a:latin typeface="+mn-lt"/>
              </a:rPr>
              <a:t>other peers are choked by Alice (do not receive chunks from her)</a:t>
            </a:r>
          </a:p>
          <a:p>
            <a:pPr lvl="1">
              <a:lnSpc>
                <a:spcPct val="90000"/>
              </a:lnSpc>
              <a:spcBef>
                <a:spcPts val="400"/>
              </a:spcBef>
              <a:buClr>
                <a:srgbClr val="000099"/>
              </a:buClr>
              <a:buSzTx/>
              <a:buFont typeface="Arial" panose="020B0604020202020204" pitchFamily="34" charset="0"/>
              <a:buChar char="•"/>
            </a:pPr>
            <a:r>
              <a:rPr lang="en-US" altLang="en-US" sz="2400" dirty="0">
                <a:latin typeface="+mn-lt"/>
              </a:rPr>
              <a:t>re-evaluate top 4 every10 secs</a:t>
            </a:r>
          </a:p>
          <a:p>
            <a:pPr marL="471488" indent="-341313">
              <a:lnSpc>
                <a:spcPct val="90000"/>
              </a:lnSpc>
              <a:spcBef>
                <a:spcPts val="400"/>
              </a:spcBef>
              <a:buClr>
                <a:srgbClr val="000099"/>
              </a:buClr>
              <a:buSzPct val="100000"/>
              <a:buFont typeface="Wingdings" pitchFamily="2" charset="2"/>
              <a:buChar char="§"/>
            </a:pPr>
            <a:r>
              <a:rPr lang="en-US" altLang="en-US" sz="2800" dirty="0">
                <a:latin typeface="+mn-lt"/>
              </a:rPr>
              <a:t>every 30 secs: randomly select another peer, starts sending chunks</a:t>
            </a:r>
          </a:p>
          <a:p>
            <a:pPr lvl="1">
              <a:lnSpc>
                <a:spcPct val="90000"/>
              </a:lnSpc>
              <a:spcBef>
                <a:spcPts val="400"/>
              </a:spcBef>
              <a:buClr>
                <a:srgbClr val="000099"/>
              </a:buClr>
              <a:buSzTx/>
              <a:buFont typeface="Arial" panose="020B0604020202020204" pitchFamily="34" charset="0"/>
              <a:buChar char="•"/>
            </a:pPr>
            <a:r>
              <a:rPr lang="en-US" altLang="ja-JP" sz="2400" dirty="0">
                <a:latin typeface="+mn-lt"/>
              </a:rPr>
              <a:t>“optimistically unchoke” this peer</a:t>
            </a:r>
          </a:p>
          <a:p>
            <a:pPr lvl="1">
              <a:lnSpc>
                <a:spcPct val="90000"/>
              </a:lnSpc>
              <a:spcBef>
                <a:spcPts val="400"/>
              </a:spcBef>
              <a:buClr>
                <a:srgbClr val="000099"/>
              </a:buClr>
              <a:buSzTx/>
              <a:buFont typeface="Arial" panose="020B0604020202020204" pitchFamily="34" charset="0"/>
              <a:buChar char="•"/>
            </a:pPr>
            <a:r>
              <a:rPr lang="en-US" altLang="en-US" sz="2400" dirty="0">
                <a:latin typeface="+mn-lt"/>
              </a:rPr>
              <a:t>newly chosen peer may join top 4</a:t>
            </a:r>
          </a:p>
          <a:p>
            <a:pPr>
              <a:buClr>
                <a:srgbClr val="000099"/>
              </a:buClr>
              <a:buSzTx/>
              <a:buFont typeface="Wingdings" pitchFamily="2" charset="2"/>
              <a:buChar char="§"/>
            </a:pPr>
            <a:endParaRPr lang="en-US" altLang="en-US" dirty="0">
              <a:latin typeface="Gill Sans MT" panose="020B0502020104020203" pitchFamily="34" charset="77"/>
            </a:endParaRPr>
          </a:p>
        </p:txBody>
      </p:sp>
      <p:sp>
        <p:nvSpPr>
          <p:cNvPr id="7" name="Slide Number Placeholder 2">
            <a:extLst>
              <a:ext uri="{FF2B5EF4-FFF2-40B4-BE49-F238E27FC236}">
                <a16:creationId xmlns:a16="http://schemas.microsoft.com/office/drawing/2014/main" id="{CEB65444-34EE-4547-8616-7800EB55C6F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88</a:t>
            </a:fld>
            <a:endParaRPr lang="en-US" dirty="0"/>
          </a:p>
        </p:txBody>
      </p:sp>
    </p:spTree>
    <p:extLst>
      <p:ext uri="{BB962C8B-B14F-4D97-AF65-F5344CB8AC3E}">
        <p14:creationId xmlns:p14="http://schemas.microsoft.com/office/powerpoint/2010/main" val="344065891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BitTorrent: tit-for-tat</a:t>
            </a:r>
          </a:p>
        </p:txBody>
      </p:sp>
      <p:pic>
        <p:nvPicPr>
          <p:cNvPr id="7" name="Picture 13" descr="Alice">
            <a:extLst>
              <a:ext uri="{FF2B5EF4-FFF2-40B4-BE49-F238E27FC236}">
                <a16:creationId xmlns:a16="http://schemas.microsoft.com/office/drawing/2014/main" id="{8741BF70-C5D5-9A4F-93C1-15959E9CE0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69027" y="5178425"/>
            <a:ext cx="561975"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Line 15">
            <a:extLst>
              <a:ext uri="{FF2B5EF4-FFF2-40B4-BE49-F238E27FC236}">
                <a16:creationId xmlns:a16="http://schemas.microsoft.com/office/drawing/2014/main" id="{EC6F316B-7159-F14D-8C61-058945C987B9}"/>
              </a:ext>
            </a:extLst>
          </p:cNvPr>
          <p:cNvSpPr>
            <a:spLocks noChangeShapeType="1"/>
          </p:cNvSpPr>
          <p:nvPr/>
        </p:nvSpPr>
        <p:spPr bwMode="auto">
          <a:xfrm flipH="1" flipV="1">
            <a:off x="2452914" y="4184650"/>
            <a:ext cx="1473200" cy="5969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dirty="0"/>
          </a:p>
        </p:txBody>
      </p:sp>
      <p:sp>
        <p:nvSpPr>
          <p:cNvPr id="9" name="Line 16">
            <a:extLst>
              <a:ext uri="{FF2B5EF4-FFF2-40B4-BE49-F238E27FC236}">
                <a16:creationId xmlns:a16="http://schemas.microsoft.com/office/drawing/2014/main" id="{85312597-E60F-8D4C-A9EB-F6893D485124}"/>
              </a:ext>
            </a:extLst>
          </p:cNvPr>
          <p:cNvSpPr>
            <a:spLocks noChangeShapeType="1"/>
          </p:cNvSpPr>
          <p:nvPr/>
        </p:nvSpPr>
        <p:spPr bwMode="auto">
          <a:xfrm flipH="1">
            <a:off x="2933927" y="5010150"/>
            <a:ext cx="965200" cy="3810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dirty="0"/>
          </a:p>
        </p:txBody>
      </p:sp>
      <p:sp>
        <p:nvSpPr>
          <p:cNvPr id="10" name="Line 17">
            <a:extLst>
              <a:ext uri="{FF2B5EF4-FFF2-40B4-BE49-F238E27FC236}">
                <a16:creationId xmlns:a16="http://schemas.microsoft.com/office/drawing/2014/main" id="{792D9181-0B03-BC4F-899D-82D2EA8580FC}"/>
              </a:ext>
            </a:extLst>
          </p:cNvPr>
          <p:cNvSpPr>
            <a:spLocks noChangeShapeType="1"/>
          </p:cNvSpPr>
          <p:nvPr/>
        </p:nvSpPr>
        <p:spPr bwMode="auto">
          <a:xfrm flipH="1">
            <a:off x="3608614" y="5124450"/>
            <a:ext cx="596900" cy="10414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dirty="0"/>
          </a:p>
        </p:txBody>
      </p:sp>
      <p:sp>
        <p:nvSpPr>
          <p:cNvPr id="11" name="Line 18">
            <a:extLst>
              <a:ext uri="{FF2B5EF4-FFF2-40B4-BE49-F238E27FC236}">
                <a16:creationId xmlns:a16="http://schemas.microsoft.com/office/drawing/2014/main" id="{2D784DE7-BFF3-9C40-B976-5BA78149FDDA}"/>
              </a:ext>
            </a:extLst>
          </p:cNvPr>
          <p:cNvSpPr>
            <a:spLocks noChangeShapeType="1"/>
          </p:cNvSpPr>
          <p:nvPr/>
        </p:nvSpPr>
        <p:spPr bwMode="auto">
          <a:xfrm flipV="1">
            <a:off x="6491514" y="3308350"/>
            <a:ext cx="419100" cy="6477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dirty="0"/>
          </a:p>
        </p:txBody>
      </p:sp>
      <p:sp>
        <p:nvSpPr>
          <p:cNvPr id="12" name="Line 20">
            <a:extLst>
              <a:ext uri="{FF2B5EF4-FFF2-40B4-BE49-F238E27FC236}">
                <a16:creationId xmlns:a16="http://schemas.microsoft.com/office/drawing/2014/main" id="{A1C1198D-163B-9148-9612-0787A145D324}"/>
              </a:ext>
            </a:extLst>
          </p:cNvPr>
          <p:cNvSpPr>
            <a:spLocks noChangeShapeType="1"/>
          </p:cNvSpPr>
          <p:nvPr/>
        </p:nvSpPr>
        <p:spPr bwMode="auto">
          <a:xfrm flipV="1">
            <a:off x="6593114" y="3892550"/>
            <a:ext cx="787400" cy="3048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dirty="0"/>
          </a:p>
        </p:txBody>
      </p:sp>
      <p:sp>
        <p:nvSpPr>
          <p:cNvPr id="13" name="Line 21">
            <a:extLst>
              <a:ext uri="{FF2B5EF4-FFF2-40B4-BE49-F238E27FC236}">
                <a16:creationId xmlns:a16="http://schemas.microsoft.com/office/drawing/2014/main" id="{C2DCB036-D113-5443-8F3C-DF1496779B07}"/>
              </a:ext>
            </a:extLst>
          </p:cNvPr>
          <p:cNvSpPr>
            <a:spLocks noChangeShapeType="1"/>
          </p:cNvSpPr>
          <p:nvPr/>
        </p:nvSpPr>
        <p:spPr bwMode="auto">
          <a:xfrm>
            <a:off x="6593114" y="4362450"/>
            <a:ext cx="596900" cy="3175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dirty="0"/>
          </a:p>
        </p:txBody>
      </p:sp>
      <p:pic>
        <p:nvPicPr>
          <p:cNvPr id="14" name="Picture 22" descr="Bob">
            <a:extLst>
              <a:ext uri="{FF2B5EF4-FFF2-40B4-BE49-F238E27FC236}">
                <a16:creationId xmlns:a16="http://schemas.microsoft.com/office/drawing/2014/main" id="{A84998C7-BF5D-E24D-8A4A-8765DDF4B28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59702" y="4606925"/>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Line 23">
            <a:extLst>
              <a:ext uri="{FF2B5EF4-FFF2-40B4-BE49-F238E27FC236}">
                <a16:creationId xmlns:a16="http://schemas.microsoft.com/office/drawing/2014/main" id="{26116A51-4E13-DE4D-96FD-9486C5FBFE51}"/>
              </a:ext>
            </a:extLst>
          </p:cNvPr>
          <p:cNvSpPr>
            <a:spLocks noChangeShapeType="1"/>
          </p:cNvSpPr>
          <p:nvPr/>
        </p:nvSpPr>
        <p:spPr bwMode="auto">
          <a:xfrm flipV="1">
            <a:off x="4510314" y="4159250"/>
            <a:ext cx="1435100" cy="482600"/>
          </a:xfrm>
          <a:prstGeom prst="line">
            <a:avLst/>
          </a:prstGeom>
          <a:noFill/>
          <a:ln w="25400">
            <a:solidFill>
              <a:srgbClr val="CC0000"/>
            </a:solidFill>
            <a:prstDash val="sysDot"/>
            <a:round/>
            <a:headEn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dirty="0"/>
          </a:p>
        </p:txBody>
      </p:sp>
      <p:sp>
        <p:nvSpPr>
          <p:cNvPr id="16" name="Line 24">
            <a:extLst>
              <a:ext uri="{FF2B5EF4-FFF2-40B4-BE49-F238E27FC236}">
                <a16:creationId xmlns:a16="http://schemas.microsoft.com/office/drawing/2014/main" id="{5E5EFBCB-9F3E-F141-A779-E04A3C86C956}"/>
              </a:ext>
            </a:extLst>
          </p:cNvPr>
          <p:cNvSpPr>
            <a:spLocks noChangeShapeType="1"/>
          </p:cNvSpPr>
          <p:nvPr/>
        </p:nvSpPr>
        <p:spPr bwMode="auto">
          <a:xfrm flipH="1">
            <a:off x="4523014" y="4248150"/>
            <a:ext cx="1397000" cy="46990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lIns="0" tIns="0" rIns="0" bIns="0">
            <a:spAutoFit/>
          </a:bodyPr>
          <a:lstStyle/>
          <a:p>
            <a:endParaRPr lang="en-US" sz="2000" dirty="0"/>
          </a:p>
        </p:txBody>
      </p:sp>
      <p:sp>
        <p:nvSpPr>
          <p:cNvPr id="17" name="Line 25">
            <a:extLst>
              <a:ext uri="{FF2B5EF4-FFF2-40B4-BE49-F238E27FC236}">
                <a16:creationId xmlns:a16="http://schemas.microsoft.com/office/drawing/2014/main" id="{FD13D6CC-D7F1-884F-8F51-9C41948304DD}"/>
              </a:ext>
            </a:extLst>
          </p:cNvPr>
          <p:cNvSpPr>
            <a:spLocks noChangeShapeType="1"/>
          </p:cNvSpPr>
          <p:nvPr/>
        </p:nvSpPr>
        <p:spPr bwMode="auto">
          <a:xfrm flipV="1">
            <a:off x="4561114" y="4349750"/>
            <a:ext cx="1371600" cy="48260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lIns="0" tIns="0" rIns="0" bIns="0">
            <a:spAutoFit/>
          </a:bodyPr>
          <a:lstStyle/>
          <a:p>
            <a:endParaRPr lang="en-US" sz="2000" dirty="0"/>
          </a:p>
        </p:txBody>
      </p:sp>
      <p:sp>
        <p:nvSpPr>
          <p:cNvPr id="18" name="Text Box 26">
            <a:extLst>
              <a:ext uri="{FF2B5EF4-FFF2-40B4-BE49-F238E27FC236}">
                <a16:creationId xmlns:a16="http://schemas.microsoft.com/office/drawing/2014/main" id="{DACC5EA5-F1C3-BD42-A042-51775E5F6684}"/>
              </a:ext>
            </a:extLst>
          </p:cNvPr>
          <p:cNvSpPr txBox="1">
            <a:spLocks noChangeArrowheads="1"/>
          </p:cNvSpPr>
          <p:nvPr/>
        </p:nvSpPr>
        <p:spPr bwMode="auto">
          <a:xfrm>
            <a:off x="825046" y="1288142"/>
            <a:ext cx="47891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dirty="0">
                <a:latin typeface="+mn-lt"/>
              </a:rPr>
              <a:t>(1) Alice “</a:t>
            </a:r>
            <a:r>
              <a:rPr lang="en-US" altLang="ja-JP" sz="2400" dirty="0">
                <a:latin typeface="+mn-lt"/>
              </a:rPr>
              <a:t>optimistically unchokes” Bob</a:t>
            </a:r>
            <a:endParaRPr lang="en-US" altLang="en-US" sz="2400" dirty="0">
              <a:latin typeface="+mn-lt"/>
            </a:endParaRPr>
          </a:p>
        </p:txBody>
      </p:sp>
      <p:sp>
        <p:nvSpPr>
          <p:cNvPr id="19" name="Text Box 27">
            <a:extLst>
              <a:ext uri="{FF2B5EF4-FFF2-40B4-BE49-F238E27FC236}">
                <a16:creationId xmlns:a16="http://schemas.microsoft.com/office/drawing/2014/main" id="{DE11FF06-2EB6-DE4E-9955-89EC60B6108D}"/>
              </a:ext>
            </a:extLst>
          </p:cNvPr>
          <p:cNvSpPr txBox="1">
            <a:spLocks noChangeArrowheads="1"/>
          </p:cNvSpPr>
          <p:nvPr/>
        </p:nvSpPr>
        <p:spPr bwMode="auto">
          <a:xfrm>
            <a:off x="822327" y="1711330"/>
            <a:ext cx="84967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dirty="0">
                <a:latin typeface="+mn-lt"/>
              </a:rPr>
              <a:t>(2) Alice becomes one of Bob’</a:t>
            </a:r>
            <a:r>
              <a:rPr lang="en-US" altLang="ja-JP" sz="2400" dirty="0">
                <a:latin typeface="+mn-lt"/>
              </a:rPr>
              <a:t>s top-four providers; Bob reciprocates</a:t>
            </a:r>
            <a:endParaRPr lang="en-US" altLang="en-US" sz="2400" dirty="0">
              <a:latin typeface="+mn-lt"/>
            </a:endParaRPr>
          </a:p>
        </p:txBody>
      </p:sp>
      <p:sp>
        <p:nvSpPr>
          <p:cNvPr id="20" name="Text Box 28">
            <a:extLst>
              <a:ext uri="{FF2B5EF4-FFF2-40B4-BE49-F238E27FC236}">
                <a16:creationId xmlns:a16="http://schemas.microsoft.com/office/drawing/2014/main" id="{16606440-1C32-3D4E-A1E4-E55876C8B16A}"/>
              </a:ext>
            </a:extLst>
          </p:cNvPr>
          <p:cNvSpPr txBox="1">
            <a:spLocks noChangeArrowheads="1"/>
          </p:cNvSpPr>
          <p:nvPr/>
        </p:nvSpPr>
        <p:spPr bwMode="auto">
          <a:xfrm>
            <a:off x="814389" y="2124086"/>
            <a:ext cx="62574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dirty="0">
                <a:latin typeface="+mn-lt"/>
              </a:rPr>
              <a:t>(3) Bob becomes one of Alice’</a:t>
            </a:r>
            <a:r>
              <a:rPr lang="en-US" altLang="ja-JP" sz="2400" dirty="0">
                <a:latin typeface="+mn-lt"/>
              </a:rPr>
              <a:t>s top-four providers</a:t>
            </a:r>
            <a:endParaRPr lang="en-US" altLang="en-US" sz="2400" dirty="0">
              <a:latin typeface="+mn-lt"/>
            </a:endParaRPr>
          </a:p>
        </p:txBody>
      </p:sp>
      <p:sp>
        <p:nvSpPr>
          <p:cNvPr id="21" name="Text Box 29">
            <a:extLst>
              <a:ext uri="{FF2B5EF4-FFF2-40B4-BE49-F238E27FC236}">
                <a16:creationId xmlns:a16="http://schemas.microsoft.com/office/drawing/2014/main" id="{F65951EA-D399-4948-A91F-C888B7CDFD68}"/>
              </a:ext>
            </a:extLst>
          </p:cNvPr>
          <p:cNvSpPr txBox="1">
            <a:spLocks noChangeArrowheads="1"/>
          </p:cNvSpPr>
          <p:nvPr/>
        </p:nvSpPr>
        <p:spPr bwMode="auto">
          <a:xfrm>
            <a:off x="6416902" y="5338537"/>
            <a:ext cx="4897389" cy="830997"/>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i="1" dirty="0">
                <a:latin typeface="+mn-lt"/>
              </a:rPr>
              <a:t>higher upload rate:</a:t>
            </a:r>
            <a:r>
              <a:rPr lang="en-US" altLang="en-US" sz="2400" dirty="0">
                <a:latin typeface="+mn-lt"/>
              </a:rPr>
              <a:t> find better trading partners, get file faster !</a:t>
            </a:r>
          </a:p>
        </p:txBody>
      </p:sp>
      <p:grpSp>
        <p:nvGrpSpPr>
          <p:cNvPr id="22" name="Group 52">
            <a:extLst>
              <a:ext uri="{FF2B5EF4-FFF2-40B4-BE49-F238E27FC236}">
                <a16:creationId xmlns:a16="http://schemas.microsoft.com/office/drawing/2014/main" id="{65490274-4BA6-774A-B416-07955688B60F}"/>
              </a:ext>
            </a:extLst>
          </p:cNvPr>
          <p:cNvGrpSpPr>
            <a:grpSpLocks/>
          </p:cNvGrpSpPr>
          <p:nvPr/>
        </p:nvGrpSpPr>
        <p:grpSpPr bwMode="auto">
          <a:xfrm>
            <a:off x="2194152" y="5014913"/>
            <a:ext cx="762000" cy="752475"/>
            <a:chOff x="-44" y="1473"/>
            <a:chExt cx="981" cy="1105"/>
          </a:xfrm>
        </p:grpSpPr>
        <p:pic>
          <p:nvPicPr>
            <p:cNvPr id="23" name="Picture 53" descr="desktop_computer_stylized_medium">
              <a:extLst>
                <a:ext uri="{FF2B5EF4-FFF2-40B4-BE49-F238E27FC236}">
                  <a16:creationId xmlns:a16="http://schemas.microsoft.com/office/drawing/2014/main" id="{72C8D70E-1AE3-CB40-AFD6-460B7618288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Freeform 54">
              <a:extLst>
                <a:ext uri="{FF2B5EF4-FFF2-40B4-BE49-F238E27FC236}">
                  <a16:creationId xmlns:a16="http://schemas.microsoft.com/office/drawing/2014/main" id="{E4AA1D2E-1517-8A4B-AB9B-C7191BBEA3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25" name="Group 55">
            <a:extLst>
              <a:ext uri="{FF2B5EF4-FFF2-40B4-BE49-F238E27FC236}">
                <a16:creationId xmlns:a16="http://schemas.microsoft.com/office/drawing/2014/main" id="{B5877426-113E-4645-9901-821F444D3C78}"/>
              </a:ext>
            </a:extLst>
          </p:cNvPr>
          <p:cNvGrpSpPr>
            <a:grpSpLocks/>
          </p:cNvGrpSpPr>
          <p:nvPr/>
        </p:nvGrpSpPr>
        <p:grpSpPr bwMode="auto">
          <a:xfrm>
            <a:off x="2889477" y="5776913"/>
            <a:ext cx="762000" cy="752475"/>
            <a:chOff x="-44" y="1473"/>
            <a:chExt cx="981" cy="1105"/>
          </a:xfrm>
        </p:grpSpPr>
        <p:pic>
          <p:nvPicPr>
            <p:cNvPr id="26" name="Picture 56" descr="desktop_computer_stylized_medium">
              <a:extLst>
                <a:ext uri="{FF2B5EF4-FFF2-40B4-BE49-F238E27FC236}">
                  <a16:creationId xmlns:a16="http://schemas.microsoft.com/office/drawing/2014/main" id="{ED1A5E6B-965E-454E-9989-4DEC33639DD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Freeform 57">
              <a:extLst>
                <a:ext uri="{FF2B5EF4-FFF2-40B4-BE49-F238E27FC236}">
                  <a16:creationId xmlns:a16="http://schemas.microsoft.com/office/drawing/2014/main" id="{DD6D3C44-22E2-B449-9FDA-221947FA5E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28" name="Group 58">
            <a:extLst>
              <a:ext uri="{FF2B5EF4-FFF2-40B4-BE49-F238E27FC236}">
                <a16:creationId xmlns:a16="http://schemas.microsoft.com/office/drawing/2014/main" id="{0E9167DB-CB01-E04A-946E-D0BD377ECA5A}"/>
              </a:ext>
            </a:extLst>
          </p:cNvPr>
          <p:cNvGrpSpPr>
            <a:grpSpLocks/>
          </p:cNvGrpSpPr>
          <p:nvPr/>
        </p:nvGrpSpPr>
        <p:grpSpPr bwMode="auto">
          <a:xfrm>
            <a:off x="1708377" y="3894138"/>
            <a:ext cx="762000" cy="752475"/>
            <a:chOff x="-44" y="1473"/>
            <a:chExt cx="981" cy="1105"/>
          </a:xfrm>
        </p:grpSpPr>
        <p:pic>
          <p:nvPicPr>
            <p:cNvPr id="29" name="Picture 59" descr="desktop_computer_stylized_medium">
              <a:extLst>
                <a:ext uri="{FF2B5EF4-FFF2-40B4-BE49-F238E27FC236}">
                  <a16:creationId xmlns:a16="http://schemas.microsoft.com/office/drawing/2014/main" id="{3FC86540-2AE3-6C45-A57C-8C7A57DEE81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Freeform 60">
              <a:extLst>
                <a:ext uri="{FF2B5EF4-FFF2-40B4-BE49-F238E27FC236}">
                  <a16:creationId xmlns:a16="http://schemas.microsoft.com/office/drawing/2014/main" id="{7D582964-4BDA-5043-B12E-8CB52E1A4A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31" name="Group 61">
            <a:extLst>
              <a:ext uri="{FF2B5EF4-FFF2-40B4-BE49-F238E27FC236}">
                <a16:creationId xmlns:a16="http://schemas.microsoft.com/office/drawing/2014/main" id="{AC057CF7-B165-FC49-A311-D35170CD591D}"/>
              </a:ext>
            </a:extLst>
          </p:cNvPr>
          <p:cNvGrpSpPr>
            <a:grpSpLocks/>
          </p:cNvGrpSpPr>
          <p:nvPr/>
        </p:nvGrpSpPr>
        <p:grpSpPr bwMode="auto">
          <a:xfrm>
            <a:off x="3672114" y="4427538"/>
            <a:ext cx="762000" cy="752475"/>
            <a:chOff x="-44" y="1473"/>
            <a:chExt cx="981" cy="1105"/>
          </a:xfrm>
        </p:grpSpPr>
        <p:pic>
          <p:nvPicPr>
            <p:cNvPr id="32" name="Picture 62" descr="desktop_computer_stylized_medium">
              <a:extLst>
                <a:ext uri="{FF2B5EF4-FFF2-40B4-BE49-F238E27FC236}">
                  <a16:creationId xmlns:a16="http://schemas.microsoft.com/office/drawing/2014/main" id="{18C1044E-BABC-1349-9269-834754B6865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Freeform 63">
              <a:extLst>
                <a:ext uri="{FF2B5EF4-FFF2-40B4-BE49-F238E27FC236}">
                  <a16:creationId xmlns:a16="http://schemas.microsoft.com/office/drawing/2014/main" id="{78C58B97-061E-EA4D-AA38-0150EABAFC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34" name="Group 64">
            <a:extLst>
              <a:ext uri="{FF2B5EF4-FFF2-40B4-BE49-F238E27FC236}">
                <a16:creationId xmlns:a16="http://schemas.microsoft.com/office/drawing/2014/main" id="{8374CADC-5475-174C-A033-E425F815732C}"/>
              </a:ext>
            </a:extLst>
          </p:cNvPr>
          <p:cNvGrpSpPr>
            <a:grpSpLocks/>
          </p:cNvGrpSpPr>
          <p:nvPr/>
        </p:nvGrpSpPr>
        <p:grpSpPr bwMode="auto">
          <a:xfrm flipH="1">
            <a:off x="7199539" y="4351338"/>
            <a:ext cx="762000" cy="752475"/>
            <a:chOff x="-44" y="1473"/>
            <a:chExt cx="981" cy="1105"/>
          </a:xfrm>
        </p:grpSpPr>
        <p:pic>
          <p:nvPicPr>
            <p:cNvPr id="35" name="Picture 65" descr="desktop_computer_stylized_medium">
              <a:extLst>
                <a:ext uri="{FF2B5EF4-FFF2-40B4-BE49-F238E27FC236}">
                  <a16:creationId xmlns:a16="http://schemas.microsoft.com/office/drawing/2014/main" id="{E829CC9A-8A66-4B4E-9FF3-CEAE73497D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Freeform 66">
              <a:extLst>
                <a:ext uri="{FF2B5EF4-FFF2-40B4-BE49-F238E27FC236}">
                  <a16:creationId xmlns:a16="http://schemas.microsoft.com/office/drawing/2014/main" id="{BE509D07-5156-594C-9BF4-2A36E639DBD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37" name="Group 67">
            <a:extLst>
              <a:ext uri="{FF2B5EF4-FFF2-40B4-BE49-F238E27FC236}">
                <a16:creationId xmlns:a16="http://schemas.microsoft.com/office/drawing/2014/main" id="{BFB32E89-5273-0E4F-AB0A-3A5BD8870626}"/>
              </a:ext>
            </a:extLst>
          </p:cNvPr>
          <p:cNvGrpSpPr>
            <a:grpSpLocks/>
          </p:cNvGrpSpPr>
          <p:nvPr/>
        </p:nvGrpSpPr>
        <p:grpSpPr bwMode="auto">
          <a:xfrm flipH="1">
            <a:off x="7350352" y="3513138"/>
            <a:ext cx="762000" cy="752475"/>
            <a:chOff x="-44" y="1473"/>
            <a:chExt cx="981" cy="1105"/>
          </a:xfrm>
        </p:grpSpPr>
        <p:pic>
          <p:nvPicPr>
            <p:cNvPr id="38" name="Picture 68" descr="desktop_computer_stylized_medium">
              <a:extLst>
                <a:ext uri="{FF2B5EF4-FFF2-40B4-BE49-F238E27FC236}">
                  <a16:creationId xmlns:a16="http://schemas.microsoft.com/office/drawing/2014/main" id="{7E65096A-F8A7-654C-9729-36316DFF5B2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Freeform 69">
              <a:extLst>
                <a:ext uri="{FF2B5EF4-FFF2-40B4-BE49-F238E27FC236}">
                  <a16:creationId xmlns:a16="http://schemas.microsoft.com/office/drawing/2014/main" id="{FE95B6B4-20A8-EF43-BAAF-C599F2F3BC1E}"/>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40" name="Group 70">
            <a:extLst>
              <a:ext uri="{FF2B5EF4-FFF2-40B4-BE49-F238E27FC236}">
                <a16:creationId xmlns:a16="http://schemas.microsoft.com/office/drawing/2014/main" id="{C47D9ABE-3F3C-2147-9673-332BCE8C2E7A}"/>
              </a:ext>
            </a:extLst>
          </p:cNvPr>
          <p:cNvGrpSpPr>
            <a:grpSpLocks/>
          </p:cNvGrpSpPr>
          <p:nvPr/>
        </p:nvGrpSpPr>
        <p:grpSpPr bwMode="auto">
          <a:xfrm flipH="1">
            <a:off x="6958239" y="2892425"/>
            <a:ext cx="762000" cy="752475"/>
            <a:chOff x="-44" y="1473"/>
            <a:chExt cx="981" cy="1105"/>
          </a:xfrm>
        </p:grpSpPr>
        <p:pic>
          <p:nvPicPr>
            <p:cNvPr id="41" name="Picture 71" descr="desktop_computer_stylized_medium">
              <a:extLst>
                <a:ext uri="{FF2B5EF4-FFF2-40B4-BE49-F238E27FC236}">
                  <a16:creationId xmlns:a16="http://schemas.microsoft.com/office/drawing/2014/main" id="{E0B0EA6D-DC65-F345-866C-FF8D43D273A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Freeform 72">
              <a:extLst>
                <a:ext uri="{FF2B5EF4-FFF2-40B4-BE49-F238E27FC236}">
                  <a16:creationId xmlns:a16="http://schemas.microsoft.com/office/drawing/2014/main" id="{4B8179CA-F544-1947-AB02-D4AFC3D0110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43" name="Group 74">
            <a:extLst>
              <a:ext uri="{FF2B5EF4-FFF2-40B4-BE49-F238E27FC236}">
                <a16:creationId xmlns:a16="http://schemas.microsoft.com/office/drawing/2014/main" id="{3AAB7190-C86B-6B40-A2D8-F0FAFE0A2599}"/>
              </a:ext>
            </a:extLst>
          </p:cNvPr>
          <p:cNvGrpSpPr>
            <a:grpSpLocks/>
          </p:cNvGrpSpPr>
          <p:nvPr/>
        </p:nvGrpSpPr>
        <p:grpSpPr bwMode="auto">
          <a:xfrm flipH="1">
            <a:off x="6035902" y="3883025"/>
            <a:ext cx="762000" cy="752475"/>
            <a:chOff x="-44" y="1473"/>
            <a:chExt cx="981" cy="1105"/>
          </a:xfrm>
        </p:grpSpPr>
        <p:pic>
          <p:nvPicPr>
            <p:cNvPr id="44" name="Picture 75" descr="desktop_computer_stylized_medium">
              <a:extLst>
                <a:ext uri="{FF2B5EF4-FFF2-40B4-BE49-F238E27FC236}">
                  <a16:creationId xmlns:a16="http://schemas.microsoft.com/office/drawing/2014/main" id="{E10FCAF4-5DCA-C147-944D-68091F53F37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Freeform 76">
              <a:extLst>
                <a:ext uri="{FF2B5EF4-FFF2-40B4-BE49-F238E27FC236}">
                  <a16:creationId xmlns:a16="http://schemas.microsoft.com/office/drawing/2014/main" id="{ED9B8D15-5F2D-AE4E-95C9-E1F0A26E1BFE}"/>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46" name="Group 80">
            <a:extLst>
              <a:ext uri="{FF2B5EF4-FFF2-40B4-BE49-F238E27FC236}">
                <a16:creationId xmlns:a16="http://schemas.microsoft.com/office/drawing/2014/main" id="{76F60E48-C369-D742-9AC3-453C2EB2296B}"/>
              </a:ext>
            </a:extLst>
          </p:cNvPr>
          <p:cNvGrpSpPr>
            <a:grpSpLocks/>
          </p:cNvGrpSpPr>
          <p:nvPr/>
        </p:nvGrpSpPr>
        <p:grpSpPr bwMode="auto">
          <a:xfrm>
            <a:off x="5815239" y="2717800"/>
            <a:ext cx="762000" cy="1177925"/>
            <a:chOff x="4746" y="1528"/>
            <a:chExt cx="480" cy="742"/>
          </a:xfrm>
        </p:grpSpPr>
        <p:sp>
          <p:nvSpPr>
            <p:cNvPr id="47" name="Line 50">
              <a:extLst>
                <a:ext uri="{FF2B5EF4-FFF2-40B4-BE49-F238E27FC236}">
                  <a16:creationId xmlns:a16="http://schemas.microsoft.com/office/drawing/2014/main" id="{713595DD-629E-964F-90C7-0E04B74B20F3}"/>
                </a:ext>
              </a:extLst>
            </p:cNvPr>
            <p:cNvSpPr>
              <a:spLocks noChangeShapeType="1"/>
            </p:cNvSpPr>
            <p:nvPr/>
          </p:nvSpPr>
          <p:spPr bwMode="auto">
            <a:xfrm>
              <a:off x="4964" y="1962"/>
              <a:ext cx="2" cy="308"/>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2000" dirty="0"/>
            </a:p>
          </p:txBody>
        </p:sp>
        <p:grpSp>
          <p:nvGrpSpPr>
            <p:cNvPr id="48" name="Group 77">
              <a:extLst>
                <a:ext uri="{FF2B5EF4-FFF2-40B4-BE49-F238E27FC236}">
                  <a16:creationId xmlns:a16="http://schemas.microsoft.com/office/drawing/2014/main" id="{AD97E688-C674-9D46-B533-DA6C65ECA57D}"/>
                </a:ext>
              </a:extLst>
            </p:cNvPr>
            <p:cNvGrpSpPr>
              <a:grpSpLocks/>
            </p:cNvGrpSpPr>
            <p:nvPr/>
          </p:nvGrpSpPr>
          <p:grpSpPr bwMode="auto">
            <a:xfrm flipH="1">
              <a:off x="4746" y="1528"/>
              <a:ext cx="480" cy="474"/>
              <a:chOff x="-44" y="1473"/>
              <a:chExt cx="981" cy="1105"/>
            </a:xfrm>
          </p:grpSpPr>
          <p:pic>
            <p:nvPicPr>
              <p:cNvPr id="49" name="Picture 78" descr="desktop_computer_stylized_medium">
                <a:extLst>
                  <a:ext uri="{FF2B5EF4-FFF2-40B4-BE49-F238E27FC236}">
                    <a16:creationId xmlns:a16="http://schemas.microsoft.com/office/drawing/2014/main" id="{A710A2EC-D64C-6A4F-A921-3C453CCA3D9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Freeform 79">
                <a:extLst>
                  <a:ext uri="{FF2B5EF4-FFF2-40B4-BE49-F238E27FC236}">
                    <a16:creationId xmlns:a16="http://schemas.microsoft.com/office/drawing/2014/main" id="{AEBDADBC-EFC3-B643-B7C3-E2DB8819FDC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grpSp>
        <p:nvGrpSpPr>
          <p:cNvPr id="51" name="Group 87">
            <a:extLst>
              <a:ext uri="{FF2B5EF4-FFF2-40B4-BE49-F238E27FC236}">
                <a16:creationId xmlns:a16="http://schemas.microsoft.com/office/drawing/2014/main" id="{C55F25CE-5FFF-CB47-A09A-CEBC929646BA}"/>
              </a:ext>
            </a:extLst>
          </p:cNvPr>
          <p:cNvGrpSpPr>
            <a:grpSpLocks/>
          </p:cNvGrpSpPr>
          <p:nvPr/>
        </p:nvGrpSpPr>
        <p:grpSpPr bwMode="auto">
          <a:xfrm>
            <a:off x="2905352" y="3206750"/>
            <a:ext cx="1112837" cy="1219200"/>
            <a:chOff x="4779" y="2386"/>
            <a:chExt cx="701" cy="768"/>
          </a:xfrm>
        </p:grpSpPr>
        <p:sp>
          <p:nvSpPr>
            <p:cNvPr id="52" name="Line 46">
              <a:extLst>
                <a:ext uri="{FF2B5EF4-FFF2-40B4-BE49-F238E27FC236}">
                  <a16:creationId xmlns:a16="http://schemas.microsoft.com/office/drawing/2014/main" id="{8CEC77D4-CDB3-A04E-93BD-09A60C76B09A}"/>
                </a:ext>
              </a:extLst>
            </p:cNvPr>
            <p:cNvSpPr>
              <a:spLocks noChangeShapeType="1"/>
            </p:cNvSpPr>
            <p:nvPr/>
          </p:nvSpPr>
          <p:spPr bwMode="auto">
            <a:xfrm>
              <a:off x="5239" y="2812"/>
              <a:ext cx="241" cy="342"/>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2000" dirty="0"/>
            </a:p>
          </p:txBody>
        </p:sp>
        <p:grpSp>
          <p:nvGrpSpPr>
            <p:cNvPr id="53" name="Group 84">
              <a:extLst>
                <a:ext uri="{FF2B5EF4-FFF2-40B4-BE49-F238E27FC236}">
                  <a16:creationId xmlns:a16="http://schemas.microsoft.com/office/drawing/2014/main" id="{39CD941B-F7CC-0249-91C8-8CDBC2238570}"/>
                </a:ext>
              </a:extLst>
            </p:cNvPr>
            <p:cNvGrpSpPr>
              <a:grpSpLocks/>
            </p:cNvGrpSpPr>
            <p:nvPr/>
          </p:nvGrpSpPr>
          <p:grpSpPr bwMode="auto">
            <a:xfrm>
              <a:off x="4779" y="2386"/>
              <a:ext cx="480" cy="474"/>
              <a:chOff x="-44" y="1473"/>
              <a:chExt cx="981" cy="1105"/>
            </a:xfrm>
          </p:grpSpPr>
          <p:pic>
            <p:nvPicPr>
              <p:cNvPr id="54" name="Picture 85" descr="desktop_computer_stylized_medium">
                <a:extLst>
                  <a:ext uri="{FF2B5EF4-FFF2-40B4-BE49-F238E27FC236}">
                    <a16:creationId xmlns:a16="http://schemas.microsoft.com/office/drawing/2014/main" id="{0384D9E6-2AF2-1444-833F-1ACDCE8105E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Freeform 86">
                <a:extLst>
                  <a:ext uri="{FF2B5EF4-FFF2-40B4-BE49-F238E27FC236}">
                    <a16:creationId xmlns:a16="http://schemas.microsoft.com/office/drawing/2014/main" id="{140BEEB3-51A1-3146-AD4E-D014FC9826D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sp>
        <p:nvSpPr>
          <p:cNvPr id="56" name="Slide Number Placeholder 2">
            <a:extLst>
              <a:ext uri="{FF2B5EF4-FFF2-40B4-BE49-F238E27FC236}">
                <a16:creationId xmlns:a16="http://schemas.microsoft.com/office/drawing/2014/main" id="{E1ED86EA-C149-2945-9786-9D3CB50C6D10}"/>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89</a:t>
            </a:fld>
            <a:endParaRPr lang="en-US" dirty="0"/>
          </a:p>
        </p:txBody>
      </p:sp>
    </p:spTree>
    <p:extLst>
      <p:ext uri="{BB962C8B-B14F-4D97-AF65-F5344CB8AC3E}">
        <p14:creationId xmlns:p14="http://schemas.microsoft.com/office/powerpoint/2010/main" val="235507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par>
                                <p:cTn id="8" presetID="9" presetClass="entr" presetSubtype="0"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dissolve">
                                      <p:cBhvr>
                                        <p:cTn id="10" dur="500"/>
                                        <p:tgtEl>
                                          <p:spTgt spid="1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dissolve">
                                      <p:cBhvr>
                                        <p:cTn id="15" dur="500"/>
                                        <p:tgtEl>
                                          <p:spTgt spid="19"/>
                                        </p:tgtEl>
                                      </p:cBhvr>
                                    </p:animEffect>
                                  </p:childTnLst>
                                </p:cTn>
                              </p:par>
                              <p:par>
                                <p:cTn id="16" presetID="9" presetClass="exit" presetSubtype="0" fill="hold" nodeType="withEffect">
                                  <p:stCondLst>
                                    <p:cond delay="0"/>
                                  </p:stCondLst>
                                  <p:childTnLst>
                                    <p:animEffect transition="out" filter="dissolve">
                                      <p:cBhvr>
                                        <p:cTn id="17" dur="500"/>
                                        <p:tgtEl>
                                          <p:spTgt spid="46"/>
                                        </p:tgtEl>
                                      </p:cBhvr>
                                    </p:animEffect>
                                    <p:set>
                                      <p:cBhvr>
                                        <p:cTn id="18" dur="1" fill="hold">
                                          <p:stCondLst>
                                            <p:cond delay="499"/>
                                          </p:stCondLst>
                                        </p:cTn>
                                        <p:tgtEl>
                                          <p:spTgt spid="46"/>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dissolve">
                                      <p:cBhvr>
                                        <p:cTn id="21" dur="500"/>
                                        <p:tgtEl>
                                          <p:spTgt spid="16"/>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dissolve">
                                      <p:cBhvr>
                                        <p:cTn id="26" dur="500"/>
                                        <p:tgtEl>
                                          <p:spTgt spid="20"/>
                                        </p:tgtEl>
                                      </p:cBhvr>
                                    </p:animEffect>
                                  </p:childTnLst>
                                </p:cTn>
                              </p:par>
                              <p:par>
                                <p:cTn id="27" presetID="9" presetClass="exit" presetSubtype="0" fill="hold" nodeType="withEffect">
                                  <p:stCondLst>
                                    <p:cond delay="0"/>
                                  </p:stCondLst>
                                  <p:childTnLst>
                                    <p:animEffect transition="out" filter="dissolve">
                                      <p:cBhvr>
                                        <p:cTn id="28" dur="500"/>
                                        <p:tgtEl>
                                          <p:spTgt spid="51"/>
                                        </p:tgtEl>
                                      </p:cBhvr>
                                    </p:animEffect>
                                    <p:set>
                                      <p:cBhvr>
                                        <p:cTn id="29" dur="1" fill="hold">
                                          <p:stCondLst>
                                            <p:cond delay="499"/>
                                          </p:stCondLst>
                                        </p:cTn>
                                        <p:tgtEl>
                                          <p:spTgt spid="51"/>
                                        </p:tgtEl>
                                        <p:attrNameLst>
                                          <p:attrName>style.visibility</p:attrName>
                                        </p:attrNameLst>
                                      </p:cBhvr>
                                      <p:to>
                                        <p:strVal val="hidden"/>
                                      </p:to>
                                    </p:set>
                                  </p:childTnLst>
                                </p:cTn>
                              </p:par>
                              <p:par>
                                <p:cTn id="30" presetID="9" presetClass="entr" presetSubtype="0" fill="hold" nodeType="with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dissolve">
                                      <p:cBhvr>
                                        <p:cTn id="32" dur="500"/>
                                        <p:tgtEl>
                                          <p:spTgt spid="17"/>
                                        </p:tgtEl>
                                      </p:cBhvr>
                                    </p:animEffect>
                                  </p:childTnLst>
                                </p:cTn>
                              </p:par>
                              <p:par>
                                <p:cTn id="33" presetID="3" presetClass="exit" presetSubtype="10" fill="hold" nodeType="withEffect">
                                  <p:stCondLst>
                                    <p:cond delay="0"/>
                                  </p:stCondLst>
                                  <p:childTnLst>
                                    <p:animEffect transition="out" filter="blinds(horizontal)">
                                      <p:cBhvr>
                                        <p:cTn id="34" dur="500"/>
                                        <p:tgtEl>
                                          <p:spTgt spid="15"/>
                                        </p:tgtEl>
                                      </p:cBhvr>
                                    </p:animEffect>
                                    <p:set>
                                      <p:cBhvr>
                                        <p:cTn id="35" dur="1" fill="hold">
                                          <p:stCondLst>
                                            <p:cond delay="499"/>
                                          </p:stCondLst>
                                        </p:cTn>
                                        <p:tgtEl>
                                          <p:spTgt spid="15"/>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dissolve">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Sockets</a:t>
            </a:r>
            <a:endParaRPr lang="en-US" sz="4400" dirty="0"/>
          </a:p>
        </p:txBody>
      </p:sp>
      <p:sp>
        <p:nvSpPr>
          <p:cNvPr id="68" name="Rectangle 3">
            <a:extLst>
              <a:ext uri="{FF2B5EF4-FFF2-40B4-BE49-F238E27FC236}">
                <a16:creationId xmlns:a16="http://schemas.microsoft.com/office/drawing/2014/main" id="{AE0F6699-BC13-C349-9AC1-8B36945FEAA0}"/>
              </a:ext>
            </a:extLst>
          </p:cNvPr>
          <p:cNvSpPr txBox="1">
            <a:spLocks noChangeArrowheads="1"/>
          </p:cNvSpPr>
          <p:nvPr/>
        </p:nvSpPr>
        <p:spPr bwMode="auto">
          <a:xfrm>
            <a:off x="798691" y="1183986"/>
            <a:ext cx="10965041" cy="232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8"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process sends/receives messages to/from its </a:t>
            </a: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socket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socket analogous to door</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sending process shoves message out door</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sending process relies on transport infrastructure on other side of door to deliver message to socket at receiving process</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two sockets involved: one on each side</a:t>
            </a:r>
          </a:p>
        </p:txBody>
      </p:sp>
      <p:sp>
        <p:nvSpPr>
          <p:cNvPr id="69" name="Freeform 66">
            <a:extLst>
              <a:ext uri="{FF2B5EF4-FFF2-40B4-BE49-F238E27FC236}">
                <a16:creationId xmlns:a16="http://schemas.microsoft.com/office/drawing/2014/main" id="{C55660F8-73B5-034B-A597-DD5D87ECF66A}"/>
              </a:ext>
            </a:extLst>
          </p:cNvPr>
          <p:cNvSpPr>
            <a:spLocks/>
          </p:cNvSpPr>
          <p:nvPr/>
        </p:nvSpPr>
        <p:spPr bwMode="auto">
          <a:xfrm>
            <a:off x="8482481" y="4098352"/>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rgbClr val="FFFFFF"/>
              </a:gs>
              <a:gs pos="100000">
                <a:srgbClr val="B2B2B2"/>
              </a:gs>
            </a:gsLst>
            <a:lin ang="0" scaled="1"/>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7">
            <a:extLst>
              <a:ext uri="{FF2B5EF4-FFF2-40B4-BE49-F238E27FC236}">
                <a16:creationId xmlns:a16="http://schemas.microsoft.com/office/drawing/2014/main" id="{ABAB43B4-03FC-2A42-98B9-913DD8EC77B7}"/>
              </a:ext>
            </a:extLst>
          </p:cNvPr>
          <p:cNvSpPr>
            <a:spLocks/>
          </p:cNvSpPr>
          <p:nvPr/>
        </p:nvSpPr>
        <p:spPr bwMode="auto">
          <a:xfrm>
            <a:off x="5167781" y="5395339"/>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Text Box 51">
            <a:extLst>
              <a:ext uri="{FF2B5EF4-FFF2-40B4-BE49-F238E27FC236}">
                <a16:creationId xmlns:a16="http://schemas.microsoft.com/office/drawing/2014/main" id="{66AD3E16-6743-CC4C-9091-25C6B0A95F7F}"/>
              </a:ext>
            </a:extLst>
          </p:cNvPr>
          <p:cNvSpPr txBox="1">
            <a:spLocks noChangeArrowheads="1"/>
          </p:cNvSpPr>
          <p:nvPr/>
        </p:nvSpPr>
        <p:spPr bwMode="auto">
          <a:xfrm>
            <a:off x="5605931" y="5527102"/>
            <a:ext cx="874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72" name="Line 52">
            <a:extLst>
              <a:ext uri="{FF2B5EF4-FFF2-40B4-BE49-F238E27FC236}">
                <a16:creationId xmlns:a16="http://schemas.microsoft.com/office/drawing/2014/main" id="{2374F19B-E4B6-644E-AEE0-FC14C13C0183}"/>
              </a:ext>
            </a:extLst>
          </p:cNvPr>
          <p:cNvSpPr>
            <a:spLocks noChangeShapeType="1"/>
          </p:cNvSpPr>
          <p:nvPr/>
        </p:nvSpPr>
        <p:spPr bwMode="auto">
          <a:xfrm>
            <a:off x="4926481" y="5938264"/>
            <a:ext cx="2211387"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Text Box 53">
            <a:extLst>
              <a:ext uri="{FF2B5EF4-FFF2-40B4-BE49-F238E27FC236}">
                <a16:creationId xmlns:a16="http://schemas.microsoft.com/office/drawing/2014/main" id="{AD6E6CB7-7739-BE4D-84DA-1BBDF2D16B38}"/>
              </a:ext>
            </a:extLst>
          </p:cNvPr>
          <p:cNvSpPr txBox="1">
            <a:spLocks noChangeArrowheads="1"/>
          </p:cNvSpPr>
          <p:nvPr/>
        </p:nvSpPr>
        <p:spPr bwMode="auto">
          <a:xfrm>
            <a:off x="8947618" y="5163564"/>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controlled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by OS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Text Box 56">
            <a:extLst>
              <a:ext uri="{FF2B5EF4-FFF2-40B4-BE49-F238E27FC236}">
                <a16:creationId xmlns:a16="http://schemas.microsoft.com/office/drawing/2014/main" id="{20BE946D-C7D0-4A45-83B1-1480163BA20F}"/>
              </a:ext>
            </a:extLst>
          </p:cNvPr>
          <p:cNvSpPr txBox="1">
            <a:spLocks noChangeArrowheads="1"/>
          </p:cNvSpPr>
          <p:nvPr/>
        </p:nvSpPr>
        <p:spPr bwMode="auto">
          <a:xfrm>
            <a:off x="8925393" y="4263452"/>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controlled by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app developer</a:t>
            </a:r>
          </a:p>
        </p:txBody>
      </p:sp>
      <p:sp>
        <p:nvSpPr>
          <p:cNvPr id="75" name="Freeform 45">
            <a:extLst>
              <a:ext uri="{FF2B5EF4-FFF2-40B4-BE49-F238E27FC236}">
                <a16:creationId xmlns:a16="http://schemas.microsoft.com/office/drawing/2014/main" id="{6780AD31-F16D-1B4A-BC72-926F1B2A7FE8}"/>
              </a:ext>
            </a:extLst>
          </p:cNvPr>
          <p:cNvSpPr>
            <a:spLocks/>
          </p:cNvSpPr>
          <p:nvPr/>
        </p:nvSpPr>
        <p:spPr bwMode="auto">
          <a:xfrm>
            <a:off x="2742081" y="4161852"/>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rgbClr val="FFFFFF"/>
              </a:gs>
              <a:gs pos="100000">
                <a:srgbClr val="B2B2B2"/>
              </a:gs>
            </a:gsLst>
            <a:lin ang="0" scaled="1"/>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6" name="Rectangle 23">
            <a:extLst>
              <a:ext uri="{FF2B5EF4-FFF2-40B4-BE49-F238E27FC236}">
                <a16:creationId xmlns:a16="http://schemas.microsoft.com/office/drawing/2014/main" id="{F7C1C383-CE46-7C44-B7F2-94606E877EF3}"/>
              </a:ext>
            </a:extLst>
          </p:cNvPr>
          <p:cNvSpPr>
            <a:spLocks noChangeArrowheads="1"/>
          </p:cNvSpPr>
          <p:nvPr/>
        </p:nvSpPr>
        <p:spPr bwMode="auto">
          <a:xfrm>
            <a:off x="3545356" y="4117402"/>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7" name="Rectangle 24">
            <a:extLst>
              <a:ext uri="{FF2B5EF4-FFF2-40B4-BE49-F238E27FC236}">
                <a16:creationId xmlns:a16="http://schemas.microsoft.com/office/drawing/2014/main" id="{FD8D123C-B8FD-A64F-9AD3-86943A5D550B}"/>
              </a:ext>
            </a:extLst>
          </p:cNvPr>
          <p:cNvSpPr>
            <a:spLocks noChangeArrowheads="1"/>
          </p:cNvSpPr>
          <p:nvPr/>
        </p:nvSpPr>
        <p:spPr bwMode="auto">
          <a:xfrm>
            <a:off x="3507256" y="4171377"/>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Line 25">
            <a:extLst>
              <a:ext uri="{FF2B5EF4-FFF2-40B4-BE49-F238E27FC236}">
                <a16:creationId xmlns:a16="http://schemas.microsoft.com/office/drawing/2014/main" id="{A30BEE8C-0165-984E-888C-91DC647B6A97}"/>
              </a:ext>
            </a:extLst>
          </p:cNvPr>
          <p:cNvSpPr>
            <a:spLocks noChangeShapeType="1"/>
          </p:cNvSpPr>
          <p:nvPr/>
        </p:nvSpPr>
        <p:spPr bwMode="auto">
          <a:xfrm>
            <a:off x="3516781" y="4931789"/>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 name="Text Box 26">
            <a:extLst>
              <a:ext uri="{FF2B5EF4-FFF2-40B4-BE49-F238E27FC236}">
                <a16:creationId xmlns:a16="http://schemas.microsoft.com/office/drawing/2014/main" id="{4E5CE7E7-BE20-B242-B8AA-2C5D479929F4}"/>
              </a:ext>
            </a:extLst>
          </p:cNvPr>
          <p:cNvSpPr txBox="1">
            <a:spLocks noChangeArrowheads="1"/>
          </p:cNvSpPr>
          <p:nvPr/>
        </p:nvSpPr>
        <p:spPr bwMode="auto">
          <a:xfrm>
            <a:off x="3473918" y="491432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80" name="Line 27">
            <a:extLst>
              <a:ext uri="{FF2B5EF4-FFF2-40B4-BE49-F238E27FC236}">
                <a16:creationId xmlns:a16="http://schemas.microsoft.com/office/drawing/2014/main" id="{9AB6E7C8-3093-D94D-9D3B-10F5749B7340}"/>
              </a:ext>
            </a:extLst>
          </p:cNvPr>
          <p:cNvSpPr>
            <a:spLocks noChangeShapeType="1"/>
          </p:cNvSpPr>
          <p:nvPr/>
        </p:nvSpPr>
        <p:spPr bwMode="auto">
          <a:xfrm>
            <a:off x="3524718" y="5252464"/>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Line 28">
            <a:extLst>
              <a:ext uri="{FF2B5EF4-FFF2-40B4-BE49-F238E27FC236}">
                <a16:creationId xmlns:a16="http://schemas.microsoft.com/office/drawing/2014/main" id="{2F4C67B7-677F-C84F-B3B7-01AAFB2AD3B3}"/>
              </a:ext>
            </a:extLst>
          </p:cNvPr>
          <p:cNvSpPr>
            <a:spLocks noChangeShapeType="1"/>
          </p:cNvSpPr>
          <p:nvPr/>
        </p:nvSpPr>
        <p:spPr bwMode="auto">
          <a:xfrm>
            <a:off x="3510431" y="5562027"/>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Line 29">
            <a:extLst>
              <a:ext uri="{FF2B5EF4-FFF2-40B4-BE49-F238E27FC236}">
                <a16:creationId xmlns:a16="http://schemas.microsoft.com/office/drawing/2014/main" id="{3E1AB729-CEED-FF4B-AB94-DA2863E62F5F}"/>
              </a:ext>
            </a:extLst>
          </p:cNvPr>
          <p:cNvSpPr>
            <a:spLocks noChangeShapeType="1"/>
          </p:cNvSpPr>
          <p:nvPr/>
        </p:nvSpPr>
        <p:spPr bwMode="auto">
          <a:xfrm>
            <a:off x="3510431" y="5847777"/>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 name="Text Box 26">
            <a:extLst>
              <a:ext uri="{FF2B5EF4-FFF2-40B4-BE49-F238E27FC236}">
                <a16:creationId xmlns:a16="http://schemas.microsoft.com/office/drawing/2014/main" id="{B3BC3B01-336B-B648-9417-1795AE45E555}"/>
              </a:ext>
            </a:extLst>
          </p:cNvPr>
          <p:cNvSpPr txBox="1">
            <a:spLocks noChangeArrowheads="1"/>
          </p:cNvSpPr>
          <p:nvPr/>
        </p:nvSpPr>
        <p:spPr bwMode="auto">
          <a:xfrm>
            <a:off x="3508843" y="41618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84" name="Text Box 26">
            <a:extLst>
              <a:ext uri="{FF2B5EF4-FFF2-40B4-BE49-F238E27FC236}">
                <a16:creationId xmlns:a16="http://schemas.microsoft.com/office/drawing/2014/main" id="{DC97EC39-5ADE-8D46-9FEE-DBDD51FDB394}"/>
              </a:ext>
            </a:extLst>
          </p:cNvPr>
          <p:cNvSpPr txBox="1">
            <a:spLocks noChangeArrowheads="1"/>
          </p:cNvSpPr>
          <p:nvPr/>
        </p:nvSpPr>
        <p:spPr bwMode="auto">
          <a:xfrm>
            <a:off x="3464393" y="581920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85" name="Text Box 26">
            <a:extLst>
              <a:ext uri="{FF2B5EF4-FFF2-40B4-BE49-F238E27FC236}">
                <a16:creationId xmlns:a16="http://schemas.microsoft.com/office/drawing/2014/main" id="{8C832346-4F39-4844-8091-F736554D8A35}"/>
              </a:ext>
            </a:extLst>
          </p:cNvPr>
          <p:cNvSpPr txBox="1">
            <a:spLocks noChangeArrowheads="1"/>
          </p:cNvSpPr>
          <p:nvPr/>
        </p:nvSpPr>
        <p:spPr bwMode="auto">
          <a:xfrm>
            <a:off x="3483443" y="55334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86" name="Text Box 26">
            <a:extLst>
              <a:ext uri="{FF2B5EF4-FFF2-40B4-BE49-F238E27FC236}">
                <a16:creationId xmlns:a16="http://schemas.microsoft.com/office/drawing/2014/main" id="{68FADC82-2C08-DB43-951D-4FB06FD5E788}"/>
              </a:ext>
            </a:extLst>
          </p:cNvPr>
          <p:cNvSpPr txBox="1">
            <a:spLocks noChangeArrowheads="1"/>
          </p:cNvSpPr>
          <p:nvPr/>
        </p:nvSpPr>
        <p:spPr bwMode="auto">
          <a:xfrm>
            <a:off x="3473918" y="52381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87" name="Oval 57">
            <a:extLst>
              <a:ext uri="{FF2B5EF4-FFF2-40B4-BE49-F238E27FC236}">
                <a16:creationId xmlns:a16="http://schemas.microsoft.com/office/drawing/2014/main" id="{FBC4E611-49B5-5546-8E93-C03CEF4C030E}"/>
              </a:ext>
            </a:extLst>
          </p:cNvPr>
          <p:cNvSpPr>
            <a:spLocks noChangeArrowheads="1"/>
          </p:cNvSpPr>
          <p:nvPr/>
        </p:nvSpPr>
        <p:spPr bwMode="auto">
          <a:xfrm>
            <a:off x="3642193" y="4436489"/>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grpSp>
        <p:nvGrpSpPr>
          <p:cNvPr id="88" name="Group 58">
            <a:extLst>
              <a:ext uri="{FF2B5EF4-FFF2-40B4-BE49-F238E27FC236}">
                <a16:creationId xmlns:a16="http://schemas.microsoft.com/office/drawing/2014/main" id="{BDB7A80F-EA2D-2740-83B7-DE5AFE13D157}"/>
              </a:ext>
            </a:extLst>
          </p:cNvPr>
          <p:cNvGrpSpPr>
            <a:grpSpLocks/>
          </p:cNvGrpSpPr>
          <p:nvPr/>
        </p:nvGrpSpPr>
        <p:grpSpPr bwMode="auto">
          <a:xfrm>
            <a:off x="3889843" y="4796852"/>
            <a:ext cx="546100" cy="225425"/>
            <a:chOff x="1287" y="2524"/>
            <a:chExt cx="260" cy="100"/>
          </a:xfrm>
        </p:grpSpPr>
        <p:sp>
          <p:nvSpPr>
            <p:cNvPr id="89" name="Rectangle 59">
              <a:extLst>
                <a:ext uri="{FF2B5EF4-FFF2-40B4-BE49-F238E27FC236}">
                  <a16:creationId xmlns:a16="http://schemas.microsoft.com/office/drawing/2014/main" id="{DE66C40C-3B9D-EF46-85B9-52614CA50C61}"/>
                </a:ext>
              </a:extLst>
            </p:cNvPr>
            <p:cNvSpPr>
              <a:spLocks noChangeArrowheads="1"/>
            </p:cNvSpPr>
            <p:nvPr/>
          </p:nvSpPr>
          <p:spPr bwMode="auto">
            <a:xfrm>
              <a:off x="1287" y="2524"/>
              <a:ext cx="260" cy="100"/>
            </a:xfrm>
            <a:prstGeom prst="rect">
              <a:avLst/>
            </a:prstGeom>
            <a:solidFill>
              <a:srgbClr val="C96B72"/>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Rectangle 60">
              <a:extLst>
                <a:ext uri="{FF2B5EF4-FFF2-40B4-BE49-F238E27FC236}">
                  <a16:creationId xmlns:a16="http://schemas.microsoft.com/office/drawing/2014/main" id="{BB035EC9-3E84-A147-B1F1-334CDBA3D785}"/>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Rectangle 61">
              <a:extLst>
                <a:ext uri="{FF2B5EF4-FFF2-40B4-BE49-F238E27FC236}">
                  <a16:creationId xmlns:a16="http://schemas.microsoft.com/office/drawing/2014/main" id="{A4F869EE-C3F1-524C-9E52-D9CF58C69BA9}"/>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62">
              <a:extLst>
                <a:ext uri="{FF2B5EF4-FFF2-40B4-BE49-F238E27FC236}">
                  <a16:creationId xmlns:a16="http://schemas.microsoft.com/office/drawing/2014/main" id="{58E3BF21-8802-5F4C-9E24-B71F07259B07}"/>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93" name="Rectangle 23">
            <a:extLst>
              <a:ext uri="{FF2B5EF4-FFF2-40B4-BE49-F238E27FC236}">
                <a16:creationId xmlns:a16="http://schemas.microsoft.com/office/drawing/2014/main" id="{EA6D85FB-86B2-B745-ADFD-3765EC14F8AD}"/>
              </a:ext>
            </a:extLst>
          </p:cNvPr>
          <p:cNvSpPr>
            <a:spLocks noChangeArrowheads="1"/>
          </p:cNvSpPr>
          <p:nvPr/>
        </p:nvSpPr>
        <p:spPr bwMode="auto">
          <a:xfrm>
            <a:off x="7207718" y="4088827"/>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4" name="Rectangle 24">
            <a:extLst>
              <a:ext uri="{FF2B5EF4-FFF2-40B4-BE49-F238E27FC236}">
                <a16:creationId xmlns:a16="http://schemas.microsoft.com/office/drawing/2014/main" id="{A1355835-1546-1740-B9B8-CC9141EB37F1}"/>
              </a:ext>
            </a:extLst>
          </p:cNvPr>
          <p:cNvSpPr>
            <a:spLocks noChangeArrowheads="1"/>
          </p:cNvSpPr>
          <p:nvPr/>
        </p:nvSpPr>
        <p:spPr bwMode="auto">
          <a:xfrm>
            <a:off x="7169618" y="4142802"/>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5" name="Line 25">
            <a:extLst>
              <a:ext uri="{FF2B5EF4-FFF2-40B4-BE49-F238E27FC236}">
                <a16:creationId xmlns:a16="http://schemas.microsoft.com/office/drawing/2014/main" id="{22344C4F-F96A-944B-9A5E-6962A9AC2F9D}"/>
              </a:ext>
            </a:extLst>
          </p:cNvPr>
          <p:cNvSpPr>
            <a:spLocks noChangeShapeType="1"/>
          </p:cNvSpPr>
          <p:nvPr/>
        </p:nvSpPr>
        <p:spPr bwMode="auto">
          <a:xfrm>
            <a:off x="7179143" y="4903214"/>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Text Box 26">
            <a:extLst>
              <a:ext uri="{FF2B5EF4-FFF2-40B4-BE49-F238E27FC236}">
                <a16:creationId xmlns:a16="http://schemas.microsoft.com/office/drawing/2014/main" id="{93E8ABA8-42C2-C44C-8972-76E2C7AD813D}"/>
              </a:ext>
            </a:extLst>
          </p:cNvPr>
          <p:cNvSpPr txBox="1">
            <a:spLocks noChangeArrowheads="1"/>
          </p:cNvSpPr>
          <p:nvPr/>
        </p:nvSpPr>
        <p:spPr bwMode="auto">
          <a:xfrm>
            <a:off x="7136281" y="48857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97" name="Line 27">
            <a:extLst>
              <a:ext uri="{FF2B5EF4-FFF2-40B4-BE49-F238E27FC236}">
                <a16:creationId xmlns:a16="http://schemas.microsoft.com/office/drawing/2014/main" id="{4C22E15D-78C1-E143-93B3-4A31B8A2541D}"/>
              </a:ext>
            </a:extLst>
          </p:cNvPr>
          <p:cNvSpPr>
            <a:spLocks noChangeShapeType="1"/>
          </p:cNvSpPr>
          <p:nvPr/>
        </p:nvSpPr>
        <p:spPr bwMode="auto">
          <a:xfrm>
            <a:off x="7187081" y="5223889"/>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28">
            <a:extLst>
              <a:ext uri="{FF2B5EF4-FFF2-40B4-BE49-F238E27FC236}">
                <a16:creationId xmlns:a16="http://schemas.microsoft.com/office/drawing/2014/main" id="{5648F986-3546-E545-A6F7-3CF9C2DDADF0}"/>
              </a:ext>
            </a:extLst>
          </p:cNvPr>
          <p:cNvSpPr>
            <a:spLocks noChangeShapeType="1"/>
          </p:cNvSpPr>
          <p:nvPr/>
        </p:nvSpPr>
        <p:spPr bwMode="auto">
          <a:xfrm>
            <a:off x="7172793" y="5533452"/>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Line 29">
            <a:extLst>
              <a:ext uri="{FF2B5EF4-FFF2-40B4-BE49-F238E27FC236}">
                <a16:creationId xmlns:a16="http://schemas.microsoft.com/office/drawing/2014/main" id="{55B6D46E-D326-D64F-A181-AB7274FEB64E}"/>
              </a:ext>
            </a:extLst>
          </p:cNvPr>
          <p:cNvSpPr>
            <a:spLocks noChangeShapeType="1"/>
          </p:cNvSpPr>
          <p:nvPr/>
        </p:nvSpPr>
        <p:spPr bwMode="auto">
          <a:xfrm>
            <a:off x="7172793" y="5819202"/>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Text Box 26">
            <a:extLst>
              <a:ext uri="{FF2B5EF4-FFF2-40B4-BE49-F238E27FC236}">
                <a16:creationId xmlns:a16="http://schemas.microsoft.com/office/drawing/2014/main" id="{704444CB-075A-0948-9F82-6F49A25E3EAD}"/>
              </a:ext>
            </a:extLst>
          </p:cNvPr>
          <p:cNvSpPr txBox="1">
            <a:spLocks noChangeArrowheads="1"/>
          </p:cNvSpPr>
          <p:nvPr/>
        </p:nvSpPr>
        <p:spPr bwMode="auto">
          <a:xfrm>
            <a:off x="7171206" y="41332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01" name="Text Box 26">
            <a:extLst>
              <a:ext uri="{FF2B5EF4-FFF2-40B4-BE49-F238E27FC236}">
                <a16:creationId xmlns:a16="http://schemas.microsoft.com/office/drawing/2014/main" id="{40B8469F-1FF4-FE40-9A71-D5EC33D37348}"/>
              </a:ext>
            </a:extLst>
          </p:cNvPr>
          <p:cNvSpPr txBox="1">
            <a:spLocks noChangeArrowheads="1"/>
          </p:cNvSpPr>
          <p:nvPr/>
        </p:nvSpPr>
        <p:spPr bwMode="auto">
          <a:xfrm>
            <a:off x="7126756" y="579062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102" name="Text Box 26">
            <a:extLst>
              <a:ext uri="{FF2B5EF4-FFF2-40B4-BE49-F238E27FC236}">
                <a16:creationId xmlns:a16="http://schemas.microsoft.com/office/drawing/2014/main" id="{713E03C4-58F2-5D42-92BD-0578A2D33BD2}"/>
              </a:ext>
            </a:extLst>
          </p:cNvPr>
          <p:cNvSpPr txBox="1">
            <a:spLocks noChangeArrowheads="1"/>
          </p:cNvSpPr>
          <p:nvPr/>
        </p:nvSpPr>
        <p:spPr bwMode="auto">
          <a:xfrm>
            <a:off x="7145806" y="55048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103" name="Text Box 26">
            <a:extLst>
              <a:ext uri="{FF2B5EF4-FFF2-40B4-BE49-F238E27FC236}">
                <a16:creationId xmlns:a16="http://schemas.microsoft.com/office/drawing/2014/main" id="{76001FF3-4EB3-9E44-B006-298749345144}"/>
              </a:ext>
            </a:extLst>
          </p:cNvPr>
          <p:cNvSpPr txBox="1">
            <a:spLocks noChangeArrowheads="1"/>
          </p:cNvSpPr>
          <p:nvPr/>
        </p:nvSpPr>
        <p:spPr bwMode="auto">
          <a:xfrm>
            <a:off x="7136281" y="520960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104" name="Oval 78">
            <a:extLst>
              <a:ext uri="{FF2B5EF4-FFF2-40B4-BE49-F238E27FC236}">
                <a16:creationId xmlns:a16="http://schemas.microsoft.com/office/drawing/2014/main" id="{8A13F36B-8768-0745-9E90-83E8FC5EE560}"/>
              </a:ext>
            </a:extLst>
          </p:cNvPr>
          <p:cNvSpPr>
            <a:spLocks noChangeArrowheads="1"/>
          </p:cNvSpPr>
          <p:nvPr/>
        </p:nvSpPr>
        <p:spPr bwMode="auto">
          <a:xfrm>
            <a:off x="7304556" y="4407914"/>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grpSp>
        <p:nvGrpSpPr>
          <p:cNvPr id="105" name="Group 79">
            <a:extLst>
              <a:ext uri="{FF2B5EF4-FFF2-40B4-BE49-F238E27FC236}">
                <a16:creationId xmlns:a16="http://schemas.microsoft.com/office/drawing/2014/main" id="{535443B2-390F-4D43-AFF5-FF5F8E34F3A9}"/>
              </a:ext>
            </a:extLst>
          </p:cNvPr>
          <p:cNvGrpSpPr>
            <a:grpSpLocks/>
          </p:cNvGrpSpPr>
          <p:nvPr/>
        </p:nvGrpSpPr>
        <p:grpSpPr bwMode="auto">
          <a:xfrm>
            <a:off x="7552206" y="4768277"/>
            <a:ext cx="546100" cy="225425"/>
            <a:chOff x="1287" y="2524"/>
            <a:chExt cx="260" cy="100"/>
          </a:xfrm>
        </p:grpSpPr>
        <p:sp>
          <p:nvSpPr>
            <p:cNvPr id="106" name="Rectangle 80">
              <a:extLst>
                <a:ext uri="{FF2B5EF4-FFF2-40B4-BE49-F238E27FC236}">
                  <a16:creationId xmlns:a16="http://schemas.microsoft.com/office/drawing/2014/main" id="{160B4F41-7E38-6E47-B7F6-C6AA76DC2EAA}"/>
                </a:ext>
              </a:extLst>
            </p:cNvPr>
            <p:cNvSpPr>
              <a:spLocks noChangeArrowheads="1"/>
            </p:cNvSpPr>
            <p:nvPr/>
          </p:nvSpPr>
          <p:spPr bwMode="auto">
            <a:xfrm>
              <a:off x="1287" y="2524"/>
              <a:ext cx="260" cy="100"/>
            </a:xfrm>
            <a:prstGeom prst="rect">
              <a:avLst/>
            </a:prstGeom>
            <a:solidFill>
              <a:srgbClr val="C96B72"/>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81">
              <a:extLst>
                <a:ext uri="{FF2B5EF4-FFF2-40B4-BE49-F238E27FC236}">
                  <a16:creationId xmlns:a16="http://schemas.microsoft.com/office/drawing/2014/main" id="{28B3876F-4677-0D4D-AF89-6E06B2B3CD7D}"/>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Rectangle 82">
              <a:extLst>
                <a:ext uri="{FF2B5EF4-FFF2-40B4-BE49-F238E27FC236}">
                  <a16:creationId xmlns:a16="http://schemas.microsoft.com/office/drawing/2014/main" id="{51611D2E-921B-804E-9775-6922F75F41D7}"/>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Rectangle 83">
              <a:extLst>
                <a:ext uri="{FF2B5EF4-FFF2-40B4-BE49-F238E27FC236}">
                  <a16:creationId xmlns:a16="http://schemas.microsoft.com/office/drawing/2014/main" id="{CBFB6CF2-1A50-F741-BAE7-97F8AF134DB5}"/>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0" name="Line 88">
            <a:extLst>
              <a:ext uri="{FF2B5EF4-FFF2-40B4-BE49-F238E27FC236}">
                <a16:creationId xmlns:a16="http://schemas.microsoft.com/office/drawing/2014/main" id="{EAAA0F7C-765D-CD49-B290-164DB9D3A19B}"/>
              </a:ext>
            </a:extLst>
          </p:cNvPr>
          <p:cNvSpPr>
            <a:spLocks noChangeShapeType="1"/>
          </p:cNvSpPr>
          <p:nvPr/>
        </p:nvSpPr>
        <p:spPr bwMode="auto">
          <a:xfrm flipH="1">
            <a:off x="8361831" y="4539677"/>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89">
            <a:extLst>
              <a:ext uri="{FF2B5EF4-FFF2-40B4-BE49-F238E27FC236}">
                <a16:creationId xmlns:a16="http://schemas.microsoft.com/office/drawing/2014/main" id="{D2CD81D4-6282-5749-AF3E-B0E55816CDA4}"/>
              </a:ext>
            </a:extLst>
          </p:cNvPr>
          <p:cNvSpPr>
            <a:spLocks noChangeShapeType="1"/>
          </p:cNvSpPr>
          <p:nvPr/>
        </p:nvSpPr>
        <p:spPr bwMode="auto">
          <a:xfrm>
            <a:off x="8587256" y="4965127"/>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90">
            <a:extLst>
              <a:ext uri="{FF2B5EF4-FFF2-40B4-BE49-F238E27FC236}">
                <a16:creationId xmlns:a16="http://schemas.microsoft.com/office/drawing/2014/main" id="{86899CB5-FD7D-A644-9755-2DA9E5F4AA77}"/>
              </a:ext>
            </a:extLst>
          </p:cNvPr>
          <p:cNvSpPr>
            <a:spLocks noChangeShapeType="1"/>
          </p:cNvSpPr>
          <p:nvPr/>
        </p:nvSpPr>
        <p:spPr bwMode="auto">
          <a:xfrm flipH="1">
            <a:off x="8611068" y="5465189"/>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Text Box 56">
            <a:extLst>
              <a:ext uri="{FF2B5EF4-FFF2-40B4-BE49-F238E27FC236}">
                <a16:creationId xmlns:a16="http://schemas.microsoft.com/office/drawing/2014/main" id="{2CFC877C-1B09-8849-95D0-2EBA259C9E78}"/>
              </a:ext>
            </a:extLst>
          </p:cNvPr>
          <p:cNvSpPr txBox="1">
            <a:spLocks noChangeArrowheads="1"/>
          </p:cNvSpPr>
          <p:nvPr/>
        </p:nvSpPr>
        <p:spPr bwMode="auto">
          <a:xfrm>
            <a:off x="5524968" y="4220589"/>
            <a:ext cx="9175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socket</a:t>
            </a:r>
          </a:p>
        </p:txBody>
      </p:sp>
      <p:sp>
        <p:nvSpPr>
          <p:cNvPr id="114" name="Line 92">
            <a:extLst>
              <a:ext uri="{FF2B5EF4-FFF2-40B4-BE49-F238E27FC236}">
                <a16:creationId xmlns:a16="http://schemas.microsoft.com/office/drawing/2014/main" id="{F5883250-9436-014C-B8FA-7F184F4516E0}"/>
              </a:ext>
            </a:extLst>
          </p:cNvPr>
          <p:cNvSpPr>
            <a:spLocks noChangeShapeType="1"/>
          </p:cNvSpPr>
          <p:nvPr/>
        </p:nvSpPr>
        <p:spPr bwMode="auto">
          <a:xfrm flipV="1">
            <a:off x="4528018" y="4420614"/>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93">
            <a:extLst>
              <a:ext uri="{FF2B5EF4-FFF2-40B4-BE49-F238E27FC236}">
                <a16:creationId xmlns:a16="http://schemas.microsoft.com/office/drawing/2014/main" id="{F83582A8-D082-E24D-9637-B677A079F014}"/>
              </a:ext>
            </a:extLst>
          </p:cNvPr>
          <p:cNvSpPr>
            <a:spLocks noChangeShapeType="1"/>
          </p:cNvSpPr>
          <p:nvPr/>
        </p:nvSpPr>
        <p:spPr bwMode="auto">
          <a:xfrm flipH="1" flipV="1">
            <a:off x="6463181" y="4409502"/>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 name="Group 96">
            <a:extLst>
              <a:ext uri="{FF2B5EF4-FFF2-40B4-BE49-F238E27FC236}">
                <a16:creationId xmlns:a16="http://schemas.microsoft.com/office/drawing/2014/main" id="{A4EC689D-3AE5-AC42-8E9A-D41B31DF26A0}"/>
              </a:ext>
            </a:extLst>
          </p:cNvPr>
          <p:cNvGrpSpPr>
            <a:grpSpLocks/>
          </p:cNvGrpSpPr>
          <p:nvPr/>
        </p:nvGrpSpPr>
        <p:grpSpPr bwMode="auto">
          <a:xfrm>
            <a:off x="2318218" y="5474714"/>
            <a:ext cx="719138" cy="773113"/>
            <a:chOff x="-44" y="1473"/>
            <a:chExt cx="981" cy="1105"/>
          </a:xfrm>
        </p:grpSpPr>
        <p:pic>
          <p:nvPicPr>
            <p:cNvPr id="117" name="Picture 97" descr="desktop_computer_stylized_medium">
              <a:extLst>
                <a:ext uri="{FF2B5EF4-FFF2-40B4-BE49-F238E27FC236}">
                  <a16:creationId xmlns:a16="http://schemas.microsoft.com/office/drawing/2014/main" id="{4EAFAA9B-1FE4-8048-AEF5-4600C1CB33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 name="Freeform 98">
              <a:extLst>
                <a:ext uri="{FF2B5EF4-FFF2-40B4-BE49-F238E27FC236}">
                  <a16:creationId xmlns:a16="http://schemas.microsoft.com/office/drawing/2014/main" id="{88B1BD01-DE89-6A4D-A050-0D8D405A8F9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9" name="Group 99">
            <a:extLst>
              <a:ext uri="{FF2B5EF4-FFF2-40B4-BE49-F238E27FC236}">
                <a16:creationId xmlns:a16="http://schemas.microsoft.com/office/drawing/2014/main" id="{13D0F484-888E-5342-9E3B-6B702B522B88}"/>
              </a:ext>
            </a:extLst>
          </p:cNvPr>
          <p:cNvGrpSpPr>
            <a:grpSpLocks/>
          </p:cNvGrpSpPr>
          <p:nvPr/>
        </p:nvGrpSpPr>
        <p:grpSpPr bwMode="auto">
          <a:xfrm flipH="1">
            <a:off x="9014293" y="5669977"/>
            <a:ext cx="719138" cy="773112"/>
            <a:chOff x="-44" y="1473"/>
            <a:chExt cx="981" cy="1105"/>
          </a:xfrm>
        </p:grpSpPr>
        <p:pic>
          <p:nvPicPr>
            <p:cNvPr id="120" name="Picture 100" descr="desktop_computer_stylized_medium">
              <a:extLst>
                <a:ext uri="{FF2B5EF4-FFF2-40B4-BE49-F238E27FC236}">
                  <a16:creationId xmlns:a16="http://schemas.microsoft.com/office/drawing/2014/main" id="{A3C739BC-E497-6E4F-8AF0-1E359C6228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
              <a:extLst>
                <a:ext uri="{FF2B5EF4-FFF2-40B4-BE49-F238E27FC236}">
                  <a16:creationId xmlns:a16="http://schemas.microsoft.com/office/drawing/2014/main" id="{34D4BA65-175D-534B-96CE-35055DA62B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7" name="Slide Number Placeholder 2">
            <a:extLst>
              <a:ext uri="{FF2B5EF4-FFF2-40B4-BE49-F238E27FC236}">
                <a16:creationId xmlns:a16="http://schemas.microsoft.com/office/drawing/2014/main" id="{4F8ECF08-A4D3-AC44-87C7-BD50757B39D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6501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8">
                                            <p:txEl>
                                              <p:pRg st="1" end="1"/>
                                            </p:txEl>
                                          </p:spTgt>
                                        </p:tgtEl>
                                        <p:attrNameLst>
                                          <p:attrName>style.visibility</p:attrName>
                                        </p:attrNameLst>
                                      </p:cBhvr>
                                      <p:to>
                                        <p:strVal val="visible"/>
                                      </p:to>
                                    </p:set>
                                    <p:animEffect transition="in" filter="dissolve">
                                      <p:cBhvr>
                                        <p:cTn id="7" dur="500"/>
                                        <p:tgtEl>
                                          <p:spTgt spid="68">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8">
                                            <p:txEl>
                                              <p:pRg st="2" end="2"/>
                                            </p:txEl>
                                          </p:spTgt>
                                        </p:tgtEl>
                                        <p:attrNameLst>
                                          <p:attrName>style.visibility</p:attrName>
                                        </p:attrNameLst>
                                      </p:cBhvr>
                                      <p:to>
                                        <p:strVal val="visible"/>
                                      </p:to>
                                    </p:set>
                                    <p:animEffect transition="in" filter="dissolve">
                                      <p:cBhvr>
                                        <p:cTn id="10" dur="500"/>
                                        <p:tgtEl>
                                          <p:spTgt spid="68">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8">
                                            <p:txEl>
                                              <p:pRg st="3" end="3"/>
                                            </p:txEl>
                                          </p:spTgt>
                                        </p:tgtEl>
                                        <p:attrNameLst>
                                          <p:attrName>style.visibility</p:attrName>
                                        </p:attrNameLst>
                                      </p:cBhvr>
                                      <p:to>
                                        <p:strVal val="visible"/>
                                      </p:to>
                                    </p:set>
                                    <p:animEffect transition="in" filter="dissolve">
                                      <p:cBhvr>
                                        <p:cTn id="13" dur="500"/>
                                        <p:tgtEl>
                                          <p:spTgt spid="68">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68">
                                            <p:txEl>
                                              <p:pRg st="4" end="4"/>
                                            </p:txEl>
                                          </p:spTgt>
                                        </p:tgtEl>
                                        <p:attrNameLst>
                                          <p:attrName>style.visibility</p:attrName>
                                        </p:attrNameLst>
                                      </p:cBhvr>
                                      <p:to>
                                        <p:strVal val="visible"/>
                                      </p:to>
                                    </p:set>
                                    <p:animEffect transition="in" filter="dissolve">
                                      <p:cBhvr>
                                        <p:cTn id="16" dur="500"/>
                                        <p:tgtEl>
                                          <p:spTgt spid="6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rgbClr val="0000A8"/>
              </a:buClr>
            </a:pPr>
            <a:r>
              <a:rPr lang="en-US" altLang="en-US" sz="3200" dirty="0">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90</a:t>
            </a:fld>
            <a:endParaRPr lang="en-US" dirty="0"/>
          </a:p>
        </p:txBody>
      </p:sp>
      <p:pic>
        <p:nvPicPr>
          <p:cNvPr id="7" name="Picture 6" descr="Kurose&amp;Ross 8th edition photo">
            <a:extLst>
              <a:ext uri="{FF2B5EF4-FFF2-40B4-BE49-F238E27FC236}">
                <a16:creationId xmlns:a16="http://schemas.microsoft.com/office/drawing/2014/main" id="{1916A9E8-0AFB-C84D-84BA-FF165A7B2C38}"/>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219081926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Video Streaming and CDNs: context</a:t>
            </a:r>
          </a:p>
        </p:txBody>
      </p:sp>
      <p:sp>
        <p:nvSpPr>
          <p:cNvPr id="83" name="Rectangle 43">
            <a:extLst>
              <a:ext uri="{FF2B5EF4-FFF2-40B4-BE49-F238E27FC236}">
                <a16:creationId xmlns:a16="http://schemas.microsoft.com/office/drawing/2014/main" id="{314CB26F-FC68-EA47-A348-5C2202E9DB00}"/>
              </a:ext>
            </a:extLst>
          </p:cNvPr>
          <p:cNvSpPr>
            <a:spLocks noChangeArrowheads="1"/>
          </p:cNvSpPr>
          <p:nvPr/>
        </p:nvSpPr>
        <p:spPr bwMode="auto">
          <a:xfrm>
            <a:off x="703683" y="1457742"/>
            <a:ext cx="8448901" cy="8946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Rectangle 43">
            <a:extLst>
              <a:ext uri="{FF2B5EF4-FFF2-40B4-BE49-F238E27FC236}">
                <a16:creationId xmlns:a16="http://schemas.microsoft.com/office/drawing/2014/main" id="{429AF3E8-B41E-F946-8623-A777210624D6}"/>
              </a:ext>
            </a:extLst>
          </p:cNvPr>
          <p:cNvSpPr>
            <a:spLocks noChangeArrowheads="1"/>
          </p:cNvSpPr>
          <p:nvPr/>
        </p:nvSpPr>
        <p:spPr bwMode="auto">
          <a:xfrm>
            <a:off x="799123" y="1492538"/>
            <a:ext cx="6164385" cy="4821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57188" marR="0" lvl="0" indent="-341313" algn="l" defTabSz="914400" rtl="0" eaLnBrk="1" fontAlgn="auto" latinLnBrk="0" hangingPunct="1">
              <a:lnSpc>
                <a:spcPct val="100000"/>
              </a:lnSpc>
              <a:spcBef>
                <a:spcPts val="0"/>
              </a:spcBef>
              <a:spcAft>
                <a:spcPts val="0"/>
              </a:spcAft>
              <a:buClr>
                <a:srgbClr val="0000A3"/>
              </a:buClr>
              <a:buSzPct val="100000"/>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 video traffic: major consumer of Internet bandwidth</a:t>
            </a:r>
          </a:p>
          <a:p>
            <a:pPr marL="681038" marR="0" lvl="1" indent="-223838" algn="l" defTabSz="914400" rtl="0" eaLnBrk="1" fontAlgn="auto" latinLnBrk="0" hangingPunct="1">
              <a:lnSpc>
                <a:spcPct val="100000"/>
              </a:lnSpc>
              <a:spcBef>
                <a:spcPts val="0"/>
              </a:spcBef>
              <a:spcAft>
                <a:spcPts val="0"/>
              </a:spcAft>
              <a:buClr>
                <a:srgbClr val="000099"/>
              </a:buClr>
              <a:buSzPct val="100000"/>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Netflix, YouTube, Amazon Prime: 80% of residential ISP traffic </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(2020)</a:t>
            </a:r>
          </a:p>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scale - how to reach ~1B users?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6665E308-402E-4042-A40D-C589192435C8}"/>
              </a:ext>
            </a:extLst>
          </p:cNvPr>
          <p:cNvGrpSpPr/>
          <p:nvPr/>
        </p:nvGrpSpPr>
        <p:grpSpPr>
          <a:xfrm>
            <a:off x="8502619" y="3784268"/>
            <a:ext cx="3689381" cy="2624305"/>
            <a:chOff x="8502619" y="4539639"/>
            <a:chExt cx="3689381" cy="2624305"/>
          </a:xfrm>
        </p:grpSpPr>
        <p:pic>
          <p:nvPicPr>
            <p:cNvPr id="86" name="Picture 2">
              <a:extLst>
                <a:ext uri="{FF2B5EF4-FFF2-40B4-BE49-F238E27FC236}">
                  <a16:creationId xmlns:a16="http://schemas.microsoft.com/office/drawing/2014/main" id="{4DE1A959-4B7D-1A4F-80C4-8A52E85610D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930975" y="6101881"/>
              <a:ext cx="1710592" cy="106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5">
              <a:extLst>
                <a:ext uri="{FF2B5EF4-FFF2-40B4-BE49-F238E27FC236}">
                  <a16:creationId xmlns:a16="http://schemas.microsoft.com/office/drawing/2014/main" id="{8CD6D4B6-6A4F-D142-9B0C-0E622DB3E5F1}"/>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520238" y="4539639"/>
              <a:ext cx="2671762" cy="149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3">
              <a:extLst>
                <a:ext uri="{FF2B5EF4-FFF2-40B4-BE49-F238E27FC236}">
                  <a16:creationId xmlns:a16="http://schemas.microsoft.com/office/drawing/2014/main" id="{F2FB8318-CA96-2746-94FD-3A5ACA1FDC21}"/>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502619" y="4874389"/>
              <a:ext cx="1227138"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 name="Picture 6">
              <a:extLst>
                <a:ext uri="{FF2B5EF4-FFF2-40B4-BE49-F238E27FC236}">
                  <a16:creationId xmlns:a16="http://schemas.microsoft.com/office/drawing/2014/main" id="{4FD2F200-10A9-4643-8C58-A3B6FC3409FA}"/>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9972122" y="5629397"/>
              <a:ext cx="15017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Rectangle 43">
            <a:extLst>
              <a:ext uri="{FF2B5EF4-FFF2-40B4-BE49-F238E27FC236}">
                <a16:creationId xmlns:a16="http://schemas.microsoft.com/office/drawing/2014/main" id="{4D8B542F-9DF5-C749-A79E-89811A1F4831}"/>
              </a:ext>
            </a:extLst>
          </p:cNvPr>
          <p:cNvSpPr>
            <a:spLocks noChangeArrowheads="1"/>
          </p:cNvSpPr>
          <p:nvPr/>
        </p:nvSpPr>
        <p:spPr bwMode="auto">
          <a:xfrm>
            <a:off x="857738" y="4177497"/>
            <a:ext cx="9341339"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heterogeneity</a:t>
            </a:r>
          </a:p>
          <a:p>
            <a:pPr marL="681038" marR="0" lvl="1" indent="-223838"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users have different capabilities (e.g., wired versus mobile; bandwidth rich versus bandwidth poor)</a:t>
            </a:r>
          </a:p>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solution: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distributed, application-level infrastructure</a:t>
            </a:r>
          </a:p>
        </p:txBody>
      </p:sp>
      <p:sp>
        <p:nvSpPr>
          <p:cNvPr id="12" name="Slide Number Placeholder 2">
            <a:extLst>
              <a:ext uri="{FF2B5EF4-FFF2-40B4-BE49-F238E27FC236}">
                <a16:creationId xmlns:a16="http://schemas.microsoft.com/office/drawing/2014/main" id="{18329690-E6B4-B94C-B527-578B12C7EAE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400422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4">
                                            <p:txEl>
                                              <p:pRg st="2" end="2"/>
                                            </p:txEl>
                                          </p:spTgt>
                                        </p:tgtEl>
                                        <p:attrNameLst>
                                          <p:attrName>style.visibility</p:attrName>
                                        </p:attrNameLst>
                                      </p:cBhvr>
                                      <p:to>
                                        <p:strVal val="visible"/>
                                      </p:to>
                                    </p:set>
                                    <p:animEffect transition="in" filter="dissolve">
                                      <p:cBhvr>
                                        <p:cTn id="7" dur="500"/>
                                        <p:tgtEl>
                                          <p:spTgt spid="84">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0" end="0"/>
                                            </p:txEl>
                                          </p:spTgt>
                                        </p:tgtEl>
                                        <p:attrNameLst>
                                          <p:attrName>style.visibility</p:attrName>
                                        </p:attrNameLst>
                                      </p:cBhvr>
                                      <p:to>
                                        <p:strVal val="visible"/>
                                      </p:to>
                                    </p:set>
                                    <p:animEffect transition="in" filter="dissolve">
                                      <p:cBhvr>
                                        <p:cTn id="10" dur="500"/>
                                        <p:tgtEl>
                                          <p:spTgt spid="11">
                                            <p:txEl>
                                              <p:pRg st="0" end="0"/>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1" end="1"/>
                                            </p:txEl>
                                          </p:spTgt>
                                        </p:tgtEl>
                                        <p:attrNameLst>
                                          <p:attrName>style.visibility</p:attrName>
                                        </p:attrNameLst>
                                      </p:cBhvr>
                                      <p:to>
                                        <p:strVal val="visible"/>
                                      </p:to>
                                    </p:set>
                                    <p:animEffect transition="in" filter="dissolve">
                                      <p:cBhvr>
                                        <p:cTn id="13" dur="500"/>
                                        <p:tgtEl>
                                          <p:spTgt spid="11">
                                            <p:txEl>
                                              <p:pRg st="1" end="1"/>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1">
                                            <p:txEl>
                                              <p:pRg st="2" end="2"/>
                                            </p:txEl>
                                          </p:spTgt>
                                        </p:tgtEl>
                                        <p:attrNameLst>
                                          <p:attrName>style.visibility</p:attrName>
                                        </p:attrNameLst>
                                      </p:cBhvr>
                                      <p:to>
                                        <p:strVal val="visible"/>
                                      </p:to>
                                    </p:set>
                                    <p:animEffect transition="in" filter="dissolve">
                                      <p:cBhvr>
                                        <p:cTn id="16" dur="500"/>
                                        <p:tgtEl>
                                          <p:spTgt spid="11">
                                            <p:txEl>
                                              <p:pRg st="2" end="2"/>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dissolv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Multimedia: video</a:t>
            </a:r>
          </a:p>
        </p:txBody>
      </p:sp>
      <p:sp>
        <p:nvSpPr>
          <p:cNvPr id="12" name="Rectangle 3">
            <a:extLst>
              <a:ext uri="{FF2B5EF4-FFF2-40B4-BE49-F238E27FC236}">
                <a16:creationId xmlns:a16="http://schemas.microsoft.com/office/drawing/2014/main" id="{A0D96511-8EAA-9E47-AC3E-FE198A32EB27}"/>
              </a:ext>
            </a:extLst>
          </p:cNvPr>
          <p:cNvSpPr txBox="1">
            <a:spLocks noChangeArrowheads="1"/>
          </p:cNvSpPr>
          <p:nvPr/>
        </p:nvSpPr>
        <p:spPr>
          <a:xfrm>
            <a:off x="864007" y="1452894"/>
            <a:ext cx="5710237" cy="49085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video: sequence of images displayed at constant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24 images/sec</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digital image: array of pixels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pixel represented by bits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coding: use redundancy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within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and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between</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images to decrease # bits used to encode image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spatial (within image)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temporal (from one image to next)</a:t>
            </a:r>
          </a:p>
        </p:txBody>
      </p:sp>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1760" y="2016918"/>
            <a:ext cx="1642671"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7728905" y="562768"/>
            <a:ext cx="3274430" cy="1730347"/>
            <a:chOff x="5345311" y="524250"/>
            <a:chExt cx="3274238" cy="1730214"/>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56071"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spatial coding example: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a:t>
              </a:r>
              <a:r>
                <a:rPr kumimoji="0" lang="en-US" altLang="en-US" sz="14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N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values of same color (all purple), send only two values: color  value (</a:t>
              </a:r>
              <a:r>
                <a:rPr kumimoji="0" lang="en-US" altLang="en-US" sz="14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purple)  and number of repeated values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1" y="1885160"/>
              <a:ext cx="1803448"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7707517" y="3922158"/>
            <a:ext cx="933284"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9435347" y="5878584"/>
            <a:ext cx="11967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i+1</a:t>
            </a:r>
          </a:p>
        </p:txBody>
      </p:sp>
      <p:grpSp>
        <p:nvGrpSpPr>
          <p:cNvPr id="2" name="Group 1">
            <a:extLst>
              <a:ext uri="{FF2B5EF4-FFF2-40B4-BE49-F238E27FC236}">
                <a16:creationId xmlns:a16="http://schemas.microsoft.com/office/drawing/2014/main" id="{A6970339-7C15-1D44-9D1C-0D1C2D58B670}"/>
              </a:ext>
            </a:extLst>
          </p:cNvPr>
          <p:cNvGrpSpPr/>
          <p:nvPr/>
        </p:nvGrpSpPr>
        <p:grpSpPr>
          <a:xfrm>
            <a:off x="6722609" y="4288938"/>
            <a:ext cx="2646470" cy="2006293"/>
            <a:chOff x="6722609" y="4288938"/>
            <a:chExt cx="2646470" cy="2006293"/>
          </a:xfrm>
        </p:grpSpPr>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6722609" y="5125243"/>
              <a:ext cx="2277657"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temporal coding example: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8356199" y="4288938"/>
              <a:ext cx="101288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496363" y="4074213"/>
            <a:ext cx="1642671"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Slide Number Placeholder 2">
            <a:extLst>
              <a:ext uri="{FF2B5EF4-FFF2-40B4-BE49-F238E27FC236}">
                <a16:creationId xmlns:a16="http://schemas.microsoft.com/office/drawing/2014/main" id="{6403B6E8-FB16-964A-85D2-C2E978C0F6D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194973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
                                            <p:txEl>
                                              <p:pRg st="2" end="2"/>
                                            </p:txEl>
                                          </p:spTgt>
                                        </p:tgtEl>
                                        <p:attrNameLst>
                                          <p:attrName>style.visibility</p:attrName>
                                        </p:attrNameLst>
                                      </p:cBhvr>
                                      <p:to>
                                        <p:strVal val="visible"/>
                                      </p:to>
                                    </p:set>
                                    <p:animEffect transition="in" filter="dissolve">
                                      <p:cBhvr>
                                        <p:cTn id="7" dur="500"/>
                                        <p:tgtEl>
                                          <p:spTgt spid="1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
                                            <p:txEl>
                                              <p:pRg st="3" end="3"/>
                                            </p:txEl>
                                          </p:spTgt>
                                        </p:tgtEl>
                                        <p:attrNameLst>
                                          <p:attrName>style.visibility</p:attrName>
                                        </p:attrNameLst>
                                      </p:cBhvr>
                                      <p:to>
                                        <p:strVal val="visible"/>
                                      </p:to>
                                    </p:set>
                                    <p:animEffect transition="in" filter="dissolve">
                                      <p:cBhvr>
                                        <p:cTn id="10" dur="500"/>
                                        <p:tgtEl>
                                          <p:spTgt spid="1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2">
                                            <p:txEl>
                                              <p:pRg st="4" end="4"/>
                                            </p:txEl>
                                          </p:spTgt>
                                        </p:tgtEl>
                                        <p:attrNameLst>
                                          <p:attrName>style.visibility</p:attrName>
                                        </p:attrNameLst>
                                      </p:cBhvr>
                                      <p:to>
                                        <p:strVal val="visible"/>
                                      </p:to>
                                    </p:set>
                                    <p:animEffect transition="in" filter="dissolve">
                                      <p:cBhvr>
                                        <p:cTn id="15" dur="500"/>
                                        <p:tgtEl>
                                          <p:spTgt spid="12">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2">
                                            <p:txEl>
                                              <p:pRg st="5" end="5"/>
                                            </p:txEl>
                                          </p:spTgt>
                                        </p:tgtEl>
                                        <p:attrNameLst>
                                          <p:attrName>style.visibility</p:attrName>
                                        </p:attrNameLst>
                                      </p:cBhvr>
                                      <p:to>
                                        <p:strVal val="visible"/>
                                      </p:to>
                                    </p:set>
                                    <p:animEffect transition="in" filter="dissolve">
                                      <p:cBhvr>
                                        <p:cTn id="18" dur="500"/>
                                        <p:tgtEl>
                                          <p:spTgt spid="12">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dissolve">
                                      <p:cBhvr>
                                        <p:cTn id="21" dur="500"/>
                                        <p:tgtEl>
                                          <p:spTgt spid="15"/>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6" end="6"/>
                                            </p:txEl>
                                          </p:spTgt>
                                        </p:tgtEl>
                                        <p:attrNameLst>
                                          <p:attrName>style.visibility</p:attrName>
                                        </p:attrNameLst>
                                      </p:cBhvr>
                                      <p:to>
                                        <p:strVal val="visible"/>
                                      </p:to>
                                    </p:set>
                                    <p:animEffect transition="in" filter="dissolve">
                                      <p:cBhvr>
                                        <p:cTn id="24" dur="500"/>
                                        <p:tgtEl>
                                          <p:spTgt spid="12">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dissolve">
                                      <p:cBhvr>
                                        <p:cTn id="2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Multimedia: video</a:t>
            </a:r>
          </a:p>
        </p:txBody>
      </p:sp>
      <p:grpSp>
        <p:nvGrpSpPr>
          <p:cNvPr id="13" name="Group 18">
            <a:extLst>
              <a:ext uri="{FF2B5EF4-FFF2-40B4-BE49-F238E27FC236}">
                <a16:creationId xmlns:a16="http://schemas.microsoft.com/office/drawing/2014/main" id="{98FBBA2F-969E-0D47-BE6F-DB3DDC40CD64}"/>
              </a:ext>
            </a:extLst>
          </p:cNvPr>
          <p:cNvGrpSpPr>
            <a:grpSpLocks/>
          </p:cNvGrpSpPr>
          <p:nvPr/>
        </p:nvGrpSpPr>
        <p:grpSpPr bwMode="auto">
          <a:xfrm>
            <a:off x="6722609" y="562768"/>
            <a:ext cx="4416425" cy="5732463"/>
            <a:chOff x="4338638" y="295275"/>
            <a:chExt cx="4417210" cy="5732463"/>
          </a:xfrm>
        </p:grpSpPr>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87975" y="1749425"/>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5345113" y="295275"/>
              <a:ext cx="3275012" cy="1730347"/>
              <a:chOff x="5345311" y="524250"/>
              <a:chExt cx="3274238" cy="1730214"/>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56071"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spatial coding example: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a:t>
                </a:r>
                <a:r>
                  <a:rPr kumimoji="0" lang="en-US" altLang="en-US" sz="14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N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values of same color (all purple), send only two values: color  value (</a:t>
                </a:r>
                <a:r>
                  <a:rPr kumimoji="0" lang="en-US" altLang="en-US" sz="14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purple)  and number of repeated values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1" y="1885160"/>
                <a:ext cx="1803448"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5323721" y="3654665"/>
              <a:ext cx="9334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7051858" y="5611091"/>
              <a:ext cx="1196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i+1</a:t>
              </a:r>
            </a:p>
          </p:txBody>
        </p:sp>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4338638" y="4857750"/>
              <a:ext cx="2278062"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temporal coding example: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5972518" y="4021445"/>
              <a:ext cx="101306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12885" y="3806720"/>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5" name="Rectangle 4">
            <a:extLst>
              <a:ext uri="{FF2B5EF4-FFF2-40B4-BE49-F238E27FC236}">
                <a16:creationId xmlns:a16="http://schemas.microsoft.com/office/drawing/2014/main" id="{8C8D6FF8-065E-9B45-9C85-04117FC6D7D9}"/>
              </a:ext>
            </a:extLst>
          </p:cNvPr>
          <p:cNvSpPr txBox="1">
            <a:spLocks noChangeArrowheads="1"/>
          </p:cNvSpPr>
          <p:nvPr/>
        </p:nvSpPr>
        <p:spPr bwMode="auto">
          <a:xfrm>
            <a:off x="1033466" y="1458684"/>
            <a:ext cx="5254061" cy="490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Gill Sans MT"/>
              </a:rPr>
              <a:t>CBR: (constant bit rate):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Gill Sans MT"/>
              </a:rPr>
              <a:t>video encoding rate fixed</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Gill Sans MT"/>
              </a:rPr>
              <a:t>VBR:  (variable bit rate):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Gill Sans MT"/>
              </a:rPr>
              <a:t>video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encoding rate changes as amount of spatial, temporal coding changes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Gill Sans MT"/>
              </a:rPr>
              <a:t>examples: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MPEG 1 (CD-ROM) 1.5 Mbps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MPEG2 (DVD) 3-6 Mbps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MPEG4 (often used in Internet,  64Kbps – 12 Mbps)</a:t>
            </a:r>
          </a:p>
        </p:txBody>
      </p:sp>
      <p:sp>
        <p:nvSpPr>
          <p:cNvPr id="26" name="Slide Number Placeholder 2">
            <a:extLst>
              <a:ext uri="{FF2B5EF4-FFF2-40B4-BE49-F238E27FC236}">
                <a16:creationId xmlns:a16="http://schemas.microsoft.com/office/drawing/2014/main" id="{410CB071-0A91-C647-A7D5-67DAB10B439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513319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xEl>
                                              <p:pRg st="1" end="1"/>
                                            </p:txEl>
                                          </p:spTgt>
                                        </p:tgtEl>
                                        <p:attrNameLst>
                                          <p:attrName>style.visibility</p:attrName>
                                        </p:attrNameLst>
                                      </p:cBhvr>
                                      <p:to>
                                        <p:strVal val="visible"/>
                                      </p:to>
                                    </p:set>
                                    <p:animEffect transition="in" filter="dissolve">
                                      <p:cBhvr>
                                        <p:cTn id="7" dur="500"/>
                                        <p:tgtEl>
                                          <p:spTgt spid="2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5">
                                            <p:txEl>
                                              <p:pRg st="2" end="2"/>
                                            </p:txEl>
                                          </p:spTgt>
                                        </p:tgtEl>
                                        <p:attrNameLst>
                                          <p:attrName>style.visibility</p:attrName>
                                        </p:attrNameLst>
                                      </p:cBhvr>
                                      <p:to>
                                        <p:strVal val="visible"/>
                                      </p:to>
                                    </p:set>
                                    <p:animEffect transition="in" filter="dissolve">
                                      <p:cBhvr>
                                        <p:cTn id="12" dur="500"/>
                                        <p:tgtEl>
                                          <p:spTgt spid="25">
                                            <p:txEl>
                                              <p:pRg st="2" end="2"/>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5">
                                            <p:txEl>
                                              <p:pRg st="3" end="3"/>
                                            </p:txEl>
                                          </p:spTgt>
                                        </p:tgtEl>
                                        <p:attrNameLst>
                                          <p:attrName>style.visibility</p:attrName>
                                        </p:attrNameLst>
                                      </p:cBhvr>
                                      <p:to>
                                        <p:strVal val="visible"/>
                                      </p:to>
                                    </p:set>
                                    <p:animEffect transition="in" filter="dissolve">
                                      <p:cBhvr>
                                        <p:cTn id="15" dur="500"/>
                                        <p:tgtEl>
                                          <p:spTgt spid="25">
                                            <p:txEl>
                                              <p:pRg st="3" end="3"/>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5">
                                            <p:txEl>
                                              <p:pRg st="4" end="4"/>
                                            </p:txEl>
                                          </p:spTgt>
                                        </p:tgtEl>
                                        <p:attrNameLst>
                                          <p:attrName>style.visibility</p:attrName>
                                        </p:attrNameLst>
                                      </p:cBhvr>
                                      <p:to>
                                        <p:strVal val="visible"/>
                                      </p:to>
                                    </p:set>
                                    <p:animEffect transition="in" filter="dissolve">
                                      <p:cBhvr>
                                        <p:cTn id="18" dur="500"/>
                                        <p:tgtEl>
                                          <p:spTgt spid="2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5">
                                            <p:txEl>
                                              <p:pRg st="5" end="5"/>
                                            </p:txEl>
                                          </p:spTgt>
                                        </p:tgtEl>
                                        <p:attrNameLst>
                                          <p:attrName>style.visibility</p:attrName>
                                        </p:attrNameLst>
                                      </p:cBhvr>
                                      <p:to>
                                        <p:strVal val="visible"/>
                                      </p:to>
                                    </p:set>
                                    <p:animEffect transition="in" filter="dissolve">
                                      <p:cBhvr>
                                        <p:cTn id="21" dur="500"/>
                                        <p:tgtEl>
                                          <p:spTgt spid="2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C013BA9B-C174-AD4D-AD19-58B7018D2814}"/>
              </a:ext>
            </a:extLst>
          </p:cNvPr>
          <p:cNvSpPr>
            <a:spLocks noGrp="1"/>
          </p:cNvSpPr>
          <p:nvPr>
            <p:ph idx="1"/>
          </p:nvPr>
        </p:nvSpPr>
        <p:spPr>
          <a:xfrm>
            <a:off x="847142" y="4099627"/>
            <a:ext cx="10923837" cy="2543879"/>
          </a:xfrm>
        </p:spPr>
        <p:txBody>
          <a:bodyPr>
            <a:normAutofit lnSpcReduction="10000"/>
          </a:bodyPr>
          <a:lstStyle/>
          <a:p>
            <a:pPr marL="15875" indent="0">
              <a:buNone/>
            </a:pPr>
            <a:r>
              <a:rPr lang="en-US" sz="3000" dirty="0"/>
              <a:t>Main challenges: </a:t>
            </a:r>
          </a:p>
          <a:p>
            <a:pPr marL="471488" indent="-293688"/>
            <a:r>
              <a:rPr lang="en-US" dirty="0"/>
              <a:t>server-to-client bandwidth will </a:t>
            </a:r>
            <a:r>
              <a:rPr lang="en-US" i="1" dirty="0">
                <a:solidFill>
                  <a:srgbClr val="C00000"/>
                </a:solidFill>
              </a:rPr>
              <a:t>vary</a:t>
            </a:r>
            <a:r>
              <a:rPr lang="en-US" dirty="0"/>
              <a:t> over time, with changing network congestion levels (in house, access network, network core, video server)</a:t>
            </a:r>
          </a:p>
          <a:p>
            <a:pPr marL="471488" indent="-293688"/>
            <a:r>
              <a:rPr lang="en-US" dirty="0"/>
              <a:t>packet loss, delay due to congestion will delay playout, or result in poor video quality</a:t>
            </a: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a:t>
            </a:r>
          </a:p>
        </p:txBody>
      </p:sp>
      <p:sp>
        <p:nvSpPr>
          <p:cNvPr id="72" name="TextBox 1">
            <a:extLst>
              <a:ext uri="{FF2B5EF4-FFF2-40B4-BE49-F238E27FC236}">
                <a16:creationId xmlns:a16="http://schemas.microsoft.com/office/drawing/2014/main" id="{4CC3C510-CDC9-9A45-BB56-DAF1C3969DC3}"/>
              </a:ext>
            </a:extLst>
          </p:cNvPr>
          <p:cNvSpPr txBox="1">
            <a:spLocks noChangeArrowheads="1"/>
          </p:cNvSpPr>
          <p:nvPr/>
        </p:nvSpPr>
        <p:spPr bwMode="auto">
          <a:xfrm>
            <a:off x="885242" y="1331912"/>
            <a:ext cx="27495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simple scenario</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76" name="TextBox 64">
            <a:extLst>
              <a:ext uri="{FF2B5EF4-FFF2-40B4-BE49-F238E27FC236}">
                <a16:creationId xmlns:a16="http://schemas.microsoft.com/office/drawing/2014/main" id="{E7D816E0-AEC6-6141-B74F-CA3A687B8273}"/>
              </a:ext>
            </a:extLst>
          </p:cNvPr>
          <p:cNvSpPr txBox="1">
            <a:spLocks noChangeArrowheads="1"/>
          </p:cNvSpPr>
          <p:nvPr/>
        </p:nvSpPr>
        <p:spPr bwMode="auto">
          <a:xfrm>
            <a:off x="923341" y="3132138"/>
            <a:ext cx="165258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video server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(stored video)</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6" name="Group 2">
            <a:extLst>
              <a:ext uri="{FF2B5EF4-FFF2-40B4-BE49-F238E27FC236}">
                <a16:creationId xmlns:a16="http://schemas.microsoft.com/office/drawing/2014/main" id="{ABD16E8C-A39C-0341-8FF0-29E0FC72AA0F}"/>
              </a:ext>
            </a:extLst>
          </p:cNvPr>
          <p:cNvGrpSpPr>
            <a:grpSpLocks/>
          </p:cNvGrpSpPr>
          <p:nvPr/>
        </p:nvGrpSpPr>
        <p:grpSpPr bwMode="auto">
          <a:xfrm>
            <a:off x="4485341" y="1757362"/>
            <a:ext cx="1815446" cy="1481575"/>
            <a:chOff x="1842724" y="2867233"/>
            <a:chExt cx="5649912" cy="3416300"/>
          </a:xfrm>
        </p:grpSpPr>
        <p:sp>
          <p:nvSpPr>
            <p:cNvPr id="27" name="AutoShape 99">
              <a:extLst>
                <a:ext uri="{FF2B5EF4-FFF2-40B4-BE49-F238E27FC236}">
                  <a16:creationId xmlns:a16="http://schemas.microsoft.com/office/drawing/2014/main" id="{5F39FB43-6F0D-8346-B384-FE3F906F5C2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 name="Rectangle 87">
              <a:extLst>
                <a:ext uri="{FF2B5EF4-FFF2-40B4-BE49-F238E27FC236}">
                  <a16:creationId xmlns:a16="http://schemas.microsoft.com/office/drawing/2014/main" id="{B4A52C97-C542-D645-B17C-5AD21E358C2F}"/>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29" name="Group 249">
            <a:extLst>
              <a:ext uri="{FF2B5EF4-FFF2-40B4-BE49-F238E27FC236}">
                <a16:creationId xmlns:a16="http://schemas.microsoft.com/office/drawing/2014/main" id="{39ED9F48-D95A-6F4F-BDE3-A1E8105C4698}"/>
              </a:ext>
            </a:extLst>
          </p:cNvPr>
          <p:cNvGrpSpPr>
            <a:grpSpLocks/>
          </p:cNvGrpSpPr>
          <p:nvPr/>
        </p:nvGrpSpPr>
        <p:grpSpPr bwMode="auto">
          <a:xfrm>
            <a:off x="1538452" y="2381945"/>
            <a:ext cx="367460" cy="735587"/>
            <a:chOff x="4140" y="429"/>
            <a:chExt cx="1425" cy="2396"/>
          </a:xfrm>
        </p:grpSpPr>
        <p:sp>
          <p:nvSpPr>
            <p:cNvPr id="30" name="Freeform 250">
              <a:extLst>
                <a:ext uri="{FF2B5EF4-FFF2-40B4-BE49-F238E27FC236}">
                  <a16:creationId xmlns:a16="http://schemas.microsoft.com/office/drawing/2014/main" id="{76646FC7-F29F-1A45-9514-B09BE347ADB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Rectangle 251">
              <a:extLst>
                <a:ext uri="{FF2B5EF4-FFF2-40B4-BE49-F238E27FC236}">
                  <a16:creationId xmlns:a16="http://schemas.microsoft.com/office/drawing/2014/main" id="{88A356D3-831C-D347-994A-F65A950894F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 name="Freeform 252">
              <a:extLst>
                <a:ext uri="{FF2B5EF4-FFF2-40B4-BE49-F238E27FC236}">
                  <a16:creationId xmlns:a16="http://schemas.microsoft.com/office/drawing/2014/main" id="{CE7B2044-F42D-C44D-8632-D955A3E6AAE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Freeform 253">
              <a:extLst>
                <a:ext uri="{FF2B5EF4-FFF2-40B4-BE49-F238E27FC236}">
                  <a16:creationId xmlns:a16="http://schemas.microsoft.com/office/drawing/2014/main" id="{722C4379-BF5B-0445-B9AE-9F5F717C02CA}"/>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 name="Rectangle 254">
              <a:extLst>
                <a:ext uri="{FF2B5EF4-FFF2-40B4-BE49-F238E27FC236}">
                  <a16:creationId xmlns:a16="http://schemas.microsoft.com/office/drawing/2014/main" id="{2C79221E-12AF-B24F-BB52-5E6E39C089B4}"/>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5" name="Group 255">
              <a:extLst>
                <a:ext uri="{FF2B5EF4-FFF2-40B4-BE49-F238E27FC236}">
                  <a16:creationId xmlns:a16="http://schemas.microsoft.com/office/drawing/2014/main" id="{BD880B28-AD46-9941-A2DF-357290A7C937}"/>
                </a:ext>
              </a:extLst>
            </p:cNvPr>
            <p:cNvGrpSpPr>
              <a:grpSpLocks/>
            </p:cNvGrpSpPr>
            <p:nvPr/>
          </p:nvGrpSpPr>
          <p:grpSpPr bwMode="auto">
            <a:xfrm>
              <a:off x="4749" y="668"/>
              <a:ext cx="581" cy="145"/>
              <a:chOff x="614" y="2568"/>
              <a:chExt cx="725" cy="139"/>
            </a:xfrm>
          </p:grpSpPr>
          <p:sp>
            <p:nvSpPr>
              <p:cNvPr id="60" name="AutoShape 256">
                <a:extLst>
                  <a:ext uri="{FF2B5EF4-FFF2-40B4-BE49-F238E27FC236}">
                    <a16:creationId xmlns:a16="http://schemas.microsoft.com/office/drawing/2014/main" id="{598FB7B1-3D02-6A46-8155-0C53677AC9B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61" name="AutoShape 257">
                <a:extLst>
                  <a:ext uri="{FF2B5EF4-FFF2-40B4-BE49-F238E27FC236}">
                    <a16:creationId xmlns:a16="http://schemas.microsoft.com/office/drawing/2014/main" id="{95A6D50F-AA40-5E46-82D5-85FFB86B88E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6" name="Rectangle 258">
              <a:extLst>
                <a:ext uri="{FF2B5EF4-FFF2-40B4-BE49-F238E27FC236}">
                  <a16:creationId xmlns:a16="http://schemas.microsoft.com/office/drawing/2014/main" id="{3BBED6A9-E122-884A-BFCB-917467B1702A}"/>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7" name="Group 259">
              <a:extLst>
                <a:ext uri="{FF2B5EF4-FFF2-40B4-BE49-F238E27FC236}">
                  <a16:creationId xmlns:a16="http://schemas.microsoft.com/office/drawing/2014/main" id="{69E8B4EF-424D-7A4C-984C-DCF79BB34A72}"/>
                </a:ext>
              </a:extLst>
            </p:cNvPr>
            <p:cNvGrpSpPr>
              <a:grpSpLocks/>
            </p:cNvGrpSpPr>
            <p:nvPr/>
          </p:nvGrpSpPr>
          <p:grpSpPr bwMode="auto">
            <a:xfrm>
              <a:off x="4747" y="994"/>
              <a:ext cx="581" cy="134"/>
              <a:chOff x="614" y="2568"/>
              <a:chExt cx="725" cy="139"/>
            </a:xfrm>
          </p:grpSpPr>
          <p:sp>
            <p:nvSpPr>
              <p:cNvPr id="58" name="AutoShape 260">
                <a:extLst>
                  <a:ext uri="{FF2B5EF4-FFF2-40B4-BE49-F238E27FC236}">
                    <a16:creationId xmlns:a16="http://schemas.microsoft.com/office/drawing/2014/main" id="{E3C4D787-982A-0649-9FCF-FBC6AFF8D7A1}"/>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9" name="AutoShape 261">
                <a:extLst>
                  <a:ext uri="{FF2B5EF4-FFF2-40B4-BE49-F238E27FC236}">
                    <a16:creationId xmlns:a16="http://schemas.microsoft.com/office/drawing/2014/main" id="{D631F2FF-3CDB-FD4A-A123-AC04BDA7B6EF}"/>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8" name="Rectangle 262">
              <a:extLst>
                <a:ext uri="{FF2B5EF4-FFF2-40B4-BE49-F238E27FC236}">
                  <a16:creationId xmlns:a16="http://schemas.microsoft.com/office/drawing/2014/main" id="{481E9B3A-8C3E-DF4C-AB1C-C85480804E42}"/>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9" name="Rectangle 263">
              <a:extLst>
                <a:ext uri="{FF2B5EF4-FFF2-40B4-BE49-F238E27FC236}">
                  <a16:creationId xmlns:a16="http://schemas.microsoft.com/office/drawing/2014/main" id="{7B14BE57-C773-FD48-9B13-9F6F0BF7B278}"/>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40" name="Group 264">
              <a:extLst>
                <a:ext uri="{FF2B5EF4-FFF2-40B4-BE49-F238E27FC236}">
                  <a16:creationId xmlns:a16="http://schemas.microsoft.com/office/drawing/2014/main" id="{9DF03BCD-626B-D94B-BE2A-09BBF3DAE6BA}"/>
                </a:ext>
              </a:extLst>
            </p:cNvPr>
            <p:cNvGrpSpPr>
              <a:grpSpLocks/>
            </p:cNvGrpSpPr>
            <p:nvPr/>
          </p:nvGrpSpPr>
          <p:grpSpPr bwMode="auto">
            <a:xfrm>
              <a:off x="4735" y="1627"/>
              <a:ext cx="582" cy="151"/>
              <a:chOff x="614" y="2568"/>
              <a:chExt cx="725" cy="139"/>
            </a:xfrm>
          </p:grpSpPr>
          <p:sp>
            <p:nvSpPr>
              <p:cNvPr id="56" name="AutoShape 265">
                <a:extLst>
                  <a:ext uri="{FF2B5EF4-FFF2-40B4-BE49-F238E27FC236}">
                    <a16:creationId xmlns:a16="http://schemas.microsoft.com/office/drawing/2014/main" id="{1F479030-4D4B-E443-ABFA-C981D61926E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7" name="AutoShape 266">
                <a:extLst>
                  <a:ext uri="{FF2B5EF4-FFF2-40B4-BE49-F238E27FC236}">
                    <a16:creationId xmlns:a16="http://schemas.microsoft.com/office/drawing/2014/main" id="{FB0BC1AA-3E7B-FE44-A49C-699A1336647E}"/>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41" name="Freeform 267">
              <a:extLst>
                <a:ext uri="{FF2B5EF4-FFF2-40B4-BE49-F238E27FC236}">
                  <a16:creationId xmlns:a16="http://schemas.microsoft.com/office/drawing/2014/main" id="{240F983A-C024-2946-A153-DCA336EE384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2" name="Group 268">
              <a:extLst>
                <a:ext uri="{FF2B5EF4-FFF2-40B4-BE49-F238E27FC236}">
                  <a16:creationId xmlns:a16="http://schemas.microsoft.com/office/drawing/2014/main" id="{AF71A7D5-DA6A-5A40-B62A-70C26F937E42}"/>
                </a:ext>
              </a:extLst>
            </p:cNvPr>
            <p:cNvGrpSpPr>
              <a:grpSpLocks/>
            </p:cNvGrpSpPr>
            <p:nvPr/>
          </p:nvGrpSpPr>
          <p:grpSpPr bwMode="auto">
            <a:xfrm>
              <a:off x="4739" y="1327"/>
              <a:ext cx="582" cy="139"/>
              <a:chOff x="614" y="2568"/>
              <a:chExt cx="725" cy="139"/>
            </a:xfrm>
          </p:grpSpPr>
          <p:sp>
            <p:nvSpPr>
              <p:cNvPr id="54" name="AutoShape 269">
                <a:extLst>
                  <a:ext uri="{FF2B5EF4-FFF2-40B4-BE49-F238E27FC236}">
                    <a16:creationId xmlns:a16="http://schemas.microsoft.com/office/drawing/2014/main" id="{710A4673-BCCB-3C45-BADB-4394A01ED0B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5" name="AutoShape 270">
                <a:extLst>
                  <a:ext uri="{FF2B5EF4-FFF2-40B4-BE49-F238E27FC236}">
                    <a16:creationId xmlns:a16="http://schemas.microsoft.com/office/drawing/2014/main" id="{36881B2D-0EAD-6843-B634-4D64F4537D8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43" name="Rectangle 271">
              <a:extLst>
                <a:ext uri="{FF2B5EF4-FFF2-40B4-BE49-F238E27FC236}">
                  <a16:creationId xmlns:a16="http://schemas.microsoft.com/office/drawing/2014/main" id="{71D6C8F5-67D3-CE4E-B214-A0025B0EDFE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4" name="Freeform 272">
              <a:extLst>
                <a:ext uri="{FF2B5EF4-FFF2-40B4-BE49-F238E27FC236}">
                  <a16:creationId xmlns:a16="http://schemas.microsoft.com/office/drawing/2014/main" id="{658C6ACF-A2F8-3543-AD55-FBD673207D35}"/>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Freeform 273">
              <a:extLst>
                <a:ext uri="{FF2B5EF4-FFF2-40B4-BE49-F238E27FC236}">
                  <a16:creationId xmlns:a16="http://schemas.microsoft.com/office/drawing/2014/main" id="{4000ABDF-9E28-2C48-9455-466517C6CF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 name="Oval 274">
              <a:extLst>
                <a:ext uri="{FF2B5EF4-FFF2-40B4-BE49-F238E27FC236}">
                  <a16:creationId xmlns:a16="http://schemas.microsoft.com/office/drawing/2014/main" id="{20856062-F77E-B241-A4D9-A61D5EE11C7B}"/>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7" name="Freeform 275">
              <a:extLst>
                <a:ext uri="{FF2B5EF4-FFF2-40B4-BE49-F238E27FC236}">
                  <a16:creationId xmlns:a16="http://schemas.microsoft.com/office/drawing/2014/main" id="{2D221150-9A1E-9241-BFF6-B9E305FBB614}"/>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AutoShape 276">
              <a:extLst>
                <a:ext uri="{FF2B5EF4-FFF2-40B4-BE49-F238E27FC236}">
                  <a16:creationId xmlns:a16="http://schemas.microsoft.com/office/drawing/2014/main" id="{ED49DD6F-7587-3A47-9598-505CAEC071AB}"/>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9" name="AutoShape 277">
              <a:extLst>
                <a:ext uri="{FF2B5EF4-FFF2-40B4-BE49-F238E27FC236}">
                  <a16:creationId xmlns:a16="http://schemas.microsoft.com/office/drawing/2014/main" id="{4D6E82C4-7463-5243-A940-AEED3C72BB7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0" name="Oval 278">
              <a:extLst>
                <a:ext uri="{FF2B5EF4-FFF2-40B4-BE49-F238E27FC236}">
                  <a16:creationId xmlns:a16="http://schemas.microsoft.com/office/drawing/2014/main" id="{899B1CB5-B227-724F-9170-358019617B6F}"/>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1" name="Oval 279">
              <a:extLst>
                <a:ext uri="{FF2B5EF4-FFF2-40B4-BE49-F238E27FC236}">
                  <a16:creationId xmlns:a16="http://schemas.microsoft.com/office/drawing/2014/main" id="{C8289CCE-CFB0-374C-96C9-F65B1BC1AEC0}"/>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52" name="Oval 280">
              <a:extLst>
                <a:ext uri="{FF2B5EF4-FFF2-40B4-BE49-F238E27FC236}">
                  <a16:creationId xmlns:a16="http://schemas.microsoft.com/office/drawing/2014/main" id="{4587FD07-E1CE-7141-A608-1A7A0985482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3" name="Rectangle 281">
              <a:extLst>
                <a:ext uri="{FF2B5EF4-FFF2-40B4-BE49-F238E27FC236}">
                  <a16:creationId xmlns:a16="http://schemas.microsoft.com/office/drawing/2014/main" id="{D5AE84CC-F42F-2C44-82F4-7AE6F437189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62" name="Group 134">
            <a:extLst>
              <a:ext uri="{FF2B5EF4-FFF2-40B4-BE49-F238E27FC236}">
                <a16:creationId xmlns:a16="http://schemas.microsoft.com/office/drawing/2014/main" id="{261DAB2A-DE55-0E45-811B-AB29DEB3F9C5}"/>
              </a:ext>
            </a:extLst>
          </p:cNvPr>
          <p:cNvGrpSpPr>
            <a:grpSpLocks/>
          </p:cNvGrpSpPr>
          <p:nvPr/>
        </p:nvGrpSpPr>
        <p:grpSpPr bwMode="auto">
          <a:xfrm>
            <a:off x="1170991" y="2037185"/>
            <a:ext cx="1102382" cy="340302"/>
            <a:chOff x="3621" y="3265"/>
            <a:chExt cx="1776" cy="744"/>
          </a:xfrm>
        </p:grpSpPr>
        <p:pic>
          <p:nvPicPr>
            <p:cNvPr id="63" name="Picture 135" descr="reellogo">
              <a:extLst>
                <a:ext uri="{FF2B5EF4-FFF2-40B4-BE49-F238E27FC236}">
                  <a16:creationId xmlns:a16="http://schemas.microsoft.com/office/drawing/2014/main" id="{086D2B7E-1DCC-AB4D-9969-323F964B3E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 name="Freeform 136">
              <a:extLst>
                <a:ext uri="{FF2B5EF4-FFF2-40B4-BE49-F238E27FC236}">
                  <a16:creationId xmlns:a16="http://schemas.microsoft.com/office/drawing/2014/main" id="{488D2B7B-AD72-6A4E-98F1-F409AF553E2F}"/>
                </a:ext>
              </a:extLst>
            </p:cNvPr>
            <p:cNvSpPr>
              <a:spLocks/>
            </p:cNvSpPr>
            <p:nvPr/>
          </p:nvSpPr>
          <p:spPr bwMode="auto">
            <a:xfrm>
              <a:off x="3971" y="3288"/>
              <a:ext cx="1402" cy="439"/>
            </a:xfrm>
            <a:custGeom>
              <a:avLst/>
              <a:gdLst>
                <a:gd name="T0" fmla="*/ 0 w 1401"/>
                <a:gd name="T1" fmla="*/ 6 h 438"/>
                <a:gd name="T2" fmla="*/ 27 w 1401"/>
                <a:gd name="T3" fmla="*/ 385 h 438"/>
                <a:gd name="T4" fmla="*/ 114 w 1401"/>
                <a:gd name="T5" fmla="*/ 382 h 438"/>
                <a:gd name="T6" fmla="*/ 132 w 1401"/>
                <a:gd name="T7" fmla="*/ 358 h 438"/>
                <a:gd name="T8" fmla="*/ 210 w 1401"/>
                <a:gd name="T9" fmla="*/ 403 h 438"/>
                <a:gd name="T10" fmla="*/ 450 w 1401"/>
                <a:gd name="T11" fmla="*/ 385 h 438"/>
                <a:gd name="T12" fmla="*/ 486 w 1401"/>
                <a:gd name="T13" fmla="*/ 394 h 438"/>
                <a:gd name="T14" fmla="*/ 690 w 1401"/>
                <a:gd name="T15" fmla="*/ 418 h 438"/>
                <a:gd name="T16" fmla="*/ 1075 w 1401"/>
                <a:gd name="T17" fmla="*/ 439 h 438"/>
                <a:gd name="T18" fmla="*/ 1402 w 1401"/>
                <a:gd name="T19" fmla="*/ 421 h 438"/>
                <a:gd name="T20" fmla="*/ 1393 w 1401"/>
                <a:gd name="T21" fmla="*/ 165 h 438"/>
                <a:gd name="T22" fmla="*/ 291 w 1401"/>
                <a:gd name="T23" fmla="*/ 0 h 438"/>
                <a:gd name="T24" fmla="*/ 0 w 1401"/>
                <a:gd name="T25" fmla="*/ 6 h 4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137">
              <a:extLst>
                <a:ext uri="{FF2B5EF4-FFF2-40B4-BE49-F238E27FC236}">
                  <a16:creationId xmlns:a16="http://schemas.microsoft.com/office/drawing/2014/main" id="{5940D471-4A2E-EC49-9A0A-534664113F8C}"/>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5 h 123"/>
                <a:gd name="T6" fmla="*/ 801 w 999"/>
                <a:gd name="T7" fmla="*/ 41 h 123"/>
                <a:gd name="T8" fmla="*/ 876 w 999"/>
                <a:gd name="T9" fmla="*/ 6 h 123"/>
                <a:gd name="T10" fmla="*/ 933 w 999"/>
                <a:gd name="T11" fmla="*/ 0 h 123"/>
                <a:gd name="T12" fmla="*/ 981 w 999"/>
                <a:gd name="T13" fmla="*/ 15 h 123"/>
                <a:gd name="T14" fmla="*/ 999 w 999"/>
                <a:gd name="T15" fmla="*/ 50 h 123"/>
                <a:gd name="T16" fmla="*/ 987 w 999"/>
                <a:gd name="T17" fmla="*/ 120 h 123"/>
                <a:gd name="T18" fmla="*/ 18 w 999"/>
                <a:gd name="T19" fmla="*/ 117 h 123"/>
                <a:gd name="T20" fmla="*/ 0 w 999"/>
                <a:gd name="T21" fmla="*/ 6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6" name="Picture 138" descr="video1">
              <a:extLst>
                <a:ext uri="{FF2B5EF4-FFF2-40B4-BE49-F238E27FC236}">
                  <a16:creationId xmlns:a16="http://schemas.microsoft.com/office/drawing/2014/main" id="{B2DF913B-0088-D047-8E12-A578FC3D38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 name="Group 349">
            <a:extLst>
              <a:ext uri="{FF2B5EF4-FFF2-40B4-BE49-F238E27FC236}">
                <a16:creationId xmlns:a16="http://schemas.microsoft.com/office/drawing/2014/main" id="{A8D2D0E4-8A9D-5F41-B48D-FC769689ADFF}"/>
              </a:ext>
            </a:extLst>
          </p:cNvPr>
          <p:cNvGrpSpPr>
            <a:grpSpLocks/>
          </p:cNvGrpSpPr>
          <p:nvPr/>
        </p:nvGrpSpPr>
        <p:grpSpPr bwMode="auto">
          <a:xfrm>
            <a:off x="5138301" y="2487004"/>
            <a:ext cx="583292" cy="621162"/>
            <a:chOff x="4437" y="1472"/>
            <a:chExt cx="427" cy="418"/>
          </a:xfrm>
        </p:grpSpPr>
        <p:sp>
          <p:nvSpPr>
            <p:cNvPr id="68" name="Rectangle 350">
              <a:extLst>
                <a:ext uri="{FF2B5EF4-FFF2-40B4-BE49-F238E27FC236}">
                  <a16:creationId xmlns:a16="http://schemas.microsoft.com/office/drawing/2014/main" id="{7C696386-B7C3-484A-867B-0D97C3E295A9}"/>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69" name="Rectangle 351">
              <a:extLst>
                <a:ext uri="{FF2B5EF4-FFF2-40B4-BE49-F238E27FC236}">
                  <a16:creationId xmlns:a16="http://schemas.microsoft.com/office/drawing/2014/main" id="{80E64DF2-CAD9-D44B-A4E7-34F5E1C0928E}"/>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0" name="Rectangle 352">
              <a:extLst>
                <a:ext uri="{FF2B5EF4-FFF2-40B4-BE49-F238E27FC236}">
                  <a16:creationId xmlns:a16="http://schemas.microsoft.com/office/drawing/2014/main" id="{1D8E5D70-F00A-BE4D-BC86-BB934A06978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1" name="Rectangle 353">
              <a:extLst>
                <a:ext uri="{FF2B5EF4-FFF2-40B4-BE49-F238E27FC236}">
                  <a16:creationId xmlns:a16="http://schemas.microsoft.com/office/drawing/2014/main" id="{7D6F4F20-44DD-6543-9079-83C96AAAE6B4}"/>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sp>
        <p:nvSpPr>
          <p:cNvPr id="73" name="Freeform 1287">
            <a:extLst>
              <a:ext uri="{FF2B5EF4-FFF2-40B4-BE49-F238E27FC236}">
                <a16:creationId xmlns:a16="http://schemas.microsoft.com/office/drawing/2014/main" id="{BE3F4D34-D002-FF47-ADC9-CAFBBDBBD046}"/>
              </a:ext>
            </a:extLst>
          </p:cNvPr>
          <p:cNvSpPr>
            <a:spLocks/>
          </p:cNvSpPr>
          <p:nvPr/>
        </p:nvSpPr>
        <p:spPr bwMode="auto">
          <a:xfrm>
            <a:off x="2405877" y="2063933"/>
            <a:ext cx="1997127" cy="115019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4" name="Straight Connector 45">
            <a:extLst>
              <a:ext uri="{FF2B5EF4-FFF2-40B4-BE49-F238E27FC236}">
                <a16:creationId xmlns:a16="http://schemas.microsoft.com/office/drawing/2014/main" id="{8A8560CF-513B-B545-88A5-17807275F8B2}"/>
              </a:ext>
            </a:extLst>
          </p:cNvPr>
          <p:cNvCxnSpPr>
            <a:cxnSpLocks noChangeShapeType="1"/>
          </p:cNvCxnSpPr>
          <p:nvPr/>
        </p:nvCxnSpPr>
        <p:spPr bwMode="auto">
          <a:xfrm>
            <a:off x="2097155" y="2592961"/>
            <a:ext cx="1068231"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46">
            <a:extLst>
              <a:ext uri="{FF2B5EF4-FFF2-40B4-BE49-F238E27FC236}">
                <a16:creationId xmlns:a16="http://schemas.microsoft.com/office/drawing/2014/main" id="{49DD2A4D-3F1C-7743-9C44-C80C99333ACF}"/>
              </a:ext>
            </a:extLst>
          </p:cNvPr>
          <p:cNvCxnSpPr>
            <a:cxnSpLocks noChangeShapeType="1"/>
          </p:cNvCxnSpPr>
          <p:nvPr/>
        </p:nvCxnSpPr>
        <p:spPr bwMode="auto">
          <a:xfrm>
            <a:off x="3827908" y="2621196"/>
            <a:ext cx="1044130"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 name="TextBox 64">
            <a:extLst>
              <a:ext uri="{FF2B5EF4-FFF2-40B4-BE49-F238E27FC236}">
                <a16:creationId xmlns:a16="http://schemas.microsoft.com/office/drawing/2014/main" id="{7B2A481B-313E-CB4A-BBF3-C6B1CD4E98E9}"/>
              </a:ext>
            </a:extLst>
          </p:cNvPr>
          <p:cNvSpPr txBox="1">
            <a:spLocks noChangeArrowheads="1"/>
          </p:cNvSpPr>
          <p:nvPr/>
        </p:nvSpPr>
        <p:spPr bwMode="auto">
          <a:xfrm>
            <a:off x="5065901" y="3249340"/>
            <a:ext cx="659790" cy="344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8" name="TextBox 64">
            <a:extLst>
              <a:ext uri="{FF2B5EF4-FFF2-40B4-BE49-F238E27FC236}">
                <a16:creationId xmlns:a16="http://schemas.microsoft.com/office/drawing/2014/main" id="{8EF78B8E-FFDC-3842-BA26-33E096491BB0}"/>
              </a:ext>
            </a:extLst>
          </p:cNvPr>
          <p:cNvSpPr txBox="1">
            <a:spLocks noChangeArrowheads="1"/>
          </p:cNvSpPr>
          <p:nvPr/>
        </p:nvSpPr>
        <p:spPr bwMode="auto">
          <a:xfrm>
            <a:off x="2968679" y="2839643"/>
            <a:ext cx="790928" cy="31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Internet</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9" name="Slide Number Placeholder 2">
            <a:extLst>
              <a:ext uri="{FF2B5EF4-FFF2-40B4-BE49-F238E27FC236}">
                <a16:creationId xmlns:a16="http://schemas.microsoft.com/office/drawing/2014/main" id="{E59B6253-15F0-6B43-92F4-CFCEFA7140AD}"/>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894771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dissolve">
                                      <p:cBhvr>
                                        <p:cTn id="7" dur="500"/>
                                        <p:tgtEl>
                                          <p:spTgt spid="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xEl>
                                              <p:pRg st="2" end="2"/>
                                            </p:txEl>
                                          </p:spTgt>
                                        </p:tgtEl>
                                        <p:attrNameLst>
                                          <p:attrName>style.visibility</p:attrName>
                                        </p:attrNameLst>
                                      </p:cBhvr>
                                      <p:to>
                                        <p:strVal val="visible"/>
                                      </p:to>
                                    </p:set>
                                    <p:animEffect transition="in" filter="dissolve">
                                      <p:cBhvr>
                                        <p:cTn id="10"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a:t>
            </a:r>
          </a:p>
        </p:txBody>
      </p:sp>
      <p:grpSp>
        <p:nvGrpSpPr>
          <p:cNvPr id="266" name="Group 249">
            <a:extLst>
              <a:ext uri="{FF2B5EF4-FFF2-40B4-BE49-F238E27FC236}">
                <a16:creationId xmlns:a16="http://schemas.microsoft.com/office/drawing/2014/main" id="{AEF99E4D-FC62-9E44-84B6-19BBBFEFF1DB}"/>
              </a:ext>
            </a:extLst>
          </p:cNvPr>
          <p:cNvGrpSpPr>
            <a:grpSpLocks/>
          </p:cNvGrpSpPr>
          <p:nvPr/>
        </p:nvGrpSpPr>
        <p:grpSpPr bwMode="auto">
          <a:xfrm>
            <a:off x="3788806" y="4809551"/>
            <a:ext cx="427037" cy="785812"/>
            <a:chOff x="4140" y="429"/>
            <a:chExt cx="1425" cy="2396"/>
          </a:xfrm>
        </p:grpSpPr>
        <p:sp>
          <p:nvSpPr>
            <p:cNvPr id="267" name="Freeform 250">
              <a:extLst>
                <a:ext uri="{FF2B5EF4-FFF2-40B4-BE49-F238E27FC236}">
                  <a16:creationId xmlns:a16="http://schemas.microsoft.com/office/drawing/2014/main" id="{152BA2F1-00EA-F348-896B-A5C53F1E6F40}"/>
                </a:ext>
              </a:extLst>
            </p:cNvPr>
            <p:cNvSpPr>
              <a:spLocks/>
            </p:cNvSpPr>
            <p:nvPr/>
          </p:nvSpPr>
          <p:spPr bwMode="auto">
            <a:xfrm>
              <a:off x="5268" y="433"/>
              <a:ext cx="283" cy="2286"/>
            </a:xfrm>
            <a:custGeom>
              <a:avLst/>
              <a:gdLst>
                <a:gd name="T0" fmla="*/ 26 w 354"/>
                <a:gd name="T1" fmla="*/ 0 h 2742"/>
                <a:gd name="T2" fmla="*/ 145 w 354"/>
                <a:gd name="T3" fmla="*/ 164 h 2742"/>
                <a:gd name="T4" fmla="*/ 142 w 354"/>
                <a:gd name="T5" fmla="*/ 1268 h 2742"/>
                <a:gd name="T6" fmla="*/ 0 w 354"/>
                <a:gd name="T7" fmla="*/ 1325 h 2742"/>
                <a:gd name="T8" fmla="*/ 26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Rectangle 251">
              <a:extLst>
                <a:ext uri="{FF2B5EF4-FFF2-40B4-BE49-F238E27FC236}">
                  <a16:creationId xmlns:a16="http://schemas.microsoft.com/office/drawing/2014/main" id="{300E6F11-612F-A14C-87F7-A8851BB4FEF1}"/>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69" name="Freeform 252">
              <a:extLst>
                <a:ext uri="{FF2B5EF4-FFF2-40B4-BE49-F238E27FC236}">
                  <a16:creationId xmlns:a16="http://schemas.microsoft.com/office/drawing/2014/main" id="{826227F8-DADF-1E4A-9A6E-834CD4D3F0AB}"/>
                </a:ext>
              </a:extLst>
            </p:cNvPr>
            <p:cNvSpPr>
              <a:spLocks/>
            </p:cNvSpPr>
            <p:nvPr/>
          </p:nvSpPr>
          <p:spPr bwMode="auto">
            <a:xfrm>
              <a:off x="5321" y="570"/>
              <a:ext cx="169" cy="2115"/>
            </a:xfrm>
            <a:custGeom>
              <a:avLst/>
              <a:gdLst>
                <a:gd name="T0" fmla="*/ 3 w 211"/>
                <a:gd name="T1" fmla="*/ 0 h 2537"/>
                <a:gd name="T2" fmla="*/ 87 w 211"/>
                <a:gd name="T3" fmla="*/ 106 h 2537"/>
                <a:gd name="T4" fmla="*/ 3 w 211"/>
                <a:gd name="T5" fmla="*/ 1208 h 2537"/>
                <a:gd name="T6" fmla="*/ 3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253">
              <a:extLst>
                <a:ext uri="{FF2B5EF4-FFF2-40B4-BE49-F238E27FC236}">
                  <a16:creationId xmlns:a16="http://schemas.microsoft.com/office/drawing/2014/main" id="{D7185AF3-6DE0-EB40-87C6-269CBC3D782F}"/>
                </a:ext>
              </a:extLst>
            </p:cNvPr>
            <p:cNvSpPr>
              <a:spLocks/>
            </p:cNvSpPr>
            <p:nvPr/>
          </p:nvSpPr>
          <p:spPr bwMode="auto">
            <a:xfrm>
              <a:off x="5284" y="1640"/>
              <a:ext cx="263" cy="189"/>
            </a:xfrm>
            <a:custGeom>
              <a:avLst/>
              <a:gdLst>
                <a:gd name="T0" fmla="*/ 2 w 328"/>
                <a:gd name="T1" fmla="*/ 0 h 226"/>
                <a:gd name="T2" fmla="*/ 136 w 328"/>
                <a:gd name="T3" fmla="*/ 62 h 226"/>
                <a:gd name="T4" fmla="*/ 135 w 328"/>
                <a:gd name="T5" fmla="*/ 110 h 226"/>
                <a:gd name="T6" fmla="*/ 0 w 328"/>
                <a:gd name="T7" fmla="*/ 4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Rectangle 254">
              <a:extLst>
                <a:ext uri="{FF2B5EF4-FFF2-40B4-BE49-F238E27FC236}">
                  <a16:creationId xmlns:a16="http://schemas.microsoft.com/office/drawing/2014/main" id="{2B2FED80-6596-EF4F-BE23-37718C861526}"/>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nvGrpSpPr>
            <p:cNvPr id="272" name="Group 255">
              <a:extLst>
                <a:ext uri="{FF2B5EF4-FFF2-40B4-BE49-F238E27FC236}">
                  <a16:creationId xmlns:a16="http://schemas.microsoft.com/office/drawing/2014/main" id="{A9BE197D-0488-3C45-8D78-A04741AC7C7F}"/>
                </a:ext>
              </a:extLst>
            </p:cNvPr>
            <p:cNvGrpSpPr>
              <a:grpSpLocks/>
            </p:cNvGrpSpPr>
            <p:nvPr/>
          </p:nvGrpSpPr>
          <p:grpSpPr bwMode="auto">
            <a:xfrm>
              <a:off x="4749" y="668"/>
              <a:ext cx="581" cy="145"/>
              <a:chOff x="614" y="2568"/>
              <a:chExt cx="725" cy="139"/>
            </a:xfrm>
          </p:grpSpPr>
          <p:sp>
            <p:nvSpPr>
              <p:cNvPr id="297" name="AutoShape 256">
                <a:extLst>
                  <a:ext uri="{FF2B5EF4-FFF2-40B4-BE49-F238E27FC236}">
                    <a16:creationId xmlns:a16="http://schemas.microsoft.com/office/drawing/2014/main" id="{8AEACE4E-2F2E-074E-944A-FD899A8CC13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8" name="AutoShape 257">
                <a:extLst>
                  <a:ext uri="{FF2B5EF4-FFF2-40B4-BE49-F238E27FC236}">
                    <a16:creationId xmlns:a16="http://schemas.microsoft.com/office/drawing/2014/main" id="{47728FA0-225D-FB46-B5EE-A1020878589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73" name="Rectangle 258">
              <a:extLst>
                <a:ext uri="{FF2B5EF4-FFF2-40B4-BE49-F238E27FC236}">
                  <a16:creationId xmlns:a16="http://schemas.microsoft.com/office/drawing/2014/main" id="{5835E575-F49C-344B-9FDD-DA2C3607B7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nvGrpSpPr>
            <p:cNvPr id="274" name="Group 259">
              <a:extLst>
                <a:ext uri="{FF2B5EF4-FFF2-40B4-BE49-F238E27FC236}">
                  <a16:creationId xmlns:a16="http://schemas.microsoft.com/office/drawing/2014/main" id="{AA22B6E8-7F7A-CB4E-8291-401102CED349}"/>
                </a:ext>
              </a:extLst>
            </p:cNvPr>
            <p:cNvGrpSpPr>
              <a:grpSpLocks/>
            </p:cNvGrpSpPr>
            <p:nvPr/>
          </p:nvGrpSpPr>
          <p:grpSpPr bwMode="auto">
            <a:xfrm>
              <a:off x="4747" y="994"/>
              <a:ext cx="581" cy="134"/>
              <a:chOff x="614" y="2568"/>
              <a:chExt cx="725" cy="139"/>
            </a:xfrm>
          </p:grpSpPr>
          <p:sp>
            <p:nvSpPr>
              <p:cNvPr id="295" name="AutoShape 260">
                <a:extLst>
                  <a:ext uri="{FF2B5EF4-FFF2-40B4-BE49-F238E27FC236}">
                    <a16:creationId xmlns:a16="http://schemas.microsoft.com/office/drawing/2014/main" id="{C1C77C6E-EED3-394E-B167-C41757211F84}"/>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6" name="AutoShape 261">
                <a:extLst>
                  <a:ext uri="{FF2B5EF4-FFF2-40B4-BE49-F238E27FC236}">
                    <a16:creationId xmlns:a16="http://schemas.microsoft.com/office/drawing/2014/main" id="{AA09AEA7-1D87-B24F-B374-BDBF7482BD35}"/>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75" name="Rectangle 262">
              <a:extLst>
                <a:ext uri="{FF2B5EF4-FFF2-40B4-BE49-F238E27FC236}">
                  <a16:creationId xmlns:a16="http://schemas.microsoft.com/office/drawing/2014/main" id="{3F42A0BC-CF2E-E24A-A739-845C15ECFE3C}"/>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76" name="Rectangle 263">
              <a:extLst>
                <a:ext uri="{FF2B5EF4-FFF2-40B4-BE49-F238E27FC236}">
                  <a16:creationId xmlns:a16="http://schemas.microsoft.com/office/drawing/2014/main" id="{E64B3966-F003-C44C-9B00-0FD0B4E8C88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nvGrpSpPr>
            <p:cNvPr id="277" name="Group 264">
              <a:extLst>
                <a:ext uri="{FF2B5EF4-FFF2-40B4-BE49-F238E27FC236}">
                  <a16:creationId xmlns:a16="http://schemas.microsoft.com/office/drawing/2014/main" id="{EF07E87F-184A-DE45-8C7F-573AF2537DC9}"/>
                </a:ext>
              </a:extLst>
            </p:cNvPr>
            <p:cNvGrpSpPr>
              <a:grpSpLocks/>
            </p:cNvGrpSpPr>
            <p:nvPr/>
          </p:nvGrpSpPr>
          <p:grpSpPr bwMode="auto">
            <a:xfrm>
              <a:off x="4735" y="1627"/>
              <a:ext cx="582" cy="151"/>
              <a:chOff x="614" y="2568"/>
              <a:chExt cx="725" cy="139"/>
            </a:xfrm>
          </p:grpSpPr>
          <p:sp>
            <p:nvSpPr>
              <p:cNvPr id="293" name="AutoShape 265">
                <a:extLst>
                  <a:ext uri="{FF2B5EF4-FFF2-40B4-BE49-F238E27FC236}">
                    <a16:creationId xmlns:a16="http://schemas.microsoft.com/office/drawing/2014/main" id="{E5E61D30-25AE-8741-9618-75C55AD79D78}"/>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4" name="AutoShape 266">
                <a:extLst>
                  <a:ext uri="{FF2B5EF4-FFF2-40B4-BE49-F238E27FC236}">
                    <a16:creationId xmlns:a16="http://schemas.microsoft.com/office/drawing/2014/main" id="{CF8FF070-F087-7840-9F19-7200142BF40A}"/>
                  </a:ext>
                </a:extLst>
              </p:cNvPr>
              <p:cNvSpPr>
                <a:spLocks noChangeArrowheads="1"/>
              </p:cNvSpPr>
              <p:nvPr/>
            </p:nvSpPr>
            <p:spPr bwMode="auto">
              <a:xfrm>
                <a:off x="625"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78" name="Freeform 267">
              <a:extLst>
                <a:ext uri="{FF2B5EF4-FFF2-40B4-BE49-F238E27FC236}">
                  <a16:creationId xmlns:a16="http://schemas.microsoft.com/office/drawing/2014/main" id="{4672D609-04BB-4646-8153-6950398068BE}"/>
                </a:ext>
              </a:extLst>
            </p:cNvPr>
            <p:cNvSpPr>
              <a:spLocks/>
            </p:cNvSpPr>
            <p:nvPr/>
          </p:nvSpPr>
          <p:spPr bwMode="auto">
            <a:xfrm>
              <a:off x="5288" y="1354"/>
              <a:ext cx="263" cy="188"/>
            </a:xfrm>
            <a:custGeom>
              <a:avLst/>
              <a:gdLst>
                <a:gd name="T0" fmla="*/ 2 w 328"/>
                <a:gd name="T1" fmla="*/ 0 h 226"/>
                <a:gd name="T2" fmla="*/ 136 w 328"/>
                <a:gd name="T3" fmla="*/ 61 h 226"/>
                <a:gd name="T4" fmla="*/ 135 w 328"/>
                <a:gd name="T5" fmla="*/ 108 h 226"/>
                <a:gd name="T6" fmla="*/ 0 w 328"/>
                <a:gd name="T7" fmla="*/ 47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79" name="Group 268">
              <a:extLst>
                <a:ext uri="{FF2B5EF4-FFF2-40B4-BE49-F238E27FC236}">
                  <a16:creationId xmlns:a16="http://schemas.microsoft.com/office/drawing/2014/main" id="{521FCA2B-F1A7-DA40-B114-6914827409D9}"/>
                </a:ext>
              </a:extLst>
            </p:cNvPr>
            <p:cNvGrpSpPr>
              <a:grpSpLocks/>
            </p:cNvGrpSpPr>
            <p:nvPr/>
          </p:nvGrpSpPr>
          <p:grpSpPr bwMode="auto">
            <a:xfrm>
              <a:off x="4739" y="1327"/>
              <a:ext cx="582" cy="139"/>
              <a:chOff x="614" y="2568"/>
              <a:chExt cx="725" cy="139"/>
            </a:xfrm>
          </p:grpSpPr>
          <p:sp>
            <p:nvSpPr>
              <p:cNvPr id="291" name="AutoShape 269">
                <a:extLst>
                  <a:ext uri="{FF2B5EF4-FFF2-40B4-BE49-F238E27FC236}">
                    <a16:creationId xmlns:a16="http://schemas.microsoft.com/office/drawing/2014/main" id="{9DDABA87-8024-3345-81DC-B285EC1C099A}"/>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2" name="AutoShape 270">
                <a:extLst>
                  <a:ext uri="{FF2B5EF4-FFF2-40B4-BE49-F238E27FC236}">
                    <a16:creationId xmlns:a16="http://schemas.microsoft.com/office/drawing/2014/main" id="{314CD0E5-F403-E245-A748-507AF5E0B084}"/>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80" name="Rectangle 271">
              <a:extLst>
                <a:ext uri="{FF2B5EF4-FFF2-40B4-BE49-F238E27FC236}">
                  <a16:creationId xmlns:a16="http://schemas.microsoft.com/office/drawing/2014/main" id="{B559F645-7351-C144-9AE2-DCA74DB20790}"/>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1" name="Freeform 272">
              <a:extLst>
                <a:ext uri="{FF2B5EF4-FFF2-40B4-BE49-F238E27FC236}">
                  <a16:creationId xmlns:a16="http://schemas.microsoft.com/office/drawing/2014/main" id="{BDBAE511-74F9-3244-94BC-D6E8C23A419C}"/>
                </a:ext>
              </a:extLst>
            </p:cNvPr>
            <p:cNvSpPr>
              <a:spLocks/>
            </p:cNvSpPr>
            <p:nvPr/>
          </p:nvSpPr>
          <p:spPr bwMode="auto">
            <a:xfrm>
              <a:off x="5312" y="1007"/>
              <a:ext cx="237" cy="213"/>
            </a:xfrm>
            <a:custGeom>
              <a:avLst/>
              <a:gdLst>
                <a:gd name="T0" fmla="*/ 2 w 296"/>
                <a:gd name="T1" fmla="*/ 0 h 256"/>
                <a:gd name="T2" fmla="*/ 120 w 296"/>
                <a:gd name="T3" fmla="*/ 69 h 256"/>
                <a:gd name="T4" fmla="*/ 122 w 296"/>
                <a:gd name="T5" fmla="*/ 122 h 256"/>
                <a:gd name="T6" fmla="*/ 0 w 296"/>
                <a:gd name="T7" fmla="*/ 47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2" name="Freeform 273">
              <a:extLst>
                <a:ext uri="{FF2B5EF4-FFF2-40B4-BE49-F238E27FC236}">
                  <a16:creationId xmlns:a16="http://schemas.microsoft.com/office/drawing/2014/main" id="{F24246BA-27AC-EC49-8B17-EBFCCF1ECD36}"/>
                </a:ext>
              </a:extLst>
            </p:cNvPr>
            <p:cNvSpPr>
              <a:spLocks/>
            </p:cNvSpPr>
            <p:nvPr/>
          </p:nvSpPr>
          <p:spPr bwMode="auto">
            <a:xfrm>
              <a:off x="5315" y="680"/>
              <a:ext cx="244" cy="240"/>
            </a:xfrm>
            <a:custGeom>
              <a:avLst/>
              <a:gdLst>
                <a:gd name="T0" fmla="*/ 0 w 304"/>
                <a:gd name="T1" fmla="*/ 0 h 288"/>
                <a:gd name="T2" fmla="*/ 126 w 304"/>
                <a:gd name="T3" fmla="*/ 79 h 288"/>
                <a:gd name="T4" fmla="*/ 118 w 304"/>
                <a:gd name="T5" fmla="*/ 139 h 288"/>
                <a:gd name="T6" fmla="*/ 3 w 304"/>
                <a:gd name="T7" fmla="*/ 6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3" name="Oval 274">
              <a:extLst>
                <a:ext uri="{FF2B5EF4-FFF2-40B4-BE49-F238E27FC236}">
                  <a16:creationId xmlns:a16="http://schemas.microsoft.com/office/drawing/2014/main" id="{AE61D6B1-7441-3042-851B-64FDF1B98A86}"/>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4" name="Freeform 275">
              <a:extLst>
                <a:ext uri="{FF2B5EF4-FFF2-40B4-BE49-F238E27FC236}">
                  <a16:creationId xmlns:a16="http://schemas.microsoft.com/office/drawing/2014/main" id="{949FFF87-993A-424E-B000-F5B7857D897A}"/>
                </a:ext>
              </a:extLst>
            </p:cNvPr>
            <p:cNvSpPr>
              <a:spLocks/>
            </p:cNvSpPr>
            <p:nvPr/>
          </p:nvSpPr>
          <p:spPr bwMode="auto">
            <a:xfrm>
              <a:off x="5302" y="2614"/>
              <a:ext cx="245" cy="200"/>
            </a:xfrm>
            <a:custGeom>
              <a:avLst/>
              <a:gdLst>
                <a:gd name="T0" fmla="*/ 0 w 306"/>
                <a:gd name="T1" fmla="*/ 51 h 240"/>
                <a:gd name="T2" fmla="*/ 2 w 306"/>
                <a:gd name="T3" fmla="*/ 116 h 240"/>
                <a:gd name="T4" fmla="*/ 126 w 306"/>
                <a:gd name="T5" fmla="*/ 53 h 240"/>
                <a:gd name="T6" fmla="*/ 123 w 306"/>
                <a:gd name="T7" fmla="*/ 0 h 240"/>
                <a:gd name="T8" fmla="*/ 0 w 306"/>
                <a:gd name="T9" fmla="*/ 5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5" name="AutoShape 276">
              <a:extLst>
                <a:ext uri="{FF2B5EF4-FFF2-40B4-BE49-F238E27FC236}">
                  <a16:creationId xmlns:a16="http://schemas.microsoft.com/office/drawing/2014/main" id="{4730E002-A069-AD40-BDAF-BCE034E211C8}"/>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6" name="AutoShape 277">
              <a:extLst>
                <a:ext uri="{FF2B5EF4-FFF2-40B4-BE49-F238E27FC236}">
                  <a16:creationId xmlns:a16="http://schemas.microsoft.com/office/drawing/2014/main" id="{6A5BF613-0ADA-FE48-97C8-629542574ED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7" name="Oval 278">
              <a:extLst>
                <a:ext uri="{FF2B5EF4-FFF2-40B4-BE49-F238E27FC236}">
                  <a16:creationId xmlns:a16="http://schemas.microsoft.com/office/drawing/2014/main" id="{93CD8B37-7AC2-934F-A6E3-3F0FBCB01462}"/>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8" name="Oval 279">
              <a:extLst>
                <a:ext uri="{FF2B5EF4-FFF2-40B4-BE49-F238E27FC236}">
                  <a16:creationId xmlns:a16="http://schemas.microsoft.com/office/drawing/2014/main" id="{51EF5D37-9B48-6343-A5F5-69AB8533707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0000"/>
                </a:solidFill>
                <a:effectLst/>
                <a:uLnTx/>
                <a:uFillTx/>
                <a:latin typeface="Calibri" panose="020F0502020204030204"/>
                <a:ea typeface="+mn-ea"/>
                <a:cs typeface="Arial" charset="0"/>
              </a:endParaRPr>
            </a:p>
          </p:txBody>
        </p:sp>
        <p:sp>
          <p:nvSpPr>
            <p:cNvPr id="289" name="Oval 280">
              <a:extLst>
                <a:ext uri="{FF2B5EF4-FFF2-40B4-BE49-F238E27FC236}">
                  <a16:creationId xmlns:a16="http://schemas.microsoft.com/office/drawing/2014/main" id="{6B00B086-5270-394E-9B40-A976F059EDB3}"/>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0" name="Rectangle 281">
              <a:extLst>
                <a:ext uri="{FF2B5EF4-FFF2-40B4-BE49-F238E27FC236}">
                  <a16:creationId xmlns:a16="http://schemas.microsoft.com/office/drawing/2014/main" id="{14B0BF53-3A29-964D-B23D-474036984371}"/>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grpSp>
        <p:nvGrpSpPr>
          <p:cNvPr id="299" name="Group 134">
            <a:extLst>
              <a:ext uri="{FF2B5EF4-FFF2-40B4-BE49-F238E27FC236}">
                <a16:creationId xmlns:a16="http://schemas.microsoft.com/office/drawing/2014/main" id="{035EEFA2-3531-EF4E-A6EF-BC8C83C2B5B5}"/>
              </a:ext>
            </a:extLst>
          </p:cNvPr>
          <p:cNvGrpSpPr>
            <a:grpSpLocks/>
          </p:cNvGrpSpPr>
          <p:nvPr/>
        </p:nvGrpSpPr>
        <p:grpSpPr bwMode="auto">
          <a:xfrm>
            <a:off x="3361768" y="4441251"/>
            <a:ext cx="1281113" cy="363537"/>
            <a:chOff x="3621" y="3265"/>
            <a:chExt cx="1776" cy="744"/>
          </a:xfrm>
        </p:grpSpPr>
        <p:pic>
          <p:nvPicPr>
            <p:cNvPr id="300" name="Picture 135" descr="reellogo">
              <a:extLst>
                <a:ext uri="{FF2B5EF4-FFF2-40B4-BE49-F238E27FC236}">
                  <a16:creationId xmlns:a16="http://schemas.microsoft.com/office/drawing/2014/main" id="{14DC10E9-52C9-8142-A6BD-FA98F27C71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 name="Freeform 136">
              <a:extLst>
                <a:ext uri="{FF2B5EF4-FFF2-40B4-BE49-F238E27FC236}">
                  <a16:creationId xmlns:a16="http://schemas.microsoft.com/office/drawing/2014/main" id="{E8A0CF9D-AEF9-274D-8B33-ACF3DD6B2372}"/>
                </a:ext>
              </a:extLst>
            </p:cNvPr>
            <p:cNvSpPr>
              <a:spLocks/>
            </p:cNvSpPr>
            <p:nvPr/>
          </p:nvSpPr>
          <p:spPr bwMode="auto">
            <a:xfrm>
              <a:off x="3971" y="3288"/>
              <a:ext cx="1402" cy="439"/>
            </a:xfrm>
            <a:custGeom>
              <a:avLst/>
              <a:gdLst>
                <a:gd name="T0" fmla="*/ 0 w 1401"/>
                <a:gd name="T1" fmla="*/ 6 h 438"/>
                <a:gd name="T2" fmla="*/ 27 w 1401"/>
                <a:gd name="T3" fmla="*/ 384 h 438"/>
                <a:gd name="T4" fmla="*/ 114 w 1401"/>
                <a:gd name="T5" fmla="*/ 381 h 438"/>
                <a:gd name="T6" fmla="*/ 132 w 1401"/>
                <a:gd name="T7" fmla="*/ 357 h 438"/>
                <a:gd name="T8" fmla="*/ 210 w 1401"/>
                <a:gd name="T9" fmla="*/ 402 h 438"/>
                <a:gd name="T10" fmla="*/ 450 w 1401"/>
                <a:gd name="T11" fmla="*/ 384 h 438"/>
                <a:gd name="T12" fmla="*/ 486 w 1401"/>
                <a:gd name="T13" fmla="*/ 393 h 438"/>
                <a:gd name="T14" fmla="*/ 690 w 1401"/>
                <a:gd name="T15" fmla="*/ 417 h 438"/>
                <a:gd name="T16" fmla="*/ 1074 w 1401"/>
                <a:gd name="T17" fmla="*/ 438 h 438"/>
                <a:gd name="T18" fmla="*/ 1401 w 1401"/>
                <a:gd name="T19" fmla="*/ 420 h 438"/>
                <a:gd name="T20" fmla="*/ 1392 w 1401"/>
                <a:gd name="T21" fmla="*/ 165 h 438"/>
                <a:gd name="T22" fmla="*/ 291 w 1401"/>
                <a:gd name="T23" fmla="*/ 0 h 438"/>
                <a:gd name="T24" fmla="*/ 0 w 1401"/>
                <a:gd name="T25" fmla="*/ 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02" name="Freeform 137">
              <a:extLst>
                <a:ext uri="{FF2B5EF4-FFF2-40B4-BE49-F238E27FC236}">
                  <a16:creationId xmlns:a16="http://schemas.microsoft.com/office/drawing/2014/main" id="{DE9583DA-16F1-2D4B-929C-271789F62D5E}"/>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6 h 123"/>
                <a:gd name="T6" fmla="*/ 801 w 999"/>
                <a:gd name="T7" fmla="*/ 42 h 123"/>
                <a:gd name="T8" fmla="*/ 876 w 999"/>
                <a:gd name="T9" fmla="*/ 6 h 123"/>
                <a:gd name="T10" fmla="*/ 933 w 999"/>
                <a:gd name="T11" fmla="*/ 0 h 123"/>
                <a:gd name="T12" fmla="*/ 981 w 999"/>
                <a:gd name="T13" fmla="*/ 15 h 123"/>
                <a:gd name="T14" fmla="*/ 999 w 999"/>
                <a:gd name="T15" fmla="*/ 51 h 123"/>
                <a:gd name="T16" fmla="*/ 987 w 999"/>
                <a:gd name="T17" fmla="*/ 123 h 123"/>
                <a:gd name="T18" fmla="*/ 18 w 999"/>
                <a:gd name="T19" fmla="*/ 120 h 123"/>
                <a:gd name="T20" fmla="*/ 0 w 999"/>
                <a:gd name="T21" fmla="*/ 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pic>
          <p:nvPicPr>
            <p:cNvPr id="303" name="Picture 138" descr="video1">
              <a:extLst>
                <a:ext uri="{FF2B5EF4-FFF2-40B4-BE49-F238E27FC236}">
                  <a16:creationId xmlns:a16="http://schemas.microsoft.com/office/drawing/2014/main" id="{34AB05AF-3A1D-5E4A-AF17-1A795E8C628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4" name="Line 168">
            <a:extLst>
              <a:ext uri="{FF2B5EF4-FFF2-40B4-BE49-F238E27FC236}">
                <a16:creationId xmlns:a16="http://schemas.microsoft.com/office/drawing/2014/main" id="{482428A4-15BB-F740-B74C-16D5589A557B}"/>
              </a:ext>
            </a:extLst>
          </p:cNvPr>
          <p:cNvSpPr>
            <a:spLocks noChangeShapeType="1"/>
          </p:cNvSpPr>
          <p:nvPr/>
        </p:nvSpPr>
        <p:spPr bwMode="auto">
          <a:xfrm>
            <a:off x="1396443" y="1371026"/>
            <a:ext cx="0" cy="2852737"/>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nvGrpSpPr>
          <p:cNvPr id="305" name="Group 357">
            <a:extLst>
              <a:ext uri="{FF2B5EF4-FFF2-40B4-BE49-F238E27FC236}">
                <a16:creationId xmlns:a16="http://schemas.microsoft.com/office/drawing/2014/main" id="{581A8529-F504-3846-8B36-89B971CA7477}"/>
              </a:ext>
            </a:extLst>
          </p:cNvPr>
          <p:cNvGrpSpPr>
            <a:grpSpLocks/>
          </p:cNvGrpSpPr>
          <p:nvPr/>
        </p:nvGrpSpPr>
        <p:grpSpPr bwMode="auto">
          <a:xfrm>
            <a:off x="2056843" y="3347465"/>
            <a:ext cx="1662113" cy="1489076"/>
            <a:chOff x="944" y="2184"/>
            <a:chExt cx="1047" cy="938"/>
          </a:xfrm>
        </p:grpSpPr>
        <p:sp>
          <p:nvSpPr>
            <p:cNvPr id="306" name="Freeform 207">
              <a:extLst>
                <a:ext uri="{FF2B5EF4-FFF2-40B4-BE49-F238E27FC236}">
                  <a16:creationId xmlns:a16="http://schemas.microsoft.com/office/drawing/2014/main" id="{FB5DBF6C-CEEB-DA4C-8661-582EC861951C}"/>
                </a:ext>
              </a:extLst>
            </p:cNvPr>
            <p:cNvSpPr>
              <a:spLocks/>
            </p:cNvSpPr>
            <p:nvPr/>
          </p:nvSpPr>
          <p:spPr bwMode="auto">
            <a:xfrm>
              <a:off x="1278" y="2184"/>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chemeClr val="tx1"/>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07" name="Text Box 208">
              <a:extLst>
                <a:ext uri="{FF2B5EF4-FFF2-40B4-BE49-F238E27FC236}">
                  <a16:creationId xmlns:a16="http://schemas.microsoft.com/office/drawing/2014/main" id="{814C88A0-3287-EB46-9C41-FEA42D1AC9FB}"/>
                </a:ext>
              </a:extLst>
            </p:cNvPr>
            <p:cNvSpPr txBox="1">
              <a:spLocks noChangeArrowheads="1"/>
            </p:cNvSpPr>
            <p:nvPr/>
          </p:nvSpPr>
          <p:spPr bwMode="auto">
            <a:xfrm>
              <a:off x="944" y="2366"/>
              <a:ext cx="1047" cy="75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342900" marR="0" lvl="0" indent="-342900" algn="l" defTabSz="914400" rtl="0" eaLnBrk="1" fontAlgn="auto" latinLnBrk="0" hangingPunct="1">
                <a:lnSpc>
                  <a:spcPct val="90000"/>
                </a:lnSpc>
                <a:spcBef>
                  <a:spcPts val="0"/>
                </a:spcBef>
                <a:spcAft>
                  <a:spcPts val="0"/>
                </a:spcAft>
                <a:buClrTx/>
                <a:buSzTx/>
                <a:buFontTx/>
                <a:buAutoNum type="arabicPeriod"/>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recorded (e.g., 30 frames/sec)</a:t>
              </a:r>
            </a:p>
          </p:txBody>
        </p:sp>
      </p:grpSp>
      <p:grpSp>
        <p:nvGrpSpPr>
          <p:cNvPr id="308" name="Group 262">
            <a:extLst>
              <a:ext uri="{FF2B5EF4-FFF2-40B4-BE49-F238E27FC236}">
                <a16:creationId xmlns:a16="http://schemas.microsoft.com/office/drawing/2014/main" id="{CECCA62F-4456-C34B-9177-029B14A96C8F}"/>
              </a:ext>
            </a:extLst>
          </p:cNvPr>
          <p:cNvGrpSpPr>
            <a:grpSpLocks/>
          </p:cNvGrpSpPr>
          <p:nvPr/>
        </p:nvGrpSpPr>
        <p:grpSpPr bwMode="auto">
          <a:xfrm>
            <a:off x="1586943" y="1691701"/>
            <a:ext cx="2552700" cy="2525712"/>
            <a:chOff x="648" y="1147"/>
            <a:chExt cx="1608" cy="1591"/>
          </a:xfrm>
        </p:grpSpPr>
        <p:grpSp>
          <p:nvGrpSpPr>
            <p:cNvPr id="309" name="Group 206">
              <a:extLst>
                <a:ext uri="{FF2B5EF4-FFF2-40B4-BE49-F238E27FC236}">
                  <a16:creationId xmlns:a16="http://schemas.microsoft.com/office/drawing/2014/main" id="{C77333BA-89DD-5D42-B008-4B67B599CF2A}"/>
                </a:ext>
              </a:extLst>
            </p:cNvPr>
            <p:cNvGrpSpPr>
              <a:grpSpLocks/>
            </p:cNvGrpSpPr>
            <p:nvPr/>
          </p:nvGrpSpPr>
          <p:grpSpPr bwMode="auto">
            <a:xfrm>
              <a:off x="648" y="1725"/>
              <a:ext cx="1024" cy="1013"/>
              <a:chOff x="672" y="1071"/>
              <a:chExt cx="1024" cy="1013"/>
            </a:xfrm>
          </p:grpSpPr>
          <p:grpSp>
            <p:nvGrpSpPr>
              <p:cNvPr id="325" name="Group 189">
                <a:extLst>
                  <a:ext uri="{FF2B5EF4-FFF2-40B4-BE49-F238E27FC236}">
                    <a16:creationId xmlns:a16="http://schemas.microsoft.com/office/drawing/2014/main" id="{8A85A2D3-A990-8B41-B23F-258454EAAF2E}"/>
                  </a:ext>
                </a:extLst>
              </p:cNvPr>
              <p:cNvGrpSpPr>
                <a:grpSpLocks/>
              </p:cNvGrpSpPr>
              <p:nvPr/>
            </p:nvGrpSpPr>
            <p:grpSpPr bwMode="auto">
              <a:xfrm>
                <a:off x="672" y="1506"/>
                <a:ext cx="583" cy="578"/>
                <a:chOff x="672" y="1486"/>
                <a:chExt cx="583" cy="578"/>
              </a:xfrm>
            </p:grpSpPr>
            <p:grpSp>
              <p:nvGrpSpPr>
                <p:cNvPr id="336" name="Group 181">
                  <a:extLst>
                    <a:ext uri="{FF2B5EF4-FFF2-40B4-BE49-F238E27FC236}">
                      <a16:creationId xmlns:a16="http://schemas.microsoft.com/office/drawing/2014/main" id="{7BDB39B8-53B4-9640-A017-C997019C6946}"/>
                    </a:ext>
                  </a:extLst>
                </p:cNvPr>
                <p:cNvGrpSpPr>
                  <a:grpSpLocks/>
                </p:cNvGrpSpPr>
                <p:nvPr/>
              </p:nvGrpSpPr>
              <p:grpSpPr bwMode="auto">
                <a:xfrm>
                  <a:off x="672" y="1776"/>
                  <a:ext cx="291" cy="288"/>
                  <a:chOff x="672" y="1776"/>
                  <a:chExt cx="291" cy="288"/>
                </a:xfrm>
              </p:grpSpPr>
              <p:grpSp>
                <p:nvGrpSpPr>
                  <p:cNvPr id="344" name="Group 177">
                    <a:extLst>
                      <a:ext uri="{FF2B5EF4-FFF2-40B4-BE49-F238E27FC236}">
                        <a16:creationId xmlns:a16="http://schemas.microsoft.com/office/drawing/2014/main" id="{8EEE6973-A2DA-CC47-BBFC-6F5DF3C18203}"/>
                      </a:ext>
                    </a:extLst>
                  </p:cNvPr>
                  <p:cNvGrpSpPr>
                    <a:grpSpLocks/>
                  </p:cNvGrpSpPr>
                  <p:nvPr/>
                </p:nvGrpSpPr>
                <p:grpSpPr bwMode="auto">
                  <a:xfrm>
                    <a:off x="672" y="1920"/>
                    <a:ext cx="145" cy="144"/>
                    <a:chOff x="672" y="1920"/>
                    <a:chExt cx="145" cy="144"/>
                  </a:xfrm>
                </p:grpSpPr>
                <p:sp>
                  <p:nvSpPr>
                    <p:cNvPr id="348" name="Line 173">
                      <a:extLst>
                        <a:ext uri="{FF2B5EF4-FFF2-40B4-BE49-F238E27FC236}">
                          <a16:creationId xmlns:a16="http://schemas.microsoft.com/office/drawing/2014/main" id="{EA80EC66-00D7-FA43-A803-FB245F2B604D}"/>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9" name="Line 176">
                      <a:extLst>
                        <a:ext uri="{FF2B5EF4-FFF2-40B4-BE49-F238E27FC236}">
                          <a16:creationId xmlns:a16="http://schemas.microsoft.com/office/drawing/2014/main" id="{F568A800-6A4E-6E4C-A167-13E4AE46AF8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45" name="Group 178">
                    <a:extLst>
                      <a:ext uri="{FF2B5EF4-FFF2-40B4-BE49-F238E27FC236}">
                        <a16:creationId xmlns:a16="http://schemas.microsoft.com/office/drawing/2014/main" id="{302EE25B-7A88-5F4B-B370-A03D1B2E52E9}"/>
                      </a:ext>
                    </a:extLst>
                  </p:cNvPr>
                  <p:cNvGrpSpPr>
                    <a:grpSpLocks/>
                  </p:cNvGrpSpPr>
                  <p:nvPr/>
                </p:nvGrpSpPr>
                <p:grpSpPr bwMode="auto">
                  <a:xfrm>
                    <a:off x="818" y="1776"/>
                    <a:ext cx="145" cy="144"/>
                    <a:chOff x="672" y="1920"/>
                    <a:chExt cx="145" cy="144"/>
                  </a:xfrm>
                </p:grpSpPr>
                <p:sp>
                  <p:nvSpPr>
                    <p:cNvPr id="346" name="Line 179">
                      <a:extLst>
                        <a:ext uri="{FF2B5EF4-FFF2-40B4-BE49-F238E27FC236}">
                          <a16:creationId xmlns:a16="http://schemas.microsoft.com/office/drawing/2014/main" id="{40C6F382-C5D0-DC4C-9C98-5B6A9F97A116}"/>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7" name="Line 180">
                      <a:extLst>
                        <a:ext uri="{FF2B5EF4-FFF2-40B4-BE49-F238E27FC236}">
                          <a16:creationId xmlns:a16="http://schemas.microsoft.com/office/drawing/2014/main" id="{8060F88C-6D9A-F042-9854-C307CF9849B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37" name="Group 182">
                  <a:extLst>
                    <a:ext uri="{FF2B5EF4-FFF2-40B4-BE49-F238E27FC236}">
                      <a16:creationId xmlns:a16="http://schemas.microsoft.com/office/drawing/2014/main" id="{D0EB01A1-2EA5-0244-A29B-7580513BED09}"/>
                    </a:ext>
                  </a:extLst>
                </p:cNvPr>
                <p:cNvGrpSpPr>
                  <a:grpSpLocks/>
                </p:cNvGrpSpPr>
                <p:nvPr/>
              </p:nvGrpSpPr>
              <p:grpSpPr bwMode="auto">
                <a:xfrm>
                  <a:off x="964" y="1486"/>
                  <a:ext cx="291" cy="288"/>
                  <a:chOff x="672" y="1776"/>
                  <a:chExt cx="291" cy="288"/>
                </a:xfrm>
              </p:grpSpPr>
              <p:grpSp>
                <p:nvGrpSpPr>
                  <p:cNvPr id="338" name="Group 183">
                    <a:extLst>
                      <a:ext uri="{FF2B5EF4-FFF2-40B4-BE49-F238E27FC236}">
                        <a16:creationId xmlns:a16="http://schemas.microsoft.com/office/drawing/2014/main" id="{DBF9543B-F39B-274E-978C-E4A708F0B5DE}"/>
                      </a:ext>
                    </a:extLst>
                  </p:cNvPr>
                  <p:cNvGrpSpPr>
                    <a:grpSpLocks/>
                  </p:cNvGrpSpPr>
                  <p:nvPr/>
                </p:nvGrpSpPr>
                <p:grpSpPr bwMode="auto">
                  <a:xfrm>
                    <a:off x="672" y="1920"/>
                    <a:ext cx="145" cy="144"/>
                    <a:chOff x="672" y="1920"/>
                    <a:chExt cx="145" cy="144"/>
                  </a:xfrm>
                </p:grpSpPr>
                <p:sp>
                  <p:nvSpPr>
                    <p:cNvPr id="342" name="Line 184">
                      <a:extLst>
                        <a:ext uri="{FF2B5EF4-FFF2-40B4-BE49-F238E27FC236}">
                          <a16:creationId xmlns:a16="http://schemas.microsoft.com/office/drawing/2014/main" id="{F7E287B9-5EBA-D74E-B700-9B84F2EC573B}"/>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3" name="Line 185">
                      <a:extLst>
                        <a:ext uri="{FF2B5EF4-FFF2-40B4-BE49-F238E27FC236}">
                          <a16:creationId xmlns:a16="http://schemas.microsoft.com/office/drawing/2014/main" id="{C9CC3AA3-BDCE-0744-85DB-208F60B23ACD}"/>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39" name="Group 186">
                    <a:extLst>
                      <a:ext uri="{FF2B5EF4-FFF2-40B4-BE49-F238E27FC236}">
                        <a16:creationId xmlns:a16="http://schemas.microsoft.com/office/drawing/2014/main" id="{8734C907-441E-C244-A935-5A9EB6ADD3D2}"/>
                      </a:ext>
                    </a:extLst>
                  </p:cNvPr>
                  <p:cNvGrpSpPr>
                    <a:grpSpLocks/>
                  </p:cNvGrpSpPr>
                  <p:nvPr/>
                </p:nvGrpSpPr>
                <p:grpSpPr bwMode="auto">
                  <a:xfrm>
                    <a:off x="818" y="1776"/>
                    <a:ext cx="145" cy="144"/>
                    <a:chOff x="672" y="1920"/>
                    <a:chExt cx="145" cy="144"/>
                  </a:xfrm>
                </p:grpSpPr>
                <p:sp>
                  <p:nvSpPr>
                    <p:cNvPr id="340" name="Line 187">
                      <a:extLst>
                        <a:ext uri="{FF2B5EF4-FFF2-40B4-BE49-F238E27FC236}">
                          <a16:creationId xmlns:a16="http://schemas.microsoft.com/office/drawing/2014/main" id="{AC34B541-4E74-6E49-BE49-13688810373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1" name="Line 188">
                      <a:extLst>
                        <a:ext uri="{FF2B5EF4-FFF2-40B4-BE49-F238E27FC236}">
                          <a16:creationId xmlns:a16="http://schemas.microsoft.com/office/drawing/2014/main" id="{C37337D0-1B0B-F845-B482-8E0EF9CEDC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nvGrpSpPr>
              <p:cNvPr id="326" name="Group 191">
                <a:extLst>
                  <a:ext uri="{FF2B5EF4-FFF2-40B4-BE49-F238E27FC236}">
                    <a16:creationId xmlns:a16="http://schemas.microsoft.com/office/drawing/2014/main" id="{7BAA7828-347D-144C-A484-CBD99CA1A112}"/>
                  </a:ext>
                </a:extLst>
              </p:cNvPr>
              <p:cNvGrpSpPr>
                <a:grpSpLocks/>
              </p:cNvGrpSpPr>
              <p:nvPr/>
            </p:nvGrpSpPr>
            <p:grpSpPr bwMode="auto">
              <a:xfrm>
                <a:off x="1259" y="1217"/>
                <a:ext cx="291" cy="288"/>
                <a:chOff x="672" y="1776"/>
                <a:chExt cx="291" cy="288"/>
              </a:xfrm>
            </p:grpSpPr>
            <p:grpSp>
              <p:nvGrpSpPr>
                <p:cNvPr id="330" name="Group 192">
                  <a:extLst>
                    <a:ext uri="{FF2B5EF4-FFF2-40B4-BE49-F238E27FC236}">
                      <a16:creationId xmlns:a16="http://schemas.microsoft.com/office/drawing/2014/main" id="{080D745B-F776-FE43-B32E-EC1B13E0B739}"/>
                    </a:ext>
                  </a:extLst>
                </p:cNvPr>
                <p:cNvGrpSpPr>
                  <a:grpSpLocks/>
                </p:cNvGrpSpPr>
                <p:nvPr/>
              </p:nvGrpSpPr>
              <p:grpSpPr bwMode="auto">
                <a:xfrm>
                  <a:off x="672" y="1920"/>
                  <a:ext cx="145" cy="144"/>
                  <a:chOff x="672" y="1920"/>
                  <a:chExt cx="145" cy="144"/>
                </a:xfrm>
              </p:grpSpPr>
              <p:sp>
                <p:nvSpPr>
                  <p:cNvPr id="334" name="Line 193">
                    <a:extLst>
                      <a:ext uri="{FF2B5EF4-FFF2-40B4-BE49-F238E27FC236}">
                        <a16:creationId xmlns:a16="http://schemas.microsoft.com/office/drawing/2014/main" id="{F073E972-0C07-B94E-84EB-F8A969E5451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35" name="Line 194">
                    <a:extLst>
                      <a:ext uri="{FF2B5EF4-FFF2-40B4-BE49-F238E27FC236}">
                        <a16:creationId xmlns:a16="http://schemas.microsoft.com/office/drawing/2014/main" id="{BF80B266-F6B9-2A4A-AD3E-D1EF434B78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31" name="Group 195">
                  <a:extLst>
                    <a:ext uri="{FF2B5EF4-FFF2-40B4-BE49-F238E27FC236}">
                      <a16:creationId xmlns:a16="http://schemas.microsoft.com/office/drawing/2014/main" id="{BEFF0755-D770-E64E-BB14-71631F6530A2}"/>
                    </a:ext>
                  </a:extLst>
                </p:cNvPr>
                <p:cNvGrpSpPr>
                  <a:grpSpLocks/>
                </p:cNvGrpSpPr>
                <p:nvPr/>
              </p:nvGrpSpPr>
              <p:grpSpPr bwMode="auto">
                <a:xfrm>
                  <a:off x="818" y="1776"/>
                  <a:ext cx="145" cy="144"/>
                  <a:chOff x="672" y="1920"/>
                  <a:chExt cx="145" cy="144"/>
                </a:xfrm>
              </p:grpSpPr>
              <p:sp>
                <p:nvSpPr>
                  <p:cNvPr id="332" name="Line 196">
                    <a:extLst>
                      <a:ext uri="{FF2B5EF4-FFF2-40B4-BE49-F238E27FC236}">
                        <a16:creationId xmlns:a16="http://schemas.microsoft.com/office/drawing/2014/main" id="{9970CA13-0D4D-6C45-B64C-ECA2953D292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33" name="Line 197">
                    <a:extLst>
                      <a:ext uri="{FF2B5EF4-FFF2-40B4-BE49-F238E27FC236}">
                        <a16:creationId xmlns:a16="http://schemas.microsoft.com/office/drawing/2014/main" id="{544A36AB-3BBC-2940-8CEB-E11FCED7C09A}"/>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27" name="Group 199">
                <a:extLst>
                  <a:ext uri="{FF2B5EF4-FFF2-40B4-BE49-F238E27FC236}">
                    <a16:creationId xmlns:a16="http://schemas.microsoft.com/office/drawing/2014/main" id="{55C303CA-BC99-6643-8004-D37635DAFB18}"/>
                  </a:ext>
                </a:extLst>
              </p:cNvPr>
              <p:cNvGrpSpPr>
                <a:grpSpLocks/>
              </p:cNvGrpSpPr>
              <p:nvPr/>
            </p:nvGrpSpPr>
            <p:grpSpPr bwMode="auto">
              <a:xfrm>
                <a:off x="1551" y="1071"/>
                <a:ext cx="145" cy="144"/>
                <a:chOff x="672" y="1920"/>
                <a:chExt cx="145" cy="144"/>
              </a:xfrm>
            </p:grpSpPr>
            <p:sp>
              <p:nvSpPr>
                <p:cNvPr id="328" name="Line 200">
                  <a:extLst>
                    <a:ext uri="{FF2B5EF4-FFF2-40B4-BE49-F238E27FC236}">
                      <a16:creationId xmlns:a16="http://schemas.microsoft.com/office/drawing/2014/main" id="{D7E3913D-9FDC-F340-A052-D88746D1247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29" name="Line 201">
                  <a:extLst>
                    <a:ext uri="{FF2B5EF4-FFF2-40B4-BE49-F238E27FC236}">
                      <a16:creationId xmlns:a16="http://schemas.microsoft.com/office/drawing/2014/main" id="{142EF7B4-50D8-2943-AD1B-C3350098128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10" name="Group 237">
              <a:extLst>
                <a:ext uri="{FF2B5EF4-FFF2-40B4-BE49-F238E27FC236}">
                  <a16:creationId xmlns:a16="http://schemas.microsoft.com/office/drawing/2014/main" id="{9B34BEB4-4FF9-8B40-B66D-4EDCA35D74FF}"/>
                </a:ext>
              </a:extLst>
            </p:cNvPr>
            <p:cNvGrpSpPr>
              <a:grpSpLocks/>
            </p:cNvGrpSpPr>
            <p:nvPr/>
          </p:nvGrpSpPr>
          <p:grpSpPr bwMode="auto">
            <a:xfrm>
              <a:off x="1673" y="1147"/>
              <a:ext cx="583" cy="578"/>
              <a:chOff x="672" y="1486"/>
              <a:chExt cx="583" cy="578"/>
            </a:xfrm>
          </p:grpSpPr>
          <p:grpSp>
            <p:nvGrpSpPr>
              <p:cNvPr id="311" name="Group 238">
                <a:extLst>
                  <a:ext uri="{FF2B5EF4-FFF2-40B4-BE49-F238E27FC236}">
                    <a16:creationId xmlns:a16="http://schemas.microsoft.com/office/drawing/2014/main" id="{0D1959A2-DB88-6F4B-8C5B-3061C8A94FEE}"/>
                  </a:ext>
                </a:extLst>
              </p:cNvPr>
              <p:cNvGrpSpPr>
                <a:grpSpLocks/>
              </p:cNvGrpSpPr>
              <p:nvPr/>
            </p:nvGrpSpPr>
            <p:grpSpPr bwMode="auto">
              <a:xfrm>
                <a:off x="672" y="1776"/>
                <a:ext cx="291" cy="288"/>
                <a:chOff x="672" y="1776"/>
                <a:chExt cx="291" cy="288"/>
              </a:xfrm>
            </p:grpSpPr>
            <p:grpSp>
              <p:nvGrpSpPr>
                <p:cNvPr id="319" name="Group 239">
                  <a:extLst>
                    <a:ext uri="{FF2B5EF4-FFF2-40B4-BE49-F238E27FC236}">
                      <a16:creationId xmlns:a16="http://schemas.microsoft.com/office/drawing/2014/main" id="{3C6F65E0-86EC-1641-A410-19EF0049575E}"/>
                    </a:ext>
                  </a:extLst>
                </p:cNvPr>
                <p:cNvGrpSpPr>
                  <a:grpSpLocks/>
                </p:cNvGrpSpPr>
                <p:nvPr/>
              </p:nvGrpSpPr>
              <p:grpSpPr bwMode="auto">
                <a:xfrm>
                  <a:off x="672" y="1920"/>
                  <a:ext cx="145" cy="144"/>
                  <a:chOff x="672" y="1920"/>
                  <a:chExt cx="145" cy="144"/>
                </a:xfrm>
              </p:grpSpPr>
              <p:sp>
                <p:nvSpPr>
                  <p:cNvPr id="323" name="Line 240">
                    <a:extLst>
                      <a:ext uri="{FF2B5EF4-FFF2-40B4-BE49-F238E27FC236}">
                        <a16:creationId xmlns:a16="http://schemas.microsoft.com/office/drawing/2014/main" id="{A4A03A53-563D-2E4E-B447-0601F752DEE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24" name="Line 241">
                    <a:extLst>
                      <a:ext uri="{FF2B5EF4-FFF2-40B4-BE49-F238E27FC236}">
                        <a16:creationId xmlns:a16="http://schemas.microsoft.com/office/drawing/2014/main" id="{4272D3B1-5096-A24D-9784-DFE7C5ED0001}"/>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20" name="Group 242">
                  <a:extLst>
                    <a:ext uri="{FF2B5EF4-FFF2-40B4-BE49-F238E27FC236}">
                      <a16:creationId xmlns:a16="http://schemas.microsoft.com/office/drawing/2014/main" id="{B2D22486-FFD1-1042-8AF1-5A878A82D102}"/>
                    </a:ext>
                  </a:extLst>
                </p:cNvPr>
                <p:cNvGrpSpPr>
                  <a:grpSpLocks/>
                </p:cNvGrpSpPr>
                <p:nvPr/>
              </p:nvGrpSpPr>
              <p:grpSpPr bwMode="auto">
                <a:xfrm>
                  <a:off x="818" y="1776"/>
                  <a:ext cx="145" cy="144"/>
                  <a:chOff x="672" y="1920"/>
                  <a:chExt cx="145" cy="144"/>
                </a:xfrm>
              </p:grpSpPr>
              <p:sp>
                <p:nvSpPr>
                  <p:cNvPr id="321" name="Line 243">
                    <a:extLst>
                      <a:ext uri="{FF2B5EF4-FFF2-40B4-BE49-F238E27FC236}">
                        <a16:creationId xmlns:a16="http://schemas.microsoft.com/office/drawing/2014/main" id="{597BFF9E-F6C6-C84E-8FFA-8CFC0406DBC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22" name="Line 244">
                    <a:extLst>
                      <a:ext uri="{FF2B5EF4-FFF2-40B4-BE49-F238E27FC236}">
                        <a16:creationId xmlns:a16="http://schemas.microsoft.com/office/drawing/2014/main" id="{964E8744-6FF4-724B-A203-2418454DE579}"/>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12" name="Group 245">
                <a:extLst>
                  <a:ext uri="{FF2B5EF4-FFF2-40B4-BE49-F238E27FC236}">
                    <a16:creationId xmlns:a16="http://schemas.microsoft.com/office/drawing/2014/main" id="{47D01BA6-9852-834A-B5F1-D93F8DCE2CD3}"/>
                  </a:ext>
                </a:extLst>
              </p:cNvPr>
              <p:cNvGrpSpPr>
                <a:grpSpLocks/>
              </p:cNvGrpSpPr>
              <p:nvPr/>
            </p:nvGrpSpPr>
            <p:grpSpPr bwMode="auto">
              <a:xfrm>
                <a:off x="964" y="1486"/>
                <a:ext cx="291" cy="288"/>
                <a:chOff x="672" y="1776"/>
                <a:chExt cx="291" cy="288"/>
              </a:xfrm>
            </p:grpSpPr>
            <p:grpSp>
              <p:nvGrpSpPr>
                <p:cNvPr id="313" name="Group 246">
                  <a:extLst>
                    <a:ext uri="{FF2B5EF4-FFF2-40B4-BE49-F238E27FC236}">
                      <a16:creationId xmlns:a16="http://schemas.microsoft.com/office/drawing/2014/main" id="{A27FE7C3-AFCC-BD42-B31C-4050EDEC47B6}"/>
                    </a:ext>
                  </a:extLst>
                </p:cNvPr>
                <p:cNvGrpSpPr>
                  <a:grpSpLocks/>
                </p:cNvGrpSpPr>
                <p:nvPr/>
              </p:nvGrpSpPr>
              <p:grpSpPr bwMode="auto">
                <a:xfrm>
                  <a:off x="672" y="1920"/>
                  <a:ext cx="145" cy="144"/>
                  <a:chOff x="672" y="1920"/>
                  <a:chExt cx="145" cy="144"/>
                </a:xfrm>
              </p:grpSpPr>
              <p:sp>
                <p:nvSpPr>
                  <p:cNvPr id="317" name="Line 247">
                    <a:extLst>
                      <a:ext uri="{FF2B5EF4-FFF2-40B4-BE49-F238E27FC236}">
                        <a16:creationId xmlns:a16="http://schemas.microsoft.com/office/drawing/2014/main" id="{C9007E8A-3559-C441-BD8C-B8D23A4202A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18" name="Line 248">
                    <a:extLst>
                      <a:ext uri="{FF2B5EF4-FFF2-40B4-BE49-F238E27FC236}">
                        <a16:creationId xmlns:a16="http://schemas.microsoft.com/office/drawing/2014/main" id="{79923FA7-D368-3A45-9EB3-81814AFFCB33}"/>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14" name="Group 249">
                  <a:extLst>
                    <a:ext uri="{FF2B5EF4-FFF2-40B4-BE49-F238E27FC236}">
                      <a16:creationId xmlns:a16="http://schemas.microsoft.com/office/drawing/2014/main" id="{59663083-2325-5045-AACD-16293E50CA91}"/>
                    </a:ext>
                  </a:extLst>
                </p:cNvPr>
                <p:cNvGrpSpPr>
                  <a:grpSpLocks/>
                </p:cNvGrpSpPr>
                <p:nvPr/>
              </p:nvGrpSpPr>
              <p:grpSpPr bwMode="auto">
                <a:xfrm>
                  <a:off x="818" y="1776"/>
                  <a:ext cx="145" cy="144"/>
                  <a:chOff x="672" y="1920"/>
                  <a:chExt cx="145" cy="144"/>
                </a:xfrm>
              </p:grpSpPr>
              <p:sp>
                <p:nvSpPr>
                  <p:cNvPr id="315" name="Line 250">
                    <a:extLst>
                      <a:ext uri="{FF2B5EF4-FFF2-40B4-BE49-F238E27FC236}">
                        <a16:creationId xmlns:a16="http://schemas.microsoft.com/office/drawing/2014/main" id="{3DA93C20-E9D3-5F48-8A08-30C0C6E0D0F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16" name="Line 251">
                    <a:extLst>
                      <a:ext uri="{FF2B5EF4-FFF2-40B4-BE49-F238E27FC236}">
                        <a16:creationId xmlns:a16="http://schemas.microsoft.com/office/drawing/2014/main" id="{E7B69FBE-F697-5843-A2CF-1BC0FB43C51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grpSp>
        <p:nvGrpSpPr>
          <p:cNvPr id="350" name="Group 358">
            <a:extLst>
              <a:ext uri="{FF2B5EF4-FFF2-40B4-BE49-F238E27FC236}">
                <a16:creationId xmlns:a16="http://schemas.microsoft.com/office/drawing/2014/main" id="{B1A75650-3CD8-7F42-A19F-FB22F9C5426D}"/>
              </a:ext>
            </a:extLst>
          </p:cNvPr>
          <p:cNvGrpSpPr>
            <a:grpSpLocks/>
          </p:cNvGrpSpPr>
          <p:nvPr/>
        </p:nvGrpSpPr>
        <p:grpSpPr bwMode="auto">
          <a:xfrm>
            <a:off x="3723718" y="3122038"/>
            <a:ext cx="1373188" cy="1296988"/>
            <a:chOff x="1994" y="2042"/>
            <a:chExt cx="865" cy="817"/>
          </a:xfrm>
        </p:grpSpPr>
        <p:sp>
          <p:nvSpPr>
            <p:cNvPr id="351" name="Freeform 209">
              <a:extLst>
                <a:ext uri="{FF2B5EF4-FFF2-40B4-BE49-F238E27FC236}">
                  <a16:creationId xmlns:a16="http://schemas.microsoft.com/office/drawing/2014/main" id="{726DD585-FDAA-D146-A36E-E461C4F3AF00}"/>
                </a:ext>
              </a:extLst>
            </p:cNvPr>
            <p:cNvSpPr>
              <a:spLocks/>
            </p:cNvSpPr>
            <p:nvPr/>
          </p:nvSpPr>
          <p:spPr bwMode="auto">
            <a:xfrm rot="-5400000">
              <a:off x="2196" y="2196"/>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rgbClr val="CC000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52" name="Text Box 305">
              <a:extLst>
                <a:ext uri="{FF2B5EF4-FFF2-40B4-BE49-F238E27FC236}">
                  <a16:creationId xmlns:a16="http://schemas.microsoft.com/office/drawing/2014/main" id="{0ADC53BD-DC1E-0447-B68F-69D1E40B8EBB}"/>
                </a:ext>
              </a:extLst>
            </p:cNvPr>
            <p:cNvSpPr txBox="1">
              <a:spLocks noChangeArrowheads="1"/>
            </p:cNvSpPr>
            <p:nvPr/>
          </p:nvSpPr>
          <p:spPr bwMode="auto">
            <a:xfrm>
              <a:off x="1994" y="2042"/>
              <a:ext cx="638" cy="446"/>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C0000"/>
                  </a:solidFill>
                  <a:effectLst/>
                  <a:uLnTx/>
                  <a:uFillTx/>
                  <a:latin typeface="Calibri" panose="020F0502020204030204"/>
                  <a:ea typeface="+mn-ea"/>
                  <a:cs typeface="Arial"/>
                </a:rPr>
                <a:t>2. </a:t>
              </a: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video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sent</a:t>
              </a:r>
            </a:p>
          </p:txBody>
        </p:sp>
      </p:grpSp>
      <p:sp>
        <p:nvSpPr>
          <p:cNvPr id="353" name="Text Box 354">
            <a:extLst>
              <a:ext uri="{FF2B5EF4-FFF2-40B4-BE49-F238E27FC236}">
                <a16:creationId xmlns:a16="http://schemas.microsoft.com/office/drawing/2014/main" id="{42A079BA-138E-2D44-8617-F62E7B879731}"/>
              </a:ext>
            </a:extLst>
          </p:cNvPr>
          <p:cNvSpPr txBox="1">
            <a:spLocks noChangeArrowheads="1"/>
          </p:cNvSpPr>
          <p:nvPr/>
        </p:nvSpPr>
        <p:spPr bwMode="auto">
          <a:xfrm rot="-5433387">
            <a:off x="145493" y="2518789"/>
            <a:ext cx="1957387" cy="3667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Arial"/>
              </a:rPr>
              <a:t>Cumulative data</a:t>
            </a:r>
          </a:p>
        </p:txBody>
      </p:sp>
      <p:grpSp>
        <p:nvGrpSpPr>
          <p:cNvPr id="354" name="Group 365">
            <a:extLst>
              <a:ext uri="{FF2B5EF4-FFF2-40B4-BE49-F238E27FC236}">
                <a16:creationId xmlns:a16="http://schemas.microsoft.com/office/drawing/2014/main" id="{9B87CE31-DB37-9A44-A229-BC284C3E993B}"/>
              </a:ext>
            </a:extLst>
          </p:cNvPr>
          <p:cNvGrpSpPr>
            <a:grpSpLocks/>
          </p:cNvGrpSpPr>
          <p:nvPr/>
        </p:nvGrpSpPr>
        <p:grpSpPr bwMode="auto">
          <a:xfrm>
            <a:off x="5009593" y="1507551"/>
            <a:ext cx="5768976" cy="4732339"/>
            <a:chOff x="2804" y="903"/>
            <a:chExt cx="3634" cy="2981"/>
          </a:xfrm>
        </p:grpSpPr>
        <p:sp>
          <p:nvSpPr>
            <p:cNvPr id="355" name="Line 360">
              <a:extLst>
                <a:ext uri="{FF2B5EF4-FFF2-40B4-BE49-F238E27FC236}">
                  <a16:creationId xmlns:a16="http://schemas.microsoft.com/office/drawing/2014/main" id="{F2FACE5B-2598-2B4B-A1C2-C2BAFF668547}"/>
                </a:ext>
              </a:extLst>
            </p:cNvPr>
            <p:cNvSpPr>
              <a:spLocks noChangeShapeType="1"/>
            </p:cNvSpPr>
            <p:nvPr/>
          </p:nvSpPr>
          <p:spPr bwMode="auto">
            <a:xfrm>
              <a:off x="3852" y="903"/>
              <a:ext cx="0" cy="2291"/>
            </a:xfrm>
            <a:prstGeom prst="line">
              <a:avLst/>
            </a:prstGeom>
            <a:noFill/>
            <a:ln w="19050">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56" name="Text Box 361">
              <a:extLst>
                <a:ext uri="{FF2B5EF4-FFF2-40B4-BE49-F238E27FC236}">
                  <a16:creationId xmlns:a16="http://schemas.microsoft.com/office/drawing/2014/main" id="{D1AB6A8D-7F02-5641-A31E-07D5852A462C}"/>
                </a:ext>
              </a:extLst>
            </p:cNvPr>
            <p:cNvSpPr txBox="1">
              <a:spLocks noChangeArrowheads="1"/>
            </p:cNvSpPr>
            <p:nvPr/>
          </p:nvSpPr>
          <p:spPr bwMode="auto">
            <a:xfrm>
              <a:off x="2804" y="3198"/>
              <a:ext cx="3634" cy="686"/>
            </a:xfrm>
            <a:prstGeom prst="rect">
              <a:avLst/>
            </a:prstGeom>
            <a:noFill/>
            <a:ln w="19050">
              <a:solidFill>
                <a:schemeClr val="tx1"/>
              </a:solidFill>
              <a:prstDash val="sysDot"/>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Arial"/>
                </a:rPr>
                <a:t>streaming</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rPr>
                <a:t>: at this time, client  playing out early part of video, while server still sending later part of video</a:t>
              </a:r>
            </a:p>
          </p:txBody>
        </p:sp>
      </p:grpSp>
      <p:sp>
        <p:nvSpPr>
          <p:cNvPr id="360" name="Text Box 366">
            <a:extLst>
              <a:ext uri="{FF2B5EF4-FFF2-40B4-BE49-F238E27FC236}">
                <a16:creationId xmlns:a16="http://schemas.microsoft.com/office/drawing/2014/main" id="{58466624-90AF-9D42-9091-9FAEB77AA665}"/>
              </a:ext>
            </a:extLst>
          </p:cNvPr>
          <p:cNvSpPr txBox="1">
            <a:spLocks noChangeArrowheads="1"/>
          </p:cNvSpPr>
          <p:nvPr/>
        </p:nvSpPr>
        <p:spPr bwMode="auto">
          <a:xfrm>
            <a:off x="8657668" y="4236463"/>
            <a:ext cx="620713" cy="36988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Arial"/>
              </a:rPr>
              <a:t>time</a:t>
            </a:r>
          </a:p>
        </p:txBody>
      </p:sp>
      <p:grpSp>
        <p:nvGrpSpPr>
          <p:cNvPr id="362" name="Group 263">
            <a:extLst>
              <a:ext uri="{FF2B5EF4-FFF2-40B4-BE49-F238E27FC236}">
                <a16:creationId xmlns:a16="http://schemas.microsoft.com/office/drawing/2014/main" id="{EA56C58B-56AC-834F-849E-EA54C767221C}"/>
              </a:ext>
            </a:extLst>
          </p:cNvPr>
          <p:cNvGrpSpPr>
            <a:grpSpLocks/>
          </p:cNvGrpSpPr>
          <p:nvPr/>
        </p:nvGrpSpPr>
        <p:grpSpPr bwMode="auto">
          <a:xfrm>
            <a:off x="4478338" y="1693820"/>
            <a:ext cx="2552700" cy="2525713"/>
            <a:chOff x="648" y="1147"/>
            <a:chExt cx="1608" cy="1591"/>
          </a:xfrm>
        </p:grpSpPr>
        <p:grpSp>
          <p:nvGrpSpPr>
            <p:cNvPr id="411" name="Group 264">
              <a:extLst>
                <a:ext uri="{FF2B5EF4-FFF2-40B4-BE49-F238E27FC236}">
                  <a16:creationId xmlns:a16="http://schemas.microsoft.com/office/drawing/2014/main" id="{A10C73EE-575B-0448-A214-6B59FB271FD7}"/>
                </a:ext>
              </a:extLst>
            </p:cNvPr>
            <p:cNvGrpSpPr>
              <a:grpSpLocks/>
            </p:cNvGrpSpPr>
            <p:nvPr/>
          </p:nvGrpSpPr>
          <p:grpSpPr bwMode="auto">
            <a:xfrm>
              <a:off x="648" y="1725"/>
              <a:ext cx="1024" cy="1013"/>
              <a:chOff x="672" y="1071"/>
              <a:chExt cx="1024" cy="1013"/>
            </a:xfrm>
          </p:grpSpPr>
          <p:grpSp>
            <p:nvGrpSpPr>
              <p:cNvPr id="427" name="Group 265">
                <a:extLst>
                  <a:ext uri="{FF2B5EF4-FFF2-40B4-BE49-F238E27FC236}">
                    <a16:creationId xmlns:a16="http://schemas.microsoft.com/office/drawing/2014/main" id="{F163D769-B2B9-5944-B2D0-4C48E895A9D5}"/>
                  </a:ext>
                </a:extLst>
              </p:cNvPr>
              <p:cNvGrpSpPr>
                <a:grpSpLocks/>
              </p:cNvGrpSpPr>
              <p:nvPr/>
            </p:nvGrpSpPr>
            <p:grpSpPr bwMode="auto">
              <a:xfrm>
                <a:off x="672" y="1506"/>
                <a:ext cx="583" cy="578"/>
                <a:chOff x="672" y="1486"/>
                <a:chExt cx="583" cy="578"/>
              </a:xfrm>
            </p:grpSpPr>
            <p:grpSp>
              <p:nvGrpSpPr>
                <p:cNvPr id="438" name="Group 266">
                  <a:extLst>
                    <a:ext uri="{FF2B5EF4-FFF2-40B4-BE49-F238E27FC236}">
                      <a16:creationId xmlns:a16="http://schemas.microsoft.com/office/drawing/2014/main" id="{47CE18EE-DF25-8F4A-9956-7FA1F500B11C}"/>
                    </a:ext>
                  </a:extLst>
                </p:cNvPr>
                <p:cNvGrpSpPr>
                  <a:grpSpLocks/>
                </p:cNvGrpSpPr>
                <p:nvPr/>
              </p:nvGrpSpPr>
              <p:grpSpPr bwMode="auto">
                <a:xfrm>
                  <a:off x="672" y="1776"/>
                  <a:ext cx="291" cy="288"/>
                  <a:chOff x="672" y="1776"/>
                  <a:chExt cx="291" cy="288"/>
                </a:xfrm>
              </p:grpSpPr>
              <p:grpSp>
                <p:nvGrpSpPr>
                  <p:cNvPr id="446" name="Group 267">
                    <a:extLst>
                      <a:ext uri="{FF2B5EF4-FFF2-40B4-BE49-F238E27FC236}">
                        <a16:creationId xmlns:a16="http://schemas.microsoft.com/office/drawing/2014/main" id="{3BB4504D-1A2B-9343-8787-5B23B1213677}"/>
                      </a:ext>
                    </a:extLst>
                  </p:cNvPr>
                  <p:cNvGrpSpPr>
                    <a:grpSpLocks/>
                  </p:cNvGrpSpPr>
                  <p:nvPr/>
                </p:nvGrpSpPr>
                <p:grpSpPr bwMode="auto">
                  <a:xfrm>
                    <a:off x="672" y="1920"/>
                    <a:ext cx="145" cy="144"/>
                    <a:chOff x="672" y="1920"/>
                    <a:chExt cx="145" cy="144"/>
                  </a:xfrm>
                </p:grpSpPr>
                <p:sp>
                  <p:nvSpPr>
                    <p:cNvPr id="450" name="Line 268">
                      <a:extLst>
                        <a:ext uri="{FF2B5EF4-FFF2-40B4-BE49-F238E27FC236}">
                          <a16:creationId xmlns:a16="http://schemas.microsoft.com/office/drawing/2014/main" id="{47C9C95F-7187-0B4A-8496-E31A38F679B9}"/>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51" name="Line 269">
                      <a:extLst>
                        <a:ext uri="{FF2B5EF4-FFF2-40B4-BE49-F238E27FC236}">
                          <a16:creationId xmlns:a16="http://schemas.microsoft.com/office/drawing/2014/main" id="{33A91F87-4A1F-2D40-8D8C-B09DE015907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47" name="Group 270">
                    <a:extLst>
                      <a:ext uri="{FF2B5EF4-FFF2-40B4-BE49-F238E27FC236}">
                        <a16:creationId xmlns:a16="http://schemas.microsoft.com/office/drawing/2014/main" id="{500194A4-54C5-0641-B353-57816A036364}"/>
                      </a:ext>
                    </a:extLst>
                  </p:cNvPr>
                  <p:cNvGrpSpPr>
                    <a:grpSpLocks/>
                  </p:cNvGrpSpPr>
                  <p:nvPr/>
                </p:nvGrpSpPr>
                <p:grpSpPr bwMode="auto">
                  <a:xfrm>
                    <a:off x="818" y="1776"/>
                    <a:ext cx="145" cy="144"/>
                    <a:chOff x="672" y="1920"/>
                    <a:chExt cx="145" cy="144"/>
                  </a:xfrm>
                </p:grpSpPr>
                <p:sp>
                  <p:nvSpPr>
                    <p:cNvPr id="448" name="Line 271">
                      <a:extLst>
                        <a:ext uri="{FF2B5EF4-FFF2-40B4-BE49-F238E27FC236}">
                          <a16:creationId xmlns:a16="http://schemas.microsoft.com/office/drawing/2014/main" id="{1FDA36DA-2649-534C-B0C6-3320116F465D}"/>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49" name="Line 272">
                      <a:extLst>
                        <a:ext uri="{FF2B5EF4-FFF2-40B4-BE49-F238E27FC236}">
                          <a16:creationId xmlns:a16="http://schemas.microsoft.com/office/drawing/2014/main" id="{ED38F4B9-ADDD-1740-ACAD-6B7D2291F3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39" name="Group 273">
                  <a:extLst>
                    <a:ext uri="{FF2B5EF4-FFF2-40B4-BE49-F238E27FC236}">
                      <a16:creationId xmlns:a16="http://schemas.microsoft.com/office/drawing/2014/main" id="{DBA0E83F-92A1-3B41-828B-8B2BBBBAA69E}"/>
                    </a:ext>
                  </a:extLst>
                </p:cNvPr>
                <p:cNvGrpSpPr>
                  <a:grpSpLocks/>
                </p:cNvGrpSpPr>
                <p:nvPr/>
              </p:nvGrpSpPr>
              <p:grpSpPr bwMode="auto">
                <a:xfrm>
                  <a:off x="964" y="1486"/>
                  <a:ext cx="291" cy="288"/>
                  <a:chOff x="672" y="1776"/>
                  <a:chExt cx="291" cy="288"/>
                </a:xfrm>
              </p:grpSpPr>
              <p:grpSp>
                <p:nvGrpSpPr>
                  <p:cNvPr id="440" name="Group 274">
                    <a:extLst>
                      <a:ext uri="{FF2B5EF4-FFF2-40B4-BE49-F238E27FC236}">
                        <a16:creationId xmlns:a16="http://schemas.microsoft.com/office/drawing/2014/main" id="{ADE50871-4E66-4249-9CD5-5873E4222FC0}"/>
                      </a:ext>
                    </a:extLst>
                  </p:cNvPr>
                  <p:cNvGrpSpPr>
                    <a:grpSpLocks/>
                  </p:cNvGrpSpPr>
                  <p:nvPr/>
                </p:nvGrpSpPr>
                <p:grpSpPr bwMode="auto">
                  <a:xfrm>
                    <a:off x="672" y="1920"/>
                    <a:ext cx="145" cy="144"/>
                    <a:chOff x="672" y="1920"/>
                    <a:chExt cx="145" cy="144"/>
                  </a:xfrm>
                </p:grpSpPr>
                <p:sp>
                  <p:nvSpPr>
                    <p:cNvPr id="444" name="Line 275">
                      <a:extLst>
                        <a:ext uri="{FF2B5EF4-FFF2-40B4-BE49-F238E27FC236}">
                          <a16:creationId xmlns:a16="http://schemas.microsoft.com/office/drawing/2014/main" id="{6105385D-B8C1-9E47-B0C5-FD41228A2B3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45" name="Line 276">
                      <a:extLst>
                        <a:ext uri="{FF2B5EF4-FFF2-40B4-BE49-F238E27FC236}">
                          <a16:creationId xmlns:a16="http://schemas.microsoft.com/office/drawing/2014/main" id="{E47EBE3F-A869-2749-9EBA-837F378EC1B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41" name="Group 277">
                    <a:extLst>
                      <a:ext uri="{FF2B5EF4-FFF2-40B4-BE49-F238E27FC236}">
                        <a16:creationId xmlns:a16="http://schemas.microsoft.com/office/drawing/2014/main" id="{C321EA68-449A-194D-B714-57BECE87067E}"/>
                      </a:ext>
                    </a:extLst>
                  </p:cNvPr>
                  <p:cNvGrpSpPr>
                    <a:grpSpLocks/>
                  </p:cNvGrpSpPr>
                  <p:nvPr/>
                </p:nvGrpSpPr>
                <p:grpSpPr bwMode="auto">
                  <a:xfrm>
                    <a:off x="818" y="1776"/>
                    <a:ext cx="145" cy="144"/>
                    <a:chOff x="672" y="1920"/>
                    <a:chExt cx="145" cy="144"/>
                  </a:xfrm>
                </p:grpSpPr>
                <p:sp>
                  <p:nvSpPr>
                    <p:cNvPr id="442" name="Line 278">
                      <a:extLst>
                        <a:ext uri="{FF2B5EF4-FFF2-40B4-BE49-F238E27FC236}">
                          <a16:creationId xmlns:a16="http://schemas.microsoft.com/office/drawing/2014/main" id="{0BC1D629-7CBF-4947-BBB5-DF0E6A1B00D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43" name="Line 279">
                      <a:extLst>
                        <a:ext uri="{FF2B5EF4-FFF2-40B4-BE49-F238E27FC236}">
                          <a16:creationId xmlns:a16="http://schemas.microsoft.com/office/drawing/2014/main" id="{E702AD42-70DB-5441-87E9-BC7872AFFF3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nvGrpSpPr>
              <p:cNvPr id="428" name="Group 280">
                <a:extLst>
                  <a:ext uri="{FF2B5EF4-FFF2-40B4-BE49-F238E27FC236}">
                    <a16:creationId xmlns:a16="http://schemas.microsoft.com/office/drawing/2014/main" id="{BE071EE1-B986-0248-B7C6-E944D585DA33}"/>
                  </a:ext>
                </a:extLst>
              </p:cNvPr>
              <p:cNvGrpSpPr>
                <a:grpSpLocks/>
              </p:cNvGrpSpPr>
              <p:nvPr/>
            </p:nvGrpSpPr>
            <p:grpSpPr bwMode="auto">
              <a:xfrm>
                <a:off x="1259" y="1217"/>
                <a:ext cx="291" cy="288"/>
                <a:chOff x="672" y="1776"/>
                <a:chExt cx="291" cy="288"/>
              </a:xfrm>
            </p:grpSpPr>
            <p:grpSp>
              <p:nvGrpSpPr>
                <p:cNvPr id="432" name="Group 281">
                  <a:extLst>
                    <a:ext uri="{FF2B5EF4-FFF2-40B4-BE49-F238E27FC236}">
                      <a16:creationId xmlns:a16="http://schemas.microsoft.com/office/drawing/2014/main" id="{7229A489-CAC6-274F-AF69-A101419B763B}"/>
                    </a:ext>
                  </a:extLst>
                </p:cNvPr>
                <p:cNvGrpSpPr>
                  <a:grpSpLocks/>
                </p:cNvGrpSpPr>
                <p:nvPr/>
              </p:nvGrpSpPr>
              <p:grpSpPr bwMode="auto">
                <a:xfrm>
                  <a:off x="672" y="1920"/>
                  <a:ext cx="145" cy="144"/>
                  <a:chOff x="672" y="1920"/>
                  <a:chExt cx="145" cy="144"/>
                </a:xfrm>
              </p:grpSpPr>
              <p:sp>
                <p:nvSpPr>
                  <p:cNvPr id="436" name="Line 282">
                    <a:extLst>
                      <a:ext uri="{FF2B5EF4-FFF2-40B4-BE49-F238E27FC236}">
                        <a16:creationId xmlns:a16="http://schemas.microsoft.com/office/drawing/2014/main" id="{74E31333-2568-0642-8D3B-1650F159FCF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37" name="Line 283">
                    <a:extLst>
                      <a:ext uri="{FF2B5EF4-FFF2-40B4-BE49-F238E27FC236}">
                        <a16:creationId xmlns:a16="http://schemas.microsoft.com/office/drawing/2014/main" id="{98BA3F1E-08EE-4746-B16D-A5A2FB8E92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33" name="Group 284">
                  <a:extLst>
                    <a:ext uri="{FF2B5EF4-FFF2-40B4-BE49-F238E27FC236}">
                      <a16:creationId xmlns:a16="http://schemas.microsoft.com/office/drawing/2014/main" id="{199D0F45-97C2-344B-85F5-3E8B9657CFE9}"/>
                    </a:ext>
                  </a:extLst>
                </p:cNvPr>
                <p:cNvGrpSpPr>
                  <a:grpSpLocks/>
                </p:cNvGrpSpPr>
                <p:nvPr/>
              </p:nvGrpSpPr>
              <p:grpSpPr bwMode="auto">
                <a:xfrm>
                  <a:off x="818" y="1776"/>
                  <a:ext cx="145" cy="144"/>
                  <a:chOff x="672" y="1920"/>
                  <a:chExt cx="145" cy="144"/>
                </a:xfrm>
              </p:grpSpPr>
              <p:sp>
                <p:nvSpPr>
                  <p:cNvPr id="434" name="Line 285">
                    <a:extLst>
                      <a:ext uri="{FF2B5EF4-FFF2-40B4-BE49-F238E27FC236}">
                        <a16:creationId xmlns:a16="http://schemas.microsoft.com/office/drawing/2014/main" id="{B2664896-9A99-934B-910D-7193C0DAD308}"/>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35" name="Line 286">
                    <a:extLst>
                      <a:ext uri="{FF2B5EF4-FFF2-40B4-BE49-F238E27FC236}">
                        <a16:creationId xmlns:a16="http://schemas.microsoft.com/office/drawing/2014/main" id="{E43C55B4-FF96-6947-854C-72D13A10754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29" name="Group 287">
                <a:extLst>
                  <a:ext uri="{FF2B5EF4-FFF2-40B4-BE49-F238E27FC236}">
                    <a16:creationId xmlns:a16="http://schemas.microsoft.com/office/drawing/2014/main" id="{E773068B-72AF-1E4E-805C-FB886AD66408}"/>
                  </a:ext>
                </a:extLst>
              </p:cNvPr>
              <p:cNvGrpSpPr>
                <a:grpSpLocks/>
              </p:cNvGrpSpPr>
              <p:nvPr/>
            </p:nvGrpSpPr>
            <p:grpSpPr bwMode="auto">
              <a:xfrm>
                <a:off x="1551" y="1071"/>
                <a:ext cx="145" cy="144"/>
                <a:chOff x="672" y="1920"/>
                <a:chExt cx="145" cy="144"/>
              </a:xfrm>
            </p:grpSpPr>
            <p:sp>
              <p:nvSpPr>
                <p:cNvPr id="430" name="Line 288">
                  <a:extLst>
                    <a:ext uri="{FF2B5EF4-FFF2-40B4-BE49-F238E27FC236}">
                      <a16:creationId xmlns:a16="http://schemas.microsoft.com/office/drawing/2014/main" id="{016DE7C6-744C-CF4D-9603-B9B0567975A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31" name="Line 289">
                  <a:extLst>
                    <a:ext uri="{FF2B5EF4-FFF2-40B4-BE49-F238E27FC236}">
                      <a16:creationId xmlns:a16="http://schemas.microsoft.com/office/drawing/2014/main" id="{3936F322-2E52-8A48-98FB-C4941C484F3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12" name="Group 290">
              <a:extLst>
                <a:ext uri="{FF2B5EF4-FFF2-40B4-BE49-F238E27FC236}">
                  <a16:creationId xmlns:a16="http://schemas.microsoft.com/office/drawing/2014/main" id="{F68B663C-2198-094C-B28B-2828EAAB82D1}"/>
                </a:ext>
              </a:extLst>
            </p:cNvPr>
            <p:cNvGrpSpPr>
              <a:grpSpLocks/>
            </p:cNvGrpSpPr>
            <p:nvPr/>
          </p:nvGrpSpPr>
          <p:grpSpPr bwMode="auto">
            <a:xfrm>
              <a:off x="1673" y="1147"/>
              <a:ext cx="583" cy="578"/>
              <a:chOff x="672" y="1486"/>
              <a:chExt cx="583" cy="578"/>
            </a:xfrm>
          </p:grpSpPr>
          <p:grpSp>
            <p:nvGrpSpPr>
              <p:cNvPr id="413" name="Group 291">
                <a:extLst>
                  <a:ext uri="{FF2B5EF4-FFF2-40B4-BE49-F238E27FC236}">
                    <a16:creationId xmlns:a16="http://schemas.microsoft.com/office/drawing/2014/main" id="{5A97AB60-18EF-0243-A1FF-2BF42CBB2F77}"/>
                  </a:ext>
                </a:extLst>
              </p:cNvPr>
              <p:cNvGrpSpPr>
                <a:grpSpLocks/>
              </p:cNvGrpSpPr>
              <p:nvPr/>
            </p:nvGrpSpPr>
            <p:grpSpPr bwMode="auto">
              <a:xfrm>
                <a:off x="672" y="1776"/>
                <a:ext cx="291" cy="288"/>
                <a:chOff x="672" y="1776"/>
                <a:chExt cx="291" cy="288"/>
              </a:xfrm>
            </p:grpSpPr>
            <p:grpSp>
              <p:nvGrpSpPr>
                <p:cNvPr id="421" name="Group 292">
                  <a:extLst>
                    <a:ext uri="{FF2B5EF4-FFF2-40B4-BE49-F238E27FC236}">
                      <a16:creationId xmlns:a16="http://schemas.microsoft.com/office/drawing/2014/main" id="{2B4B77F7-854F-F143-9436-9C80F22387D4}"/>
                    </a:ext>
                  </a:extLst>
                </p:cNvPr>
                <p:cNvGrpSpPr>
                  <a:grpSpLocks/>
                </p:cNvGrpSpPr>
                <p:nvPr/>
              </p:nvGrpSpPr>
              <p:grpSpPr bwMode="auto">
                <a:xfrm>
                  <a:off x="672" y="1920"/>
                  <a:ext cx="145" cy="144"/>
                  <a:chOff x="672" y="1920"/>
                  <a:chExt cx="145" cy="144"/>
                </a:xfrm>
              </p:grpSpPr>
              <p:sp>
                <p:nvSpPr>
                  <p:cNvPr id="425" name="Line 293">
                    <a:extLst>
                      <a:ext uri="{FF2B5EF4-FFF2-40B4-BE49-F238E27FC236}">
                        <a16:creationId xmlns:a16="http://schemas.microsoft.com/office/drawing/2014/main" id="{2FF0E93C-F1F9-7B49-8B1B-8BAD10F67ABF}"/>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26" name="Line 294">
                    <a:extLst>
                      <a:ext uri="{FF2B5EF4-FFF2-40B4-BE49-F238E27FC236}">
                        <a16:creationId xmlns:a16="http://schemas.microsoft.com/office/drawing/2014/main" id="{44E6EFCD-AE01-414D-8B02-800D0BCBAB27}"/>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22" name="Group 295">
                  <a:extLst>
                    <a:ext uri="{FF2B5EF4-FFF2-40B4-BE49-F238E27FC236}">
                      <a16:creationId xmlns:a16="http://schemas.microsoft.com/office/drawing/2014/main" id="{F14A7FE1-7840-A04E-8A45-1602A0A5CBC0}"/>
                    </a:ext>
                  </a:extLst>
                </p:cNvPr>
                <p:cNvGrpSpPr>
                  <a:grpSpLocks/>
                </p:cNvGrpSpPr>
                <p:nvPr/>
              </p:nvGrpSpPr>
              <p:grpSpPr bwMode="auto">
                <a:xfrm>
                  <a:off x="818" y="1776"/>
                  <a:ext cx="145" cy="144"/>
                  <a:chOff x="672" y="1920"/>
                  <a:chExt cx="145" cy="144"/>
                </a:xfrm>
              </p:grpSpPr>
              <p:sp>
                <p:nvSpPr>
                  <p:cNvPr id="423" name="Line 296">
                    <a:extLst>
                      <a:ext uri="{FF2B5EF4-FFF2-40B4-BE49-F238E27FC236}">
                        <a16:creationId xmlns:a16="http://schemas.microsoft.com/office/drawing/2014/main" id="{0C44817A-8DE7-E74C-8DEF-886B482227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24" name="Line 297">
                    <a:extLst>
                      <a:ext uri="{FF2B5EF4-FFF2-40B4-BE49-F238E27FC236}">
                        <a16:creationId xmlns:a16="http://schemas.microsoft.com/office/drawing/2014/main" id="{C7FE7A0E-E74D-E840-B1B1-ED9C2641F67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14" name="Group 298">
                <a:extLst>
                  <a:ext uri="{FF2B5EF4-FFF2-40B4-BE49-F238E27FC236}">
                    <a16:creationId xmlns:a16="http://schemas.microsoft.com/office/drawing/2014/main" id="{BAE76EE8-D72E-7B46-9B65-1BDDB924335F}"/>
                  </a:ext>
                </a:extLst>
              </p:cNvPr>
              <p:cNvGrpSpPr>
                <a:grpSpLocks/>
              </p:cNvGrpSpPr>
              <p:nvPr/>
            </p:nvGrpSpPr>
            <p:grpSpPr bwMode="auto">
              <a:xfrm>
                <a:off x="964" y="1486"/>
                <a:ext cx="291" cy="288"/>
                <a:chOff x="672" y="1776"/>
                <a:chExt cx="291" cy="288"/>
              </a:xfrm>
            </p:grpSpPr>
            <p:grpSp>
              <p:nvGrpSpPr>
                <p:cNvPr id="415" name="Group 299">
                  <a:extLst>
                    <a:ext uri="{FF2B5EF4-FFF2-40B4-BE49-F238E27FC236}">
                      <a16:creationId xmlns:a16="http://schemas.microsoft.com/office/drawing/2014/main" id="{83CD0457-8AD2-E843-AAF8-B0F1829FB9DD}"/>
                    </a:ext>
                  </a:extLst>
                </p:cNvPr>
                <p:cNvGrpSpPr>
                  <a:grpSpLocks/>
                </p:cNvGrpSpPr>
                <p:nvPr/>
              </p:nvGrpSpPr>
              <p:grpSpPr bwMode="auto">
                <a:xfrm>
                  <a:off x="672" y="1920"/>
                  <a:ext cx="145" cy="144"/>
                  <a:chOff x="672" y="1920"/>
                  <a:chExt cx="145" cy="144"/>
                </a:xfrm>
              </p:grpSpPr>
              <p:sp>
                <p:nvSpPr>
                  <p:cNvPr id="419" name="Line 300">
                    <a:extLst>
                      <a:ext uri="{FF2B5EF4-FFF2-40B4-BE49-F238E27FC236}">
                        <a16:creationId xmlns:a16="http://schemas.microsoft.com/office/drawing/2014/main" id="{A755790D-3242-B64C-B9BA-B6E2166A56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20" name="Line 301">
                    <a:extLst>
                      <a:ext uri="{FF2B5EF4-FFF2-40B4-BE49-F238E27FC236}">
                        <a16:creationId xmlns:a16="http://schemas.microsoft.com/office/drawing/2014/main" id="{EE069ECB-9B06-9247-8CA7-98D070E6CE5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16" name="Group 302">
                  <a:extLst>
                    <a:ext uri="{FF2B5EF4-FFF2-40B4-BE49-F238E27FC236}">
                      <a16:creationId xmlns:a16="http://schemas.microsoft.com/office/drawing/2014/main" id="{65323115-99B2-2B48-9A17-90D66814A4D0}"/>
                    </a:ext>
                  </a:extLst>
                </p:cNvPr>
                <p:cNvGrpSpPr>
                  <a:grpSpLocks/>
                </p:cNvGrpSpPr>
                <p:nvPr/>
              </p:nvGrpSpPr>
              <p:grpSpPr bwMode="auto">
                <a:xfrm>
                  <a:off x="818" y="1776"/>
                  <a:ext cx="145" cy="144"/>
                  <a:chOff x="672" y="1920"/>
                  <a:chExt cx="145" cy="144"/>
                </a:xfrm>
              </p:grpSpPr>
              <p:sp>
                <p:nvSpPr>
                  <p:cNvPr id="417" name="Line 303">
                    <a:extLst>
                      <a:ext uri="{FF2B5EF4-FFF2-40B4-BE49-F238E27FC236}">
                        <a16:creationId xmlns:a16="http://schemas.microsoft.com/office/drawing/2014/main" id="{19BED610-B77A-0442-981F-B9C075A7899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18" name="Line 304">
                    <a:extLst>
                      <a:ext uri="{FF2B5EF4-FFF2-40B4-BE49-F238E27FC236}">
                        <a16:creationId xmlns:a16="http://schemas.microsoft.com/office/drawing/2014/main" id="{66FBF5F5-B319-504D-8CF7-D8606838AD43}"/>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grpSp>
        <p:nvGrpSpPr>
          <p:cNvPr id="2" name="Group 1">
            <a:extLst>
              <a:ext uri="{FF2B5EF4-FFF2-40B4-BE49-F238E27FC236}">
                <a16:creationId xmlns:a16="http://schemas.microsoft.com/office/drawing/2014/main" id="{B26649D5-E4EE-4F43-8952-3DE73D1995E6}"/>
              </a:ext>
            </a:extLst>
          </p:cNvPr>
          <p:cNvGrpSpPr/>
          <p:nvPr/>
        </p:nvGrpSpPr>
        <p:grpSpPr>
          <a:xfrm>
            <a:off x="6369579" y="1703345"/>
            <a:ext cx="4535488" cy="2581276"/>
            <a:chOff x="7656512" y="-921322"/>
            <a:chExt cx="4535488" cy="2581276"/>
          </a:xfrm>
        </p:grpSpPr>
        <p:grpSp>
          <p:nvGrpSpPr>
            <p:cNvPr id="363" name="Group 306">
              <a:extLst>
                <a:ext uri="{FF2B5EF4-FFF2-40B4-BE49-F238E27FC236}">
                  <a16:creationId xmlns:a16="http://schemas.microsoft.com/office/drawing/2014/main" id="{0516F032-FE9D-2B4F-8986-B4FAAF3F0169}"/>
                </a:ext>
              </a:extLst>
            </p:cNvPr>
            <p:cNvGrpSpPr>
              <a:grpSpLocks/>
            </p:cNvGrpSpPr>
            <p:nvPr/>
          </p:nvGrpSpPr>
          <p:grpSpPr bwMode="auto">
            <a:xfrm>
              <a:off x="7656512" y="-921322"/>
              <a:ext cx="2552700" cy="2525713"/>
              <a:chOff x="648" y="1147"/>
              <a:chExt cx="1608" cy="1591"/>
            </a:xfrm>
          </p:grpSpPr>
          <p:grpSp>
            <p:nvGrpSpPr>
              <p:cNvPr id="370" name="Group 307">
                <a:extLst>
                  <a:ext uri="{FF2B5EF4-FFF2-40B4-BE49-F238E27FC236}">
                    <a16:creationId xmlns:a16="http://schemas.microsoft.com/office/drawing/2014/main" id="{FCE877C4-30B2-B143-B2B5-3F9FC5C2065D}"/>
                  </a:ext>
                </a:extLst>
              </p:cNvPr>
              <p:cNvGrpSpPr>
                <a:grpSpLocks/>
              </p:cNvGrpSpPr>
              <p:nvPr/>
            </p:nvGrpSpPr>
            <p:grpSpPr bwMode="auto">
              <a:xfrm>
                <a:off x="648" y="1725"/>
                <a:ext cx="1024" cy="1013"/>
                <a:chOff x="672" y="1071"/>
                <a:chExt cx="1024" cy="1013"/>
              </a:xfrm>
            </p:grpSpPr>
            <p:grpSp>
              <p:nvGrpSpPr>
                <p:cNvPr id="386" name="Group 308">
                  <a:extLst>
                    <a:ext uri="{FF2B5EF4-FFF2-40B4-BE49-F238E27FC236}">
                      <a16:creationId xmlns:a16="http://schemas.microsoft.com/office/drawing/2014/main" id="{FAA05A91-979A-6E4C-A6D3-AF67FC046527}"/>
                    </a:ext>
                  </a:extLst>
                </p:cNvPr>
                <p:cNvGrpSpPr>
                  <a:grpSpLocks/>
                </p:cNvGrpSpPr>
                <p:nvPr/>
              </p:nvGrpSpPr>
              <p:grpSpPr bwMode="auto">
                <a:xfrm>
                  <a:off x="672" y="1506"/>
                  <a:ext cx="583" cy="578"/>
                  <a:chOff x="672" y="1486"/>
                  <a:chExt cx="583" cy="578"/>
                </a:xfrm>
              </p:grpSpPr>
              <p:grpSp>
                <p:nvGrpSpPr>
                  <p:cNvPr id="397" name="Group 309">
                    <a:extLst>
                      <a:ext uri="{FF2B5EF4-FFF2-40B4-BE49-F238E27FC236}">
                        <a16:creationId xmlns:a16="http://schemas.microsoft.com/office/drawing/2014/main" id="{6021DC4E-9A45-C14C-A354-9C1D3F32B88E}"/>
                      </a:ext>
                    </a:extLst>
                  </p:cNvPr>
                  <p:cNvGrpSpPr>
                    <a:grpSpLocks/>
                  </p:cNvGrpSpPr>
                  <p:nvPr/>
                </p:nvGrpSpPr>
                <p:grpSpPr bwMode="auto">
                  <a:xfrm>
                    <a:off x="672" y="1776"/>
                    <a:ext cx="291" cy="288"/>
                    <a:chOff x="672" y="1776"/>
                    <a:chExt cx="291" cy="288"/>
                  </a:xfrm>
                </p:grpSpPr>
                <p:grpSp>
                  <p:nvGrpSpPr>
                    <p:cNvPr id="405" name="Group 310">
                      <a:extLst>
                        <a:ext uri="{FF2B5EF4-FFF2-40B4-BE49-F238E27FC236}">
                          <a16:creationId xmlns:a16="http://schemas.microsoft.com/office/drawing/2014/main" id="{47E1CFDB-4FDB-1C44-93F6-7ABDF732EA83}"/>
                        </a:ext>
                      </a:extLst>
                    </p:cNvPr>
                    <p:cNvGrpSpPr>
                      <a:grpSpLocks/>
                    </p:cNvGrpSpPr>
                    <p:nvPr/>
                  </p:nvGrpSpPr>
                  <p:grpSpPr bwMode="auto">
                    <a:xfrm>
                      <a:off x="672" y="1920"/>
                      <a:ext cx="145" cy="144"/>
                      <a:chOff x="672" y="1920"/>
                      <a:chExt cx="145" cy="144"/>
                    </a:xfrm>
                  </p:grpSpPr>
                  <p:sp>
                    <p:nvSpPr>
                      <p:cNvPr id="409" name="Line 311">
                        <a:extLst>
                          <a:ext uri="{FF2B5EF4-FFF2-40B4-BE49-F238E27FC236}">
                            <a16:creationId xmlns:a16="http://schemas.microsoft.com/office/drawing/2014/main" id="{52426066-BE78-FA40-BA19-55914C827C4A}"/>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10" name="Line 312">
                        <a:extLst>
                          <a:ext uri="{FF2B5EF4-FFF2-40B4-BE49-F238E27FC236}">
                            <a16:creationId xmlns:a16="http://schemas.microsoft.com/office/drawing/2014/main" id="{E2F7B2B2-36A4-CA4B-A8CF-83716F4F674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06" name="Group 313">
                      <a:extLst>
                        <a:ext uri="{FF2B5EF4-FFF2-40B4-BE49-F238E27FC236}">
                          <a16:creationId xmlns:a16="http://schemas.microsoft.com/office/drawing/2014/main" id="{4755E447-E81B-0944-A9A7-DF6C99CDB035}"/>
                        </a:ext>
                      </a:extLst>
                    </p:cNvPr>
                    <p:cNvGrpSpPr>
                      <a:grpSpLocks/>
                    </p:cNvGrpSpPr>
                    <p:nvPr/>
                  </p:nvGrpSpPr>
                  <p:grpSpPr bwMode="auto">
                    <a:xfrm>
                      <a:off x="818" y="1776"/>
                      <a:ext cx="145" cy="144"/>
                      <a:chOff x="672" y="1920"/>
                      <a:chExt cx="145" cy="144"/>
                    </a:xfrm>
                  </p:grpSpPr>
                  <p:sp>
                    <p:nvSpPr>
                      <p:cNvPr id="407" name="Line 314">
                        <a:extLst>
                          <a:ext uri="{FF2B5EF4-FFF2-40B4-BE49-F238E27FC236}">
                            <a16:creationId xmlns:a16="http://schemas.microsoft.com/office/drawing/2014/main" id="{F1EF30CE-F055-0149-B8A3-9DEF6EF73A8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08" name="Line 315">
                        <a:extLst>
                          <a:ext uri="{FF2B5EF4-FFF2-40B4-BE49-F238E27FC236}">
                            <a16:creationId xmlns:a16="http://schemas.microsoft.com/office/drawing/2014/main" id="{0BB5EB04-9952-174C-99CD-3427A06864B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98" name="Group 316">
                    <a:extLst>
                      <a:ext uri="{FF2B5EF4-FFF2-40B4-BE49-F238E27FC236}">
                        <a16:creationId xmlns:a16="http://schemas.microsoft.com/office/drawing/2014/main" id="{58F1F43C-1F32-F443-BAEB-492023EFC885}"/>
                      </a:ext>
                    </a:extLst>
                  </p:cNvPr>
                  <p:cNvGrpSpPr>
                    <a:grpSpLocks/>
                  </p:cNvGrpSpPr>
                  <p:nvPr/>
                </p:nvGrpSpPr>
                <p:grpSpPr bwMode="auto">
                  <a:xfrm>
                    <a:off x="964" y="1486"/>
                    <a:ext cx="291" cy="288"/>
                    <a:chOff x="672" y="1776"/>
                    <a:chExt cx="291" cy="288"/>
                  </a:xfrm>
                </p:grpSpPr>
                <p:grpSp>
                  <p:nvGrpSpPr>
                    <p:cNvPr id="399" name="Group 317">
                      <a:extLst>
                        <a:ext uri="{FF2B5EF4-FFF2-40B4-BE49-F238E27FC236}">
                          <a16:creationId xmlns:a16="http://schemas.microsoft.com/office/drawing/2014/main" id="{90824723-F5D4-E244-8DF6-AE09CB2E7FE1}"/>
                        </a:ext>
                      </a:extLst>
                    </p:cNvPr>
                    <p:cNvGrpSpPr>
                      <a:grpSpLocks/>
                    </p:cNvGrpSpPr>
                    <p:nvPr/>
                  </p:nvGrpSpPr>
                  <p:grpSpPr bwMode="auto">
                    <a:xfrm>
                      <a:off x="672" y="1920"/>
                      <a:ext cx="145" cy="144"/>
                      <a:chOff x="672" y="1920"/>
                      <a:chExt cx="145" cy="144"/>
                    </a:xfrm>
                  </p:grpSpPr>
                  <p:sp>
                    <p:nvSpPr>
                      <p:cNvPr id="403" name="Line 318">
                        <a:extLst>
                          <a:ext uri="{FF2B5EF4-FFF2-40B4-BE49-F238E27FC236}">
                            <a16:creationId xmlns:a16="http://schemas.microsoft.com/office/drawing/2014/main" id="{ACB7FC2A-303F-4648-9F38-4CCCB1BB39B9}"/>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04" name="Line 319">
                        <a:extLst>
                          <a:ext uri="{FF2B5EF4-FFF2-40B4-BE49-F238E27FC236}">
                            <a16:creationId xmlns:a16="http://schemas.microsoft.com/office/drawing/2014/main" id="{09ABC1E4-7543-A340-914F-466169FB484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00" name="Group 320">
                      <a:extLst>
                        <a:ext uri="{FF2B5EF4-FFF2-40B4-BE49-F238E27FC236}">
                          <a16:creationId xmlns:a16="http://schemas.microsoft.com/office/drawing/2014/main" id="{D7DAEDF4-8339-8F41-B87B-88131AEDDC54}"/>
                        </a:ext>
                      </a:extLst>
                    </p:cNvPr>
                    <p:cNvGrpSpPr>
                      <a:grpSpLocks/>
                    </p:cNvGrpSpPr>
                    <p:nvPr/>
                  </p:nvGrpSpPr>
                  <p:grpSpPr bwMode="auto">
                    <a:xfrm>
                      <a:off x="818" y="1776"/>
                      <a:ext cx="145" cy="144"/>
                      <a:chOff x="672" y="1920"/>
                      <a:chExt cx="145" cy="144"/>
                    </a:xfrm>
                  </p:grpSpPr>
                  <p:sp>
                    <p:nvSpPr>
                      <p:cNvPr id="401" name="Line 321">
                        <a:extLst>
                          <a:ext uri="{FF2B5EF4-FFF2-40B4-BE49-F238E27FC236}">
                            <a16:creationId xmlns:a16="http://schemas.microsoft.com/office/drawing/2014/main" id="{E0F86CC7-DAB8-AD47-9235-069B9F5E298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02" name="Line 322">
                        <a:extLst>
                          <a:ext uri="{FF2B5EF4-FFF2-40B4-BE49-F238E27FC236}">
                            <a16:creationId xmlns:a16="http://schemas.microsoft.com/office/drawing/2014/main" id="{8BE66779-1A50-884A-851D-35266CBCC86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nvGrpSpPr>
                <p:cNvPr id="387" name="Group 323">
                  <a:extLst>
                    <a:ext uri="{FF2B5EF4-FFF2-40B4-BE49-F238E27FC236}">
                      <a16:creationId xmlns:a16="http://schemas.microsoft.com/office/drawing/2014/main" id="{BE59FF33-CDA5-7244-B201-8AAE14DC6D5D}"/>
                    </a:ext>
                  </a:extLst>
                </p:cNvPr>
                <p:cNvGrpSpPr>
                  <a:grpSpLocks/>
                </p:cNvGrpSpPr>
                <p:nvPr/>
              </p:nvGrpSpPr>
              <p:grpSpPr bwMode="auto">
                <a:xfrm>
                  <a:off x="1259" y="1217"/>
                  <a:ext cx="291" cy="288"/>
                  <a:chOff x="672" y="1776"/>
                  <a:chExt cx="291" cy="288"/>
                </a:xfrm>
              </p:grpSpPr>
              <p:grpSp>
                <p:nvGrpSpPr>
                  <p:cNvPr id="391" name="Group 324">
                    <a:extLst>
                      <a:ext uri="{FF2B5EF4-FFF2-40B4-BE49-F238E27FC236}">
                        <a16:creationId xmlns:a16="http://schemas.microsoft.com/office/drawing/2014/main" id="{3E3B7537-9F96-EE42-A049-F8C1ACA68B58}"/>
                      </a:ext>
                    </a:extLst>
                  </p:cNvPr>
                  <p:cNvGrpSpPr>
                    <a:grpSpLocks/>
                  </p:cNvGrpSpPr>
                  <p:nvPr/>
                </p:nvGrpSpPr>
                <p:grpSpPr bwMode="auto">
                  <a:xfrm>
                    <a:off x="672" y="1920"/>
                    <a:ext cx="145" cy="144"/>
                    <a:chOff x="672" y="1920"/>
                    <a:chExt cx="145" cy="144"/>
                  </a:xfrm>
                </p:grpSpPr>
                <p:sp>
                  <p:nvSpPr>
                    <p:cNvPr id="395" name="Line 325">
                      <a:extLst>
                        <a:ext uri="{FF2B5EF4-FFF2-40B4-BE49-F238E27FC236}">
                          <a16:creationId xmlns:a16="http://schemas.microsoft.com/office/drawing/2014/main" id="{E1F9D205-0879-BF4E-BAAF-622A6E7051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96" name="Line 326">
                      <a:extLst>
                        <a:ext uri="{FF2B5EF4-FFF2-40B4-BE49-F238E27FC236}">
                          <a16:creationId xmlns:a16="http://schemas.microsoft.com/office/drawing/2014/main" id="{2EE9D9A7-6728-744E-806D-B66ED0F1538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92" name="Group 327">
                    <a:extLst>
                      <a:ext uri="{FF2B5EF4-FFF2-40B4-BE49-F238E27FC236}">
                        <a16:creationId xmlns:a16="http://schemas.microsoft.com/office/drawing/2014/main" id="{CF99EC66-E905-E94E-9D9A-19C9F943BBAD}"/>
                      </a:ext>
                    </a:extLst>
                  </p:cNvPr>
                  <p:cNvGrpSpPr>
                    <a:grpSpLocks/>
                  </p:cNvGrpSpPr>
                  <p:nvPr/>
                </p:nvGrpSpPr>
                <p:grpSpPr bwMode="auto">
                  <a:xfrm>
                    <a:off x="818" y="1776"/>
                    <a:ext cx="145" cy="144"/>
                    <a:chOff x="672" y="1920"/>
                    <a:chExt cx="145" cy="144"/>
                  </a:xfrm>
                </p:grpSpPr>
                <p:sp>
                  <p:nvSpPr>
                    <p:cNvPr id="393" name="Line 328">
                      <a:extLst>
                        <a:ext uri="{FF2B5EF4-FFF2-40B4-BE49-F238E27FC236}">
                          <a16:creationId xmlns:a16="http://schemas.microsoft.com/office/drawing/2014/main" id="{F9B5BC5E-33FB-D349-A3DD-AE03FB3C1E1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94" name="Line 329">
                      <a:extLst>
                        <a:ext uri="{FF2B5EF4-FFF2-40B4-BE49-F238E27FC236}">
                          <a16:creationId xmlns:a16="http://schemas.microsoft.com/office/drawing/2014/main" id="{CBD9259E-F38C-E54B-B7E4-98FDD08A9110}"/>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88" name="Group 330">
                  <a:extLst>
                    <a:ext uri="{FF2B5EF4-FFF2-40B4-BE49-F238E27FC236}">
                      <a16:creationId xmlns:a16="http://schemas.microsoft.com/office/drawing/2014/main" id="{5323BDFE-0961-3146-B4B4-FC0E9736C88B}"/>
                    </a:ext>
                  </a:extLst>
                </p:cNvPr>
                <p:cNvGrpSpPr>
                  <a:grpSpLocks/>
                </p:cNvGrpSpPr>
                <p:nvPr/>
              </p:nvGrpSpPr>
              <p:grpSpPr bwMode="auto">
                <a:xfrm>
                  <a:off x="1551" y="1071"/>
                  <a:ext cx="145" cy="144"/>
                  <a:chOff x="672" y="1920"/>
                  <a:chExt cx="145" cy="144"/>
                </a:xfrm>
              </p:grpSpPr>
              <p:sp>
                <p:nvSpPr>
                  <p:cNvPr id="389" name="Line 331">
                    <a:extLst>
                      <a:ext uri="{FF2B5EF4-FFF2-40B4-BE49-F238E27FC236}">
                        <a16:creationId xmlns:a16="http://schemas.microsoft.com/office/drawing/2014/main" id="{6115D713-81B5-6747-96FA-0F9C8C6035B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90" name="Line 332">
                    <a:extLst>
                      <a:ext uri="{FF2B5EF4-FFF2-40B4-BE49-F238E27FC236}">
                        <a16:creationId xmlns:a16="http://schemas.microsoft.com/office/drawing/2014/main" id="{B9642549-AB85-A04B-8EC5-ADCFF9097C0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71" name="Group 333">
                <a:extLst>
                  <a:ext uri="{FF2B5EF4-FFF2-40B4-BE49-F238E27FC236}">
                    <a16:creationId xmlns:a16="http://schemas.microsoft.com/office/drawing/2014/main" id="{CAC31C7D-05D6-2F4D-A00D-F83483273BA0}"/>
                  </a:ext>
                </a:extLst>
              </p:cNvPr>
              <p:cNvGrpSpPr>
                <a:grpSpLocks/>
              </p:cNvGrpSpPr>
              <p:nvPr/>
            </p:nvGrpSpPr>
            <p:grpSpPr bwMode="auto">
              <a:xfrm>
                <a:off x="1673" y="1147"/>
                <a:ext cx="583" cy="578"/>
                <a:chOff x="672" y="1486"/>
                <a:chExt cx="583" cy="578"/>
              </a:xfrm>
            </p:grpSpPr>
            <p:grpSp>
              <p:nvGrpSpPr>
                <p:cNvPr id="372" name="Group 334">
                  <a:extLst>
                    <a:ext uri="{FF2B5EF4-FFF2-40B4-BE49-F238E27FC236}">
                      <a16:creationId xmlns:a16="http://schemas.microsoft.com/office/drawing/2014/main" id="{71C7249F-3067-1F4D-8F66-1B5B1094A3C0}"/>
                    </a:ext>
                  </a:extLst>
                </p:cNvPr>
                <p:cNvGrpSpPr>
                  <a:grpSpLocks/>
                </p:cNvGrpSpPr>
                <p:nvPr/>
              </p:nvGrpSpPr>
              <p:grpSpPr bwMode="auto">
                <a:xfrm>
                  <a:off x="672" y="1776"/>
                  <a:ext cx="291" cy="288"/>
                  <a:chOff x="672" y="1776"/>
                  <a:chExt cx="291" cy="288"/>
                </a:xfrm>
              </p:grpSpPr>
              <p:grpSp>
                <p:nvGrpSpPr>
                  <p:cNvPr id="380" name="Group 335">
                    <a:extLst>
                      <a:ext uri="{FF2B5EF4-FFF2-40B4-BE49-F238E27FC236}">
                        <a16:creationId xmlns:a16="http://schemas.microsoft.com/office/drawing/2014/main" id="{C5A6F622-F154-BF45-9F94-C3B10DC0A855}"/>
                      </a:ext>
                    </a:extLst>
                  </p:cNvPr>
                  <p:cNvGrpSpPr>
                    <a:grpSpLocks/>
                  </p:cNvGrpSpPr>
                  <p:nvPr/>
                </p:nvGrpSpPr>
                <p:grpSpPr bwMode="auto">
                  <a:xfrm>
                    <a:off x="672" y="1920"/>
                    <a:ext cx="145" cy="144"/>
                    <a:chOff x="672" y="1920"/>
                    <a:chExt cx="145" cy="144"/>
                  </a:xfrm>
                </p:grpSpPr>
                <p:sp>
                  <p:nvSpPr>
                    <p:cNvPr id="384" name="Line 336">
                      <a:extLst>
                        <a:ext uri="{FF2B5EF4-FFF2-40B4-BE49-F238E27FC236}">
                          <a16:creationId xmlns:a16="http://schemas.microsoft.com/office/drawing/2014/main" id="{DD57CCE3-92DB-3247-9E4F-34ADAD46C15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85" name="Line 337">
                      <a:extLst>
                        <a:ext uri="{FF2B5EF4-FFF2-40B4-BE49-F238E27FC236}">
                          <a16:creationId xmlns:a16="http://schemas.microsoft.com/office/drawing/2014/main" id="{CCEF5726-C82F-2140-91D2-989A78841E5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81" name="Group 338">
                    <a:extLst>
                      <a:ext uri="{FF2B5EF4-FFF2-40B4-BE49-F238E27FC236}">
                        <a16:creationId xmlns:a16="http://schemas.microsoft.com/office/drawing/2014/main" id="{A14C6AF9-8449-1549-B8F5-37FD02854EDA}"/>
                      </a:ext>
                    </a:extLst>
                  </p:cNvPr>
                  <p:cNvGrpSpPr>
                    <a:grpSpLocks/>
                  </p:cNvGrpSpPr>
                  <p:nvPr/>
                </p:nvGrpSpPr>
                <p:grpSpPr bwMode="auto">
                  <a:xfrm>
                    <a:off x="818" y="1776"/>
                    <a:ext cx="145" cy="144"/>
                    <a:chOff x="672" y="1920"/>
                    <a:chExt cx="145" cy="144"/>
                  </a:xfrm>
                </p:grpSpPr>
                <p:sp>
                  <p:nvSpPr>
                    <p:cNvPr id="382" name="Line 339">
                      <a:extLst>
                        <a:ext uri="{FF2B5EF4-FFF2-40B4-BE49-F238E27FC236}">
                          <a16:creationId xmlns:a16="http://schemas.microsoft.com/office/drawing/2014/main" id="{E22E39A0-17D3-5348-8C6E-A704BE850B0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83" name="Line 340">
                      <a:extLst>
                        <a:ext uri="{FF2B5EF4-FFF2-40B4-BE49-F238E27FC236}">
                          <a16:creationId xmlns:a16="http://schemas.microsoft.com/office/drawing/2014/main" id="{5846B49D-0E13-4949-B39E-580AB2FACA2A}"/>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73" name="Group 341">
                  <a:extLst>
                    <a:ext uri="{FF2B5EF4-FFF2-40B4-BE49-F238E27FC236}">
                      <a16:creationId xmlns:a16="http://schemas.microsoft.com/office/drawing/2014/main" id="{4D3495D5-9154-054B-BBB9-65F4FEE5F5C3}"/>
                    </a:ext>
                  </a:extLst>
                </p:cNvPr>
                <p:cNvGrpSpPr>
                  <a:grpSpLocks/>
                </p:cNvGrpSpPr>
                <p:nvPr/>
              </p:nvGrpSpPr>
              <p:grpSpPr bwMode="auto">
                <a:xfrm>
                  <a:off x="964" y="1486"/>
                  <a:ext cx="291" cy="288"/>
                  <a:chOff x="672" y="1776"/>
                  <a:chExt cx="291" cy="288"/>
                </a:xfrm>
              </p:grpSpPr>
              <p:grpSp>
                <p:nvGrpSpPr>
                  <p:cNvPr id="374" name="Group 342">
                    <a:extLst>
                      <a:ext uri="{FF2B5EF4-FFF2-40B4-BE49-F238E27FC236}">
                        <a16:creationId xmlns:a16="http://schemas.microsoft.com/office/drawing/2014/main" id="{E8975124-5DEB-2042-8ABB-BA0BC8FC6E65}"/>
                      </a:ext>
                    </a:extLst>
                  </p:cNvPr>
                  <p:cNvGrpSpPr>
                    <a:grpSpLocks/>
                  </p:cNvGrpSpPr>
                  <p:nvPr/>
                </p:nvGrpSpPr>
                <p:grpSpPr bwMode="auto">
                  <a:xfrm>
                    <a:off x="672" y="1920"/>
                    <a:ext cx="145" cy="144"/>
                    <a:chOff x="672" y="1920"/>
                    <a:chExt cx="145" cy="144"/>
                  </a:xfrm>
                </p:grpSpPr>
                <p:sp>
                  <p:nvSpPr>
                    <p:cNvPr id="378" name="Line 343">
                      <a:extLst>
                        <a:ext uri="{FF2B5EF4-FFF2-40B4-BE49-F238E27FC236}">
                          <a16:creationId xmlns:a16="http://schemas.microsoft.com/office/drawing/2014/main" id="{ADD7229B-D47C-E645-BBB5-A8204AC76F3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79" name="Line 344">
                      <a:extLst>
                        <a:ext uri="{FF2B5EF4-FFF2-40B4-BE49-F238E27FC236}">
                          <a16:creationId xmlns:a16="http://schemas.microsoft.com/office/drawing/2014/main" id="{93FA844C-058B-B945-9BEC-1FC4A08EC3A6}"/>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75" name="Group 345">
                    <a:extLst>
                      <a:ext uri="{FF2B5EF4-FFF2-40B4-BE49-F238E27FC236}">
                        <a16:creationId xmlns:a16="http://schemas.microsoft.com/office/drawing/2014/main" id="{936A7715-A350-CD4E-AD3B-646C2FC0EB73}"/>
                      </a:ext>
                    </a:extLst>
                  </p:cNvPr>
                  <p:cNvGrpSpPr>
                    <a:grpSpLocks/>
                  </p:cNvGrpSpPr>
                  <p:nvPr/>
                </p:nvGrpSpPr>
                <p:grpSpPr bwMode="auto">
                  <a:xfrm>
                    <a:off x="818" y="1776"/>
                    <a:ext cx="145" cy="144"/>
                    <a:chOff x="672" y="1920"/>
                    <a:chExt cx="145" cy="144"/>
                  </a:xfrm>
                </p:grpSpPr>
                <p:sp>
                  <p:nvSpPr>
                    <p:cNvPr id="376" name="Line 346">
                      <a:extLst>
                        <a:ext uri="{FF2B5EF4-FFF2-40B4-BE49-F238E27FC236}">
                          <a16:creationId xmlns:a16="http://schemas.microsoft.com/office/drawing/2014/main" id="{45FC6DFA-C931-4E4B-9342-F3BF4820A7F5}"/>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77" name="Line 347">
                      <a:extLst>
                        <a:ext uri="{FF2B5EF4-FFF2-40B4-BE49-F238E27FC236}">
                          <a16:creationId xmlns:a16="http://schemas.microsoft.com/office/drawing/2014/main" id="{1ABA2EAC-0A2B-D945-84F7-2973AB6D7D2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sp>
          <p:nvSpPr>
            <p:cNvPr id="364" name="Text Box 348">
              <a:extLst>
                <a:ext uri="{FF2B5EF4-FFF2-40B4-BE49-F238E27FC236}">
                  <a16:creationId xmlns:a16="http://schemas.microsoft.com/office/drawing/2014/main" id="{1EE074AD-465E-A046-A879-EADCFBBADE8B}"/>
                </a:ext>
              </a:extLst>
            </p:cNvPr>
            <p:cNvSpPr txBox="1">
              <a:spLocks noChangeArrowheads="1"/>
            </p:cNvSpPr>
            <p:nvPr/>
          </p:nvSpPr>
          <p:spPr bwMode="auto">
            <a:xfrm>
              <a:off x="8126412" y="951929"/>
              <a:ext cx="4065588" cy="708025"/>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99"/>
                  </a:solidFill>
                  <a:effectLst/>
                  <a:uLnTx/>
                  <a:uFillTx/>
                  <a:latin typeface="Calibri" panose="020F0502020204030204"/>
                  <a:ea typeface="+mn-ea"/>
                  <a:cs typeface="Arial"/>
                </a:rPr>
                <a:t>3. </a:t>
              </a: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video received, played out at client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(30 frames/sec)</a:t>
              </a:r>
              <a:endParaRPr kumimoji="0" lang="en-US" sz="1800" b="0" i="0" u="none" strike="noStrike" kern="1200" cap="none" spc="0" normalizeH="0" baseline="0" noProof="0" dirty="0">
                <a:ln>
                  <a:noFill/>
                </a:ln>
                <a:solidFill>
                  <a:srgbClr val="000099"/>
                </a:solidFill>
                <a:effectLst/>
                <a:uLnTx/>
                <a:uFillTx/>
                <a:latin typeface="Calibri" panose="020F0502020204030204"/>
                <a:ea typeface="+mn-ea"/>
                <a:cs typeface="Arial"/>
              </a:endParaRPr>
            </a:p>
          </p:txBody>
        </p:sp>
        <p:grpSp>
          <p:nvGrpSpPr>
            <p:cNvPr id="365" name="Group 349">
              <a:extLst>
                <a:ext uri="{FF2B5EF4-FFF2-40B4-BE49-F238E27FC236}">
                  <a16:creationId xmlns:a16="http://schemas.microsoft.com/office/drawing/2014/main" id="{0388287B-726E-2B4E-A59D-B016F4430D49}"/>
                </a:ext>
              </a:extLst>
            </p:cNvPr>
            <p:cNvGrpSpPr>
              <a:grpSpLocks/>
            </p:cNvGrpSpPr>
            <p:nvPr/>
          </p:nvGrpSpPr>
          <p:grpSpPr bwMode="auto">
            <a:xfrm>
              <a:off x="9312275" y="210566"/>
              <a:ext cx="677863" cy="663575"/>
              <a:chOff x="4437" y="1472"/>
              <a:chExt cx="427" cy="418"/>
            </a:xfrm>
          </p:grpSpPr>
          <p:sp>
            <p:nvSpPr>
              <p:cNvPr id="366" name="Rectangle 350">
                <a:extLst>
                  <a:ext uri="{FF2B5EF4-FFF2-40B4-BE49-F238E27FC236}">
                    <a16:creationId xmlns:a16="http://schemas.microsoft.com/office/drawing/2014/main" id="{BFCF8F0E-EC75-D24F-AAFC-E0B1D5278CBE}"/>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67" name="Rectangle 351">
                <a:extLst>
                  <a:ext uri="{FF2B5EF4-FFF2-40B4-BE49-F238E27FC236}">
                    <a16:creationId xmlns:a16="http://schemas.microsoft.com/office/drawing/2014/main" id="{14E93C87-60E1-B54D-BE05-A6BA7A645DE0}"/>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68" name="Rectangle 352">
                <a:extLst>
                  <a:ext uri="{FF2B5EF4-FFF2-40B4-BE49-F238E27FC236}">
                    <a16:creationId xmlns:a16="http://schemas.microsoft.com/office/drawing/2014/main" id="{F78CE801-66E6-3847-8195-5DFE1E22B30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69" name="Rectangle 353">
                <a:extLst>
                  <a:ext uri="{FF2B5EF4-FFF2-40B4-BE49-F238E27FC236}">
                    <a16:creationId xmlns:a16="http://schemas.microsoft.com/office/drawing/2014/main" id="{28642E6F-604C-1A49-B871-85987CBF86C0}"/>
                  </a:ext>
                </a:extLst>
              </p:cNvPr>
              <p:cNvSpPr>
                <a:spLocks noChangeArrowheads="1"/>
              </p:cNvSpPr>
              <p:nvPr/>
            </p:nvSpPr>
            <p:spPr bwMode="auto">
              <a:xfrm>
                <a:off x="4437" y="1472"/>
                <a:ext cx="423" cy="356"/>
              </a:xfrm>
              <a:prstGeom prst="rect">
                <a:avLst/>
              </a:prstGeom>
              <a:noFill/>
              <a:ln w="19050">
                <a:solidFill>
                  <a:srgbClr val="0000A3"/>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sp>
        <p:nvSpPr>
          <p:cNvPr id="452" name="Line 169">
            <a:extLst>
              <a:ext uri="{FF2B5EF4-FFF2-40B4-BE49-F238E27FC236}">
                <a16:creationId xmlns:a16="http://schemas.microsoft.com/office/drawing/2014/main" id="{DA225847-8F7D-9F44-BA01-7DC68D99A9B7}"/>
              </a:ext>
            </a:extLst>
          </p:cNvPr>
          <p:cNvSpPr>
            <a:spLocks noChangeShapeType="1"/>
          </p:cNvSpPr>
          <p:nvPr/>
        </p:nvSpPr>
        <p:spPr bwMode="auto">
          <a:xfrm flipH="1">
            <a:off x="1386918" y="4214238"/>
            <a:ext cx="7815263" cy="14288"/>
          </a:xfrm>
          <a:prstGeom prst="line">
            <a:avLst/>
          </a:prstGeom>
          <a:noFill/>
          <a:ln w="2857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nvGrpSpPr>
          <p:cNvPr id="11" name="Group 10">
            <a:extLst>
              <a:ext uri="{FF2B5EF4-FFF2-40B4-BE49-F238E27FC236}">
                <a16:creationId xmlns:a16="http://schemas.microsoft.com/office/drawing/2014/main" id="{BE0D6503-9562-024F-BE70-62D92EDC5180}"/>
              </a:ext>
            </a:extLst>
          </p:cNvPr>
          <p:cNvGrpSpPr/>
          <p:nvPr/>
        </p:nvGrpSpPr>
        <p:grpSpPr>
          <a:xfrm>
            <a:off x="3779783" y="4034727"/>
            <a:ext cx="249757" cy="291754"/>
            <a:chOff x="9055510" y="606165"/>
            <a:chExt cx="249757" cy="291754"/>
          </a:xfrm>
        </p:grpSpPr>
        <p:sp>
          <p:nvSpPr>
            <p:cNvPr id="10" name="Rectangle 9">
              <a:extLst>
                <a:ext uri="{FF2B5EF4-FFF2-40B4-BE49-F238E27FC236}">
                  <a16:creationId xmlns:a16="http://schemas.microsoft.com/office/drawing/2014/main" id="{88B913BD-3831-124B-83EB-5B289E761C4D}"/>
                </a:ext>
              </a:extLst>
            </p:cNvPr>
            <p:cNvSpPr/>
            <p:nvPr/>
          </p:nvSpPr>
          <p:spPr>
            <a:xfrm rot="1596992">
              <a:off x="9109854" y="606165"/>
              <a:ext cx="133240" cy="291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9" name="Straight Connector 8">
              <a:extLst>
                <a:ext uri="{FF2B5EF4-FFF2-40B4-BE49-F238E27FC236}">
                  <a16:creationId xmlns:a16="http://schemas.microsoft.com/office/drawing/2014/main" id="{417BA7FC-5B58-E045-9862-35230DAF716C}"/>
                </a:ext>
              </a:extLst>
            </p:cNvPr>
            <p:cNvCxnSpPr/>
            <p:nvPr/>
          </p:nvCxnSpPr>
          <p:spPr>
            <a:xfrm flipH="1">
              <a:off x="9055510" y="634181"/>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3989452D-2D4A-884A-9775-581E405FF2DD}"/>
                </a:ext>
              </a:extLst>
            </p:cNvPr>
            <p:cNvCxnSpPr/>
            <p:nvPr/>
          </p:nvCxnSpPr>
          <p:spPr>
            <a:xfrm flipH="1">
              <a:off x="9176862" y="638677"/>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Group 6">
            <a:extLst>
              <a:ext uri="{FF2B5EF4-FFF2-40B4-BE49-F238E27FC236}">
                <a16:creationId xmlns:a16="http://schemas.microsoft.com/office/drawing/2014/main" id="{0DFDC198-9A1E-FB42-8983-6DE13CE8C154}"/>
              </a:ext>
            </a:extLst>
          </p:cNvPr>
          <p:cNvGrpSpPr/>
          <p:nvPr/>
        </p:nvGrpSpPr>
        <p:grpSpPr>
          <a:xfrm>
            <a:off x="4470401" y="4318000"/>
            <a:ext cx="1930400" cy="869908"/>
            <a:chOff x="6858000" y="237067"/>
            <a:chExt cx="1930400" cy="869908"/>
          </a:xfrm>
        </p:grpSpPr>
        <p:sp>
          <p:nvSpPr>
            <p:cNvPr id="358" name="Text Box 362">
              <a:extLst>
                <a:ext uri="{FF2B5EF4-FFF2-40B4-BE49-F238E27FC236}">
                  <a16:creationId xmlns:a16="http://schemas.microsoft.com/office/drawing/2014/main" id="{33CCCA46-E288-AE45-B982-2DDD8E2B00D0}"/>
                </a:ext>
              </a:extLst>
            </p:cNvPr>
            <p:cNvSpPr txBox="1">
              <a:spLocks noChangeArrowheads="1"/>
            </p:cNvSpPr>
            <p:nvPr/>
          </p:nvSpPr>
          <p:spPr bwMode="auto">
            <a:xfrm>
              <a:off x="6999260" y="267187"/>
              <a:ext cx="1616075" cy="839788"/>
            </a:xfrm>
            <a:prstGeom prst="rect">
              <a:avLst/>
            </a:prstGeom>
            <a:solidFill>
              <a:schemeClr val="bg1"/>
            </a:solidFill>
            <a:ln>
              <a:noFill/>
            </a:ln>
            <a:effectLst/>
            <a:extLst>
              <a:ext uri="{91240B29-F687-4f45-9708-019B960494DF}">
                <a14:hiddenLine xmlns:a14="http://schemas.microsoft.com/office/drawing/2010/main" xmlns="" w="19050">
                  <a:solidFill>
                    <a:schemeClr val="tx1"/>
                  </a:solidFill>
                  <a:prstDash val="sysDot"/>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a:rPr>
                <a:t>network delay</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a:rPr>
                <a:t>(fixed in this example)</a:t>
              </a:r>
            </a:p>
          </p:txBody>
        </p:sp>
        <p:cxnSp>
          <p:nvCxnSpPr>
            <p:cNvPr id="6" name="Straight Arrow Connector 5">
              <a:extLst>
                <a:ext uri="{FF2B5EF4-FFF2-40B4-BE49-F238E27FC236}">
                  <a16:creationId xmlns:a16="http://schemas.microsoft.com/office/drawing/2014/main" id="{4638F084-4052-604E-8890-A35DAF4397B3}"/>
                </a:ext>
              </a:extLst>
            </p:cNvPr>
            <p:cNvCxnSpPr/>
            <p:nvPr/>
          </p:nvCxnSpPr>
          <p:spPr>
            <a:xfrm>
              <a:off x="6858000" y="237067"/>
              <a:ext cx="1930400" cy="0"/>
            </a:xfrm>
            <a:prstGeom prst="straightConnector1">
              <a:avLst/>
            </a:prstGeom>
            <a:ln w="158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194" name="Slide Number Placeholder 2">
            <a:extLst>
              <a:ext uri="{FF2B5EF4-FFF2-40B4-BE49-F238E27FC236}">
                <a16:creationId xmlns:a16="http://schemas.microsoft.com/office/drawing/2014/main" id="{200F8D35-5C8A-854F-A1A3-1381940E7394}"/>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353547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500"/>
                                        <p:tgtEl>
                                          <p:spTgt spid="30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305"/>
                                        </p:tgtEl>
                                        <p:attrNameLst>
                                          <p:attrName>style.visibility</p:attrName>
                                        </p:attrNameLst>
                                      </p:cBhvr>
                                      <p:to>
                                        <p:strVal val="visible"/>
                                      </p:to>
                                    </p:set>
                                    <p:animEffect transition="in" filter="dissolve">
                                      <p:cBhvr>
                                        <p:cTn id="11" dur="500"/>
                                        <p:tgtEl>
                                          <p:spTgt spid="305"/>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50"/>
                                        </p:tgtEl>
                                        <p:attrNameLst>
                                          <p:attrName>style.visibility</p:attrName>
                                        </p:attrNameLst>
                                      </p:cBhvr>
                                      <p:to>
                                        <p:strVal val="visible"/>
                                      </p:to>
                                    </p:set>
                                    <p:animEffect transition="in" filter="dissolve">
                                      <p:cBhvr>
                                        <p:cTn id="16" dur="500"/>
                                        <p:tgtEl>
                                          <p:spTgt spid="35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362"/>
                                        </p:tgtEl>
                                        <p:attrNameLst>
                                          <p:attrName>style.visibility</p:attrName>
                                        </p:attrNameLst>
                                      </p:cBhvr>
                                      <p:to>
                                        <p:strVal val="visible"/>
                                      </p:to>
                                    </p:set>
                                    <p:animEffect transition="in" filter="dissolve">
                                      <p:cBhvr>
                                        <p:cTn id="21" dur="500"/>
                                        <p:tgtEl>
                                          <p:spTgt spid="362"/>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dissolve">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dissolve">
                                      <p:cBhvr>
                                        <p:cTn id="31" dur="500"/>
                                        <p:tgtEl>
                                          <p:spTgt spid="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dissolve">
                                      <p:cBhvr>
                                        <p:cTn id="36" dur="500"/>
                                        <p:tgtEl>
                                          <p:spTgt spid="3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 challenges</a:t>
            </a:r>
          </a:p>
        </p:txBody>
      </p:sp>
      <p:sp>
        <p:nvSpPr>
          <p:cNvPr id="195" name="Rectangle 153">
            <a:extLst>
              <a:ext uri="{FF2B5EF4-FFF2-40B4-BE49-F238E27FC236}">
                <a16:creationId xmlns:a16="http://schemas.microsoft.com/office/drawing/2014/main" id="{F0360033-494E-BF42-811C-9015EDCF8F40}"/>
              </a:ext>
            </a:extLst>
          </p:cNvPr>
          <p:cNvSpPr>
            <a:spLocks noChangeArrowheads="1"/>
          </p:cNvSpPr>
          <p:nvPr/>
        </p:nvSpPr>
        <p:spPr bwMode="auto">
          <a:xfrm>
            <a:off x="1047801" y="1389828"/>
            <a:ext cx="8553400" cy="44887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82575" marR="0" lvl="0" indent="-282575" algn="l" defTabSz="914400" rtl="0" eaLnBrk="1" fontAlgn="auto" latinLnBrk="0" hangingPunct="1">
              <a:lnSpc>
                <a:spcPct val="100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continuous playout constraint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during client video playout, playout timing must match original timing </a:t>
            </a:r>
          </a:p>
          <a:p>
            <a:pPr marL="682625" marR="0" lvl="1" indent="-225425" algn="l" defTabSz="914400" rtl="0" eaLnBrk="1" fontAlgn="auto" latinLnBrk="0" hangingPunct="1">
              <a:lnSpc>
                <a:spcPct val="9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but </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network delays are variable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(jitter), so will need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client-side buffer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to match continuous playout constraint</a:t>
            </a:r>
          </a:p>
          <a:p>
            <a:pPr marL="342900" marR="0" lvl="0" indent="-342900" algn="l" defTabSz="914400" rtl="0" eaLnBrk="1" fontAlgn="auto" latinLnBrk="0" hangingPunct="1">
              <a:lnSpc>
                <a:spcPct val="100000"/>
              </a:lnSpc>
              <a:spcBef>
                <a:spcPct val="20000"/>
              </a:spcBef>
              <a:spcAft>
                <a:spcPts val="0"/>
              </a:spcAft>
              <a:buClr>
                <a:srgbClr val="000099"/>
              </a:buClr>
              <a:buSzPct val="7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4034" name="Picture 2" descr="Image result for netflix rebuffering">
            <a:extLst>
              <a:ext uri="{FF2B5EF4-FFF2-40B4-BE49-F238E27FC236}">
                <a16:creationId xmlns:a16="http://schemas.microsoft.com/office/drawing/2014/main" id="{781B3964-3F60-B74D-87BD-9FF56B024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35393" y="3044149"/>
            <a:ext cx="2124226" cy="1180125"/>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153">
            <a:extLst>
              <a:ext uri="{FF2B5EF4-FFF2-40B4-BE49-F238E27FC236}">
                <a16:creationId xmlns:a16="http://schemas.microsoft.com/office/drawing/2014/main" id="{2D8ACF56-1254-EA43-AF00-B0937780F21B}"/>
              </a:ext>
            </a:extLst>
          </p:cNvPr>
          <p:cNvSpPr>
            <a:spLocks noChangeArrowheads="1"/>
          </p:cNvSpPr>
          <p:nvPr/>
        </p:nvSpPr>
        <p:spPr bwMode="auto">
          <a:xfrm>
            <a:off x="1047801" y="4167220"/>
            <a:ext cx="8171815" cy="11664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82575" marR="0" lvl="0" indent="-282575" algn="l" defTabSz="914400" rtl="0" eaLnBrk="1" fontAlgn="auto" latinLnBrk="0" hangingPunct="1">
              <a:lnSpc>
                <a:spcPct val="100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other challenges:</a:t>
            </a:r>
          </a:p>
          <a:p>
            <a:pPr marL="682625" marR="0" lvl="1" indent="-225425" algn="l" defTabSz="914400" rtl="0" eaLnBrk="1" fontAlgn="auto" latinLnBrk="0" hangingPunct="1">
              <a:lnSpc>
                <a:spcPct val="10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client interactivity: pause, fast-forward, rewind, jump through video</a:t>
            </a:r>
          </a:p>
          <a:p>
            <a:pPr marL="682625" marR="0" lvl="1" indent="-225425" algn="l" defTabSz="914400" rtl="0" eaLnBrk="1" fontAlgn="auto" latinLnBrk="0" hangingPunct="1">
              <a:lnSpc>
                <a:spcPct val="10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video packets may be lost, retransmitted</a:t>
            </a:r>
          </a:p>
          <a:p>
            <a:pPr marL="342900" marR="0" lvl="0" indent="-342900" algn="l" defTabSz="914400" rtl="0" eaLnBrk="1" fontAlgn="auto" latinLnBrk="0" hangingPunct="1">
              <a:lnSpc>
                <a:spcPct val="100000"/>
              </a:lnSpc>
              <a:spcBef>
                <a:spcPct val="20000"/>
              </a:spcBef>
              <a:spcAft>
                <a:spcPts val="0"/>
              </a:spcAft>
              <a:buClr>
                <a:srgbClr val="000099"/>
              </a:buClr>
              <a:buSzPct val="7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Slide Number Placeholder 2">
            <a:extLst>
              <a:ext uri="{FF2B5EF4-FFF2-40B4-BE49-F238E27FC236}">
                <a16:creationId xmlns:a16="http://schemas.microsoft.com/office/drawing/2014/main" id="{A5D2AE2C-F374-234F-A82C-47425405A1C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566424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1" end="1"/>
                                            </p:txEl>
                                          </p:spTgt>
                                        </p:tgtEl>
                                        <p:attrNameLst>
                                          <p:attrName>style.visibility</p:attrName>
                                        </p:attrNameLst>
                                      </p:cBhvr>
                                      <p:to>
                                        <p:strVal val="visible"/>
                                      </p:to>
                                    </p:set>
                                    <p:animEffect transition="in" filter="dissolve">
                                      <p:cBhvr>
                                        <p:cTn id="10" dur="500"/>
                                        <p:tgtEl>
                                          <p:spTgt spid="7">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7">
                                            <p:txEl>
                                              <p:pRg st="2" end="2"/>
                                            </p:txEl>
                                          </p:spTgt>
                                        </p:tgtEl>
                                        <p:attrNameLst>
                                          <p:attrName>style.visibility</p:attrName>
                                        </p:attrNameLst>
                                      </p:cBhvr>
                                      <p:to>
                                        <p:strVal val="visible"/>
                                      </p:to>
                                    </p:set>
                                    <p:animEffect transition="in" filter="dissolve">
                                      <p:cBhvr>
                                        <p:cTn id="1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 playout buffering</a:t>
            </a:r>
          </a:p>
        </p:txBody>
      </p:sp>
      <p:sp>
        <p:nvSpPr>
          <p:cNvPr id="195" name="Line 9">
            <a:extLst>
              <a:ext uri="{FF2B5EF4-FFF2-40B4-BE49-F238E27FC236}">
                <a16:creationId xmlns:a16="http://schemas.microsoft.com/office/drawing/2014/main" id="{A2879A06-676B-2645-9200-7687B4C31E56}"/>
              </a:ext>
            </a:extLst>
          </p:cNvPr>
          <p:cNvSpPr>
            <a:spLocks noChangeShapeType="1"/>
          </p:cNvSpPr>
          <p:nvPr/>
        </p:nvSpPr>
        <p:spPr bwMode="auto">
          <a:xfrm>
            <a:off x="2445774" y="1667644"/>
            <a:ext cx="0" cy="2852737"/>
          </a:xfrm>
          <a:prstGeom prst="line">
            <a:avLst/>
          </a:prstGeom>
          <a:noFill/>
          <a:ln w="2857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196" name="Line 10">
            <a:extLst>
              <a:ext uri="{FF2B5EF4-FFF2-40B4-BE49-F238E27FC236}">
                <a16:creationId xmlns:a16="http://schemas.microsoft.com/office/drawing/2014/main" id="{0C277100-E592-BE4A-81BB-FCEE0F16D6D6}"/>
              </a:ext>
            </a:extLst>
          </p:cNvPr>
          <p:cNvSpPr>
            <a:spLocks noChangeShapeType="1"/>
          </p:cNvSpPr>
          <p:nvPr/>
        </p:nvSpPr>
        <p:spPr bwMode="auto">
          <a:xfrm flipH="1">
            <a:off x="2436249" y="4510856"/>
            <a:ext cx="7815263" cy="14288"/>
          </a:xfrm>
          <a:prstGeom prst="line">
            <a:avLst/>
          </a:prstGeom>
          <a:noFill/>
          <a:ln w="2857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197" name="Text Box 58">
            <a:extLst>
              <a:ext uri="{FF2B5EF4-FFF2-40B4-BE49-F238E27FC236}">
                <a16:creationId xmlns:a16="http://schemas.microsoft.com/office/drawing/2014/main" id="{28926672-6078-6B4D-A3A9-0F8C03FF1153}"/>
              </a:ext>
            </a:extLst>
          </p:cNvPr>
          <p:cNvSpPr txBox="1">
            <a:spLocks noChangeArrowheads="1"/>
          </p:cNvSpPr>
          <p:nvPr/>
        </p:nvSpPr>
        <p:spPr bwMode="auto">
          <a:xfrm>
            <a:off x="3077599" y="1770831"/>
            <a:ext cx="1884555" cy="92333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       constant bit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      rate 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transmission</a:t>
            </a:r>
          </a:p>
        </p:txBody>
      </p:sp>
      <p:grpSp>
        <p:nvGrpSpPr>
          <p:cNvPr id="198" name="Group 60">
            <a:extLst>
              <a:ext uri="{FF2B5EF4-FFF2-40B4-BE49-F238E27FC236}">
                <a16:creationId xmlns:a16="http://schemas.microsoft.com/office/drawing/2014/main" id="{6210DD39-CD82-1A47-A671-C6E1E92DF70E}"/>
              </a:ext>
            </a:extLst>
          </p:cNvPr>
          <p:cNvGrpSpPr>
            <a:grpSpLocks/>
          </p:cNvGrpSpPr>
          <p:nvPr/>
        </p:nvGrpSpPr>
        <p:grpSpPr bwMode="auto">
          <a:xfrm>
            <a:off x="2826774" y="1997844"/>
            <a:ext cx="2552700" cy="2525712"/>
            <a:chOff x="648" y="1147"/>
            <a:chExt cx="1608" cy="1591"/>
          </a:xfrm>
        </p:grpSpPr>
        <p:grpSp>
          <p:nvGrpSpPr>
            <p:cNvPr id="199" name="Group 61">
              <a:extLst>
                <a:ext uri="{FF2B5EF4-FFF2-40B4-BE49-F238E27FC236}">
                  <a16:creationId xmlns:a16="http://schemas.microsoft.com/office/drawing/2014/main" id="{ABD85516-4FF1-C344-BFB9-73A3F6FA6D96}"/>
                </a:ext>
              </a:extLst>
            </p:cNvPr>
            <p:cNvGrpSpPr>
              <a:grpSpLocks/>
            </p:cNvGrpSpPr>
            <p:nvPr/>
          </p:nvGrpSpPr>
          <p:grpSpPr bwMode="auto">
            <a:xfrm>
              <a:off x="648" y="1725"/>
              <a:ext cx="1024" cy="1013"/>
              <a:chOff x="672" y="1071"/>
              <a:chExt cx="1024" cy="1013"/>
            </a:xfrm>
          </p:grpSpPr>
          <p:grpSp>
            <p:nvGrpSpPr>
              <p:cNvPr id="215" name="Group 62">
                <a:extLst>
                  <a:ext uri="{FF2B5EF4-FFF2-40B4-BE49-F238E27FC236}">
                    <a16:creationId xmlns:a16="http://schemas.microsoft.com/office/drawing/2014/main" id="{086027DC-6B25-C241-B8C9-FEBDD311ABAA}"/>
                  </a:ext>
                </a:extLst>
              </p:cNvPr>
              <p:cNvGrpSpPr>
                <a:grpSpLocks/>
              </p:cNvGrpSpPr>
              <p:nvPr/>
            </p:nvGrpSpPr>
            <p:grpSpPr bwMode="auto">
              <a:xfrm>
                <a:off x="672" y="1506"/>
                <a:ext cx="583" cy="578"/>
                <a:chOff x="672" y="1486"/>
                <a:chExt cx="583" cy="578"/>
              </a:xfrm>
            </p:grpSpPr>
            <p:grpSp>
              <p:nvGrpSpPr>
                <p:cNvPr id="226" name="Group 63">
                  <a:extLst>
                    <a:ext uri="{FF2B5EF4-FFF2-40B4-BE49-F238E27FC236}">
                      <a16:creationId xmlns:a16="http://schemas.microsoft.com/office/drawing/2014/main" id="{28E8BE44-A8E6-2B43-940A-815DCEC4C397}"/>
                    </a:ext>
                  </a:extLst>
                </p:cNvPr>
                <p:cNvGrpSpPr>
                  <a:grpSpLocks/>
                </p:cNvGrpSpPr>
                <p:nvPr/>
              </p:nvGrpSpPr>
              <p:grpSpPr bwMode="auto">
                <a:xfrm>
                  <a:off x="672" y="1776"/>
                  <a:ext cx="291" cy="288"/>
                  <a:chOff x="672" y="1776"/>
                  <a:chExt cx="291" cy="288"/>
                </a:xfrm>
              </p:grpSpPr>
              <p:grpSp>
                <p:nvGrpSpPr>
                  <p:cNvPr id="234" name="Group 64">
                    <a:extLst>
                      <a:ext uri="{FF2B5EF4-FFF2-40B4-BE49-F238E27FC236}">
                        <a16:creationId xmlns:a16="http://schemas.microsoft.com/office/drawing/2014/main" id="{6B9BE568-EF77-CD4A-9005-22142300C860}"/>
                      </a:ext>
                    </a:extLst>
                  </p:cNvPr>
                  <p:cNvGrpSpPr>
                    <a:grpSpLocks/>
                  </p:cNvGrpSpPr>
                  <p:nvPr/>
                </p:nvGrpSpPr>
                <p:grpSpPr bwMode="auto">
                  <a:xfrm>
                    <a:off x="672" y="1920"/>
                    <a:ext cx="145" cy="144"/>
                    <a:chOff x="672" y="1920"/>
                    <a:chExt cx="145" cy="144"/>
                  </a:xfrm>
                </p:grpSpPr>
                <p:sp>
                  <p:nvSpPr>
                    <p:cNvPr id="238" name="Line 65">
                      <a:extLst>
                        <a:ext uri="{FF2B5EF4-FFF2-40B4-BE49-F238E27FC236}">
                          <a16:creationId xmlns:a16="http://schemas.microsoft.com/office/drawing/2014/main" id="{0687693B-9E3C-F04D-9053-65D5D8F93D3C}"/>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9" name="Line 66">
                      <a:extLst>
                        <a:ext uri="{FF2B5EF4-FFF2-40B4-BE49-F238E27FC236}">
                          <a16:creationId xmlns:a16="http://schemas.microsoft.com/office/drawing/2014/main" id="{DD417D04-76E1-A948-AC8A-D4CA4D6CB3C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35" name="Group 67">
                    <a:extLst>
                      <a:ext uri="{FF2B5EF4-FFF2-40B4-BE49-F238E27FC236}">
                        <a16:creationId xmlns:a16="http://schemas.microsoft.com/office/drawing/2014/main" id="{A7A42189-5DDA-0545-BE4F-EFA25AAF3F86}"/>
                      </a:ext>
                    </a:extLst>
                  </p:cNvPr>
                  <p:cNvGrpSpPr>
                    <a:grpSpLocks/>
                  </p:cNvGrpSpPr>
                  <p:nvPr/>
                </p:nvGrpSpPr>
                <p:grpSpPr bwMode="auto">
                  <a:xfrm>
                    <a:off x="818" y="1776"/>
                    <a:ext cx="145" cy="144"/>
                    <a:chOff x="672" y="1920"/>
                    <a:chExt cx="145" cy="144"/>
                  </a:xfrm>
                </p:grpSpPr>
                <p:sp>
                  <p:nvSpPr>
                    <p:cNvPr id="236" name="Line 68">
                      <a:extLst>
                        <a:ext uri="{FF2B5EF4-FFF2-40B4-BE49-F238E27FC236}">
                          <a16:creationId xmlns:a16="http://schemas.microsoft.com/office/drawing/2014/main" id="{50AC0BCB-A3E3-AB4C-A202-1D77C93E171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7" name="Line 69">
                      <a:extLst>
                        <a:ext uri="{FF2B5EF4-FFF2-40B4-BE49-F238E27FC236}">
                          <a16:creationId xmlns:a16="http://schemas.microsoft.com/office/drawing/2014/main" id="{BE6AC399-19AF-C649-B200-4C0B9FF6422D}"/>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27" name="Group 70">
                  <a:extLst>
                    <a:ext uri="{FF2B5EF4-FFF2-40B4-BE49-F238E27FC236}">
                      <a16:creationId xmlns:a16="http://schemas.microsoft.com/office/drawing/2014/main" id="{2CB93727-C3F2-764D-92C8-69C0B80B2932}"/>
                    </a:ext>
                  </a:extLst>
                </p:cNvPr>
                <p:cNvGrpSpPr>
                  <a:grpSpLocks/>
                </p:cNvGrpSpPr>
                <p:nvPr/>
              </p:nvGrpSpPr>
              <p:grpSpPr bwMode="auto">
                <a:xfrm>
                  <a:off x="964" y="1486"/>
                  <a:ext cx="291" cy="288"/>
                  <a:chOff x="672" y="1776"/>
                  <a:chExt cx="291" cy="288"/>
                </a:xfrm>
              </p:grpSpPr>
              <p:grpSp>
                <p:nvGrpSpPr>
                  <p:cNvPr id="228" name="Group 71">
                    <a:extLst>
                      <a:ext uri="{FF2B5EF4-FFF2-40B4-BE49-F238E27FC236}">
                        <a16:creationId xmlns:a16="http://schemas.microsoft.com/office/drawing/2014/main" id="{A186A73E-EB20-7248-8BB6-E12926A2D07C}"/>
                      </a:ext>
                    </a:extLst>
                  </p:cNvPr>
                  <p:cNvGrpSpPr>
                    <a:grpSpLocks/>
                  </p:cNvGrpSpPr>
                  <p:nvPr/>
                </p:nvGrpSpPr>
                <p:grpSpPr bwMode="auto">
                  <a:xfrm>
                    <a:off x="672" y="1920"/>
                    <a:ext cx="145" cy="144"/>
                    <a:chOff x="672" y="1920"/>
                    <a:chExt cx="145" cy="144"/>
                  </a:xfrm>
                </p:grpSpPr>
                <p:sp>
                  <p:nvSpPr>
                    <p:cNvPr id="232" name="Line 72">
                      <a:extLst>
                        <a:ext uri="{FF2B5EF4-FFF2-40B4-BE49-F238E27FC236}">
                          <a16:creationId xmlns:a16="http://schemas.microsoft.com/office/drawing/2014/main" id="{294595A7-42B6-F544-BABC-C613EC721840}"/>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3" name="Line 73">
                      <a:extLst>
                        <a:ext uri="{FF2B5EF4-FFF2-40B4-BE49-F238E27FC236}">
                          <a16:creationId xmlns:a16="http://schemas.microsoft.com/office/drawing/2014/main" id="{103FB363-2880-8749-B505-920611921950}"/>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29" name="Group 74">
                    <a:extLst>
                      <a:ext uri="{FF2B5EF4-FFF2-40B4-BE49-F238E27FC236}">
                        <a16:creationId xmlns:a16="http://schemas.microsoft.com/office/drawing/2014/main" id="{0C2A5C19-D154-BA4B-B77F-BAC13B85C42C}"/>
                      </a:ext>
                    </a:extLst>
                  </p:cNvPr>
                  <p:cNvGrpSpPr>
                    <a:grpSpLocks/>
                  </p:cNvGrpSpPr>
                  <p:nvPr/>
                </p:nvGrpSpPr>
                <p:grpSpPr bwMode="auto">
                  <a:xfrm>
                    <a:off x="818" y="1776"/>
                    <a:ext cx="145" cy="144"/>
                    <a:chOff x="672" y="1920"/>
                    <a:chExt cx="145" cy="144"/>
                  </a:xfrm>
                </p:grpSpPr>
                <p:sp>
                  <p:nvSpPr>
                    <p:cNvPr id="230" name="Line 75">
                      <a:extLst>
                        <a:ext uri="{FF2B5EF4-FFF2-40B4-BE49-F238E27FC236}">
                          <a16:creationId xmlns:a16="http://schemas.microsoft.com/office/drawing/2014/main" id="{AA436D38-A4BD-9F48-ACB6-71E3584679B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1" name="Line 76">
                      <a:extLst>
                        <a:ext uri="{FF2B5EF4-FFF2-40B4-BE49-F238E27FC236}">
                          <a16:creationId xmlns:a16="http://schemas.microsoft.com/office/drawing/2014/main" id="{AD5E16CE-9C60-924E-AEA8-771C8F7BE91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nvGrpSpPr>
              <p:cNvPr id="216" name="Group 77">
                <a:extLst>
                  <a:ext uri="{FF2B5EF4-FFF2-40B4-BE49-F238E27FC236}">
                    <a16:creationId xmlns:a16="http://schemas.microsoft.com/office/drawing/2014/main" id="{590906C3-8438-564F-A18A-B01F4CBACB22}"/>
                  </a:ext>
                </a:extLst>
              </p:cNvPr>
              <p:cNvGrpSpPr>
                <a:grpSpLocks/>
              </p:cNvGrpSpPr>
              <p:nvPr/>
            </p:nvGrpSpPr>
            <p:grpSpPr bwMode="auto">
              <a:xfrm>
                <a:off x="1259" y="1217"/>
                <a:ext cx="291" cy="288"/>
                <a:chOff x="672" y="1776"/>
                <a:chExt cx="291" cy="288"/>
              </a:xfrm>
            </p:grpSpPr>
            <p:grpSp>
              <p:nvGrpSpPr>
                <p:cNvPr id="220" name="Group 78">
                  <a:extLst>
                    <a:ext uri="{FF2B5EF4-FFF2-40B4-BE49-F238E27FC236}">
                      <a16:creationId xmlns:a16="http://schemas.microsoft.com/office/drawing/2014/main" id="{90B7B172-FE74-474A-860F-950A4E5E2FBB}"/>
                    </a:ext>
                  </a:extLst>
                </p:cNvPr>
                <p:cNvGrpSpPr>
                  <a:grpSpLocks/>
                </p:cNvGrpSpPr>
                <p:nvPr/>
              </p:nvGrpSpPr>
              <p:grpSpPr bwMode="auto">
                <a:xfrm>
                  <a:off x="672" y="1920"/>
                  <a:ext cx="145" cy="144"/>
                  <a:chOff x="672" y="1920"/>
                  <a:chExt cx="145" cy="144"/>
                </a:xfrm>
              </p:grpSpPr>
              <p:sp>
                <p:nvSpPr>
                  <p:cNvPr id="224" name="Line 79">
                    <a:extLst>
                      <a:ext uri="{FF2B5EF4-FFF2-40B4-BE49-F238E27FC236}">
                        <a16:creationId xmlns:a16="http://schemas.microsoft.com/office/drawing/2014/main" id="{DA98A219-B383-CD4D-8C19-E7062BA1CB8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25" name="Line 80">
                    <a:extLst>
                      <a:ext uri="{FF2B5EF4-FFF2-40B4-BE49-F238E27FC236}">
                        <a16:creationId xmlns:a16="http://schemas.microsoft.com/office/drawing/2014/main" id="{99DDF2C7-4BB4-444F-88C9-EC97B73784D8}"/>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21" name="Group 81">
                  <a:extLst>
                    <a:ext uri="{FF2B5EF4-FFF2-40B4-BE49-F238E27FC236}">
                      <a16:creationId xmlns:a16="http://schemas.microsoft.com/office/drawing/2014/main" id="{9E407ECB-B0DD-2542-84E4-67E112276A0C}"/>
                    </a:ext>
                  </a:extLst>
                </p:cNvPr>
                <p:cNvGrpSpPr>
                  <a:grpSpLocks/>
                </p:cNvGrpSpPr>
                <p:nvPr/>
              </p:nvGrpSpPr>
              <p:grpSpPr bwMode="auto">
                <a:xfrm>
                  <a:off x="818" y="1776"/>
                  <a:ext cx="145" cy="144"/>
                  <a:chOff x="672" y="1920"/>
                  <a:chExt cx="145" cy="144"/>
                </a:xfrm>
              </p:grpSpPr>
              <p:sp>
                <p:nvSpPr>
                  <p:cNvPr id="222" name="Line 82">
                    <a:extLst>
                      <a:ext uri="{FF2B5EF4-FFF2-40B4-BE49-F238E27FC236}">
                        <a16:creationId xmlns:a16="http://schemas.microsoft.com/office/drawing/2014/main" id="{7A966565-D20D-BC4D-BFEF-684E75D8237A}"/>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23" name="Line 83">
                    <a:extLst>
                      <a:ext uri="{FF2B5EF4-FFF2-40B4-BE49-F238E27FC236}">
                        <a16:creationId xmlns:a16="http://schemas.microsoft.com/office/drawing/2014/main" id="{DE790389-F96F-3645-8B5C-56C99B7A623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17" name="Group 84">
                <a:extLst>
                  <a:ext uri="{FF2B5EF4-FFF2-40B4-BE49-F238E27FC236}">
                    <a16:creationId xmlns:a16="http://schemas.microsoft.com/office/drawing/2014/main" id="{B44615B9-9107-AE4B-B6B2-5C8842A57D65}"/>
                  </a:ext>
                </a:extLst>
              </p:cNvPr>
              <p:cNvGrpSpPr>
                <a:grpSpLocks/>
              </p:cNvGrpSpPr>
              <p:nvPr/>
            </p:nvGrpSpPr>
            <p:grpSpPr bwMode="auto">
              <a:xfrm>
                <a:off x="1551" y="1071"/>
                <a:ext cx="145" cy="144"/>
                <a:chOff x="672" y="1920"/>
                <a:chExt cx="145" cy="144"/>
              </a:xfrm>
            </p:grpSpPr>
            <p:sp>
              <p:nvSpPr>
                <p:cNvPr id="218" name="Line 85">
                  <a:extLst>
                    <a:ext uri="{FF2B5EF4-FFF2-40B4-BE49-F238E27FC236}">
                      <a16:creationId xmlns:a16="http://schemas.microsoft.com/office/drawing/2014/main" id="{3A621BC4-A685-9B4E-914E-9C7F23251DF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19" name="Line 86">
                  <a:extLst>
                    <a:ext uri="{FF2B5EF4-FFF2-40B4-BE49-F238E27FC236}">
                      <a16:creationId xmlns:a16="http://schemas.microsoft.com/office/drawing/2014/main" id="{71296EA3-B1E3-434E-B779-CC6E8E61265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00" name="Group 87">
              <a:extLst>
                <a:ext uri="{FF2B5EF4-FFF2-40B4-BE49-F238E27FC236}">
                  <a16:creationId xmlns:a16="http://schemas.microsoft.com/office/drawing/2014/main" id="{B2EFB5FC-1592-8042-A1C0-0B36516D6C71}"/>
                </a:ext>
              </a:extLst>
            </p:cNvPr>
            <p:cNvGrpSpPr>
              <a:grpSpLocks/>
            </p:cNvGrpSpPr>
            <p:nvPr/>
          </p:nvGrpSpPr>
          <p:grpSpPr bwMode="auto">
            <a:xfrm>
              <a:off x="1673" y="1147"/>
              <a:ext cx="583" cy="578"/>
              <a:chOff x="672" y="1486"/>
              <a:chExt cx="583" cy="578"/>
            </a:xfrm>
          </p:grpSpPr>
          <p:grpSp>
            <p:nvGrpSpPr>
              <p:cNvPr id="201" name="Group 88">
                <a:extLst>
                  <a:ext uri="{FF2B5EF4-FFF2-40B4-BE49-F238E27FC236}">
                    <a16:creationId xmlns:a16="http://schemas.microsoft.com/office/drawing/2014/main" id="{32E73C25-B702-224F-854F-9E057ECBEDE5}"/>
                  </a:ext>
                </a:extLst>
              </p:cNvPr>
              <p:cNvGrpSpPr>
                <a:grpSpLocks/>
              </p:cNvGrpSpPr>
              <p:nvPr/>
            </p:nvGrpSpPr>
            <p:grpSpPr bwMode="auto">
              <a:xfrm>
                <a:off x="672" y="1776"/>
                <a:ext cx="291" cy="288"/>
                <a:chOff x="672" y="1776"/>
                <a:chExt cx="291" cy="288"/>
              </a:xfrm>
            </p:grpSpPr>
            <p:grpSp>
              <p:nvGrpSpPr>
                <p:cNvPr id="209" name="Group 89">
                  <a:extLst>
                    <a:ext uri="{FF2B5EF4-FFF2-40B4-BE49-F238E27FC236}">
                      <a16:creationId xmlns:a16="http://schemas.microsoft.com/office/drawing/2014/main" id="{1B7CB7E1-B153-E14D-8D8A-11207424B680}"/>
                    </a:ext>
                  </a:extLst>
                </p:cNvPr>
                <p:cNvGrpSpPr>
                  <a:grpSpLocks/>
                </p:cNvGrpSpPr>
                <p:nvPr/>
              </p:nvGrpSpPr>
              <p:grpSpPr bwMode="auto">
                <a:xfrm>
                  <a:off x="672" y="1920"/>
                  <a:ext cx="145" cy="144"/>
                  <a:chOff x="672" y="1920"/>
                  <a:chExt cx="145" cy="144"/>
                </a:xfrm>
              </p:grpSpPr>
              <p:sp>
                <p:nvSpPr>
                  <p:cNvPr id="213" name="Line 90">
                    <a:extLst>
                      <a:ext uri="{FF2B5EF4-FFF2-40B4-BE49-F238E27FC236}">
                        <a16:creationId xmlns:a16="http://schemas.microsoft.com/office/drawing/2014/main" id="{27A6C125-E096-AC4A-9964-A49099132803}"/>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14" name="Line 91">
                    <a:extLst>
                      <a:ext uri="{FF2B5EF4-FFF2-40B4-BE49-F238E27FC236}">
                        <a16:creationId xmlns:a16="http://schemas.microsoft.com/office/drawing/2014/main" id="{DE0BE3B6-14E9-DF42-B4CC-2E8405F58F2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10" name="Group 92">
                  <a:extLst>
                    <a:ext uri="{FF2B5EF4-FFF2-40B4-BE49-F238E27FC236}">
                      <a16:creationId xmlns:a16="http://schemas.microsoft.com/office/drawing/2014/main" id="{877C2484-7A5E-604F-9B08-1724B41CACC8}"/>
                    </a:ext>
                  </a:extLst>
                </p:cNvPr>
                <p:cNvGrpSpPr>
                  <a:grpSpLocks/>
                </p:cNvGrpSpPr>
                <p:nvPr/>
              </p:nvGrpSpPr>
              <p:grpSpPr bwMode="auto">
                <a:xfrm>
                  <a:off x="818" y="1776"/>
                  <a:ext cx="145" cy="144"/>
                  <a:chOff x="672" y="1920"/>
                  <a:chExt cx="145" cy="144"/>
                </a:xfrm>
              </p:grpSpPr>
              <p:sp>
                <p:nvSpPr>
                  <p:cNvPr id="211" name="Line 93">
                    <a:extLst>
                      <a:ext uri="{FF2B5EF4-FFF2-40B4-BE49-F238E27FC236}">
                        <a16:creationId xmlns:a16="http://schemas.microsoft.com/office/drawing/2014/main" id="{D9C04E3F-D0AB-1745-91FE-A097CA11D78E}"/>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12" name="Line 94">
                    <a:extLst>
                      <a:ext uri="{FF2B5EF4-FFF2-40B4-BE49-F238E27FC236}">
                        <a16:creationId xmlns:a16="http://schemas.microsoft.com/office/drawing/2014/main" id="{EDC1866B-DE17-3A44-A7FF-A42ACFA6A19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02" name="Group 95">
                <a:extLst>
                  <a:ext uri="{FF2B5EF4-FFF2-40B4-BE49-F238E27FC236}">
                    <a16:creationId xmlns:a16="http://schemas.microsoft.com/office/drawing/2014/main" id="{B3FD2508-1A3B-F545-BB35-F836D08E571D}"/>
                  </a:ext>
                </a:extLst>
              </p:cNvPr>
              <p:cNvGrpSpPr>
                <a:grpSpLocks/>
              </p:cNvGrpSpPr>
              <p:nvPr/>
            </p:nvGrpSpPr>
            <p:grpSpPr bwMode="auto">
              <a:xfrm>
                <a:off x="964" y="1486"/>
                <a:ext cx="291" cy="288"/>
                <a:chOff x="672" y="1776"/>
                <a:chExt cx="291" cy="288"/>
              </a:xfrm>
            </p:grpSpPr>
            <p:grpSp>
              <p:nvGrpSpPr>
                <p:cNvPr id="203" name="Group 96">
                  <a:extLst>
                    <a:ext uri="{FF2B5EF4-FFF2-40B4-BE49-F238E27FC236}">
                      <a16:creationId xmlns:a16="http://schemas.microsoft.com/office/drawing/2014/main" id="{63FA1812-A241-CA46-94C2-4E003FA31FF1}"/>
                    </a:ext>
                  </a:extLst>
                </p:cNvPr>
                <p:cNvGrpSpPr>
                  <a:grpSpLocks/>
                </p:cNvGrpSpPr>
                <p:nvPr/>
              </p:nvGrpSpPr>
              <p:grpSpPr bwMode="auto">
                <a:xfrm>
                  <a:off x="672" y="1920"/>
                  <a:ext cx="145" cy="144"/>
                  <a:chOff x="672" y="1920"/>
                  <a:chExt cx="145" cy="144"/>
                </a:xfrm>
              </p:grpSpPr>
              <p:sp>
                <p:nvSpPr>
                  <p:cNvPr id="207" name="Line 97">
                    <a:extLst>
                      <a:ext uri="{FF2B5EF4-FFF2-40B4-BE49-F238E27FC236}">
                        <a16:creationId xmlns:a16="http://schemas.microsoft.com/office/drawing/2014/main" id="{5DD14580-BC6A-434D-9D65-4334BD0BCF1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08" name="Line 98">
                    <a:extLst>
                      <a:ext uri="{FF2B5EF4-FFF2-40B4-BE49-F238E27FC236}">
                        <a16:creationId xmlns:a16="http://schemas.microsoft.com/office/drawing/2014/main" id="{A48F997B-99F2-154D-9314-2BC629216B1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04" name="Group 99">
                  <a:extLst>
                    <a:ext uri="{FF2B5EF4-FFF2-40B4-BE49-F238E27FC236}">
                      <a16:creationId xmlns:a16="http://schemas.microsoft.com/office/drawing/2014/main" id="{F8264A2E-19A3-B54A-AAE8-CE725258FFD6}"/>
                    </a:ext>
                  </a:extLst>
                </p:cNvPr>
                <p:cNvGrpSpPr>
                  <a:grpSpLocks/>
                </p:cNvGrpSpPr>
                <p:nvPr/>
              </p:nvGrpSpPr>
              <p:grpSpPr bwMode="auto">
                <a:xfrm>
                  <a:off x="818" y="1776"/>
                  <a:ext cx="145" cy="144"/>
                  <a:chOff x="672" y="1920"/>
                  <a:chExt cx="145" cy="144"/>
                </a:xfrm>
              </p:grpSpPr>
              <p:sp>
                <p:nvSpPr>
                  <p:cNvPr id="205" name="Line 100">
                    <a:extLst>
                      <a:ext uri="{FF2B5EF4-FFF2-40B4-BE49-F238E27FC236}">
                        <a16:creationId xmlns:a16="http://schemas.microsoft.com/office/drawing/2014/main" id="{BF8CE0C4-18BD-2D42-A867-062C10FB608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06" name="Line 101">
                    <a:extLst>
                      <a:ext uri="{FF2B5EF4-FFF2-40B4-BE49-F238E27FC236}">
                        <a16:creationId xmlns:a16="http://schemas.microsoft.com/office/drawing/2014/main" id="{1417D3B3-BCF8-4444-B762-8DA06CB37774}"/>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sp>
        <p:nvSpPr>
          <p:cNvPr id="240" name="Text Box 150">
            <a:extLst>
              <a:ext uri="{FF2B5EF4-FFF2-40B4-BE49-F238E27FC236}">
                <a16:creationId xmlns:a16="http://schemas.microsoft.com/office/drawing/2014/main" id="{F48E0A72-EE06-8747-9412-C085A5FC1DC0}"/>
              </a:ext>
            </a:extLst>
          </p:cNvPr>
          <p:cNvSpPr txBox="1">
            <a:spLocks noChangeArrowheads="1"/>
          </p:cNvSpPr>
          <p:nvPr/>
        </p:nvSpPr>
        <p:spPr bwMode="auto">
          <a:xfrm rot="-5433387">
            <a:off x="1194824" y="2814097"/>
            <a:ext cx="1957387" cy="36933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Cumulative data</a:t>
            </a:r>
          </a:p>
        </p:txBody>
      </p:sp>
      <p:sp>
        <p:nvSpPr>
          <p:cNvPr id="241" name="Text Box 154">
            <a:extLst>
              <a:ext uri="{FF2B5EF4-FFF2-40B4-BE49-F238E27FC236}">
                <a16:creationId xmlns:a16="http://schemas.microsoft.com/office/drawing/2014/main" id="{8132C866-C3A3-F54B-8107-0983C1BB47A7}"/>
              </a:ext>
            </a:extLst>
          </p:cNvPr>
          <p:cNvSpPr txBox="1">
            <a:spLocks noChangeArrowheads="1"/>
          </p:cNvSpPr>
          <p:nvPr/>
        </p:nvSpPr>
        <p:spPr bwMode="auto">
          <a:xfrm>
            <a:off x="9706999" y="4533081"/>
            <a:ext cx="663964"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time</a:t>
            </a:r>
          </a:p>
        </p:txBody>
      </p:sp>
      <p:grpSp>
        <p:nvGrpSpPr>
          <p:cNvPr id="242" name="Group 201">
            <a:extLst>
              <a:ext uri="{FF2B5EF4-FFF2-40B4-BE49-F238E27FC236}">
                <a16:creationId xmlns:a16="http://schemas.microsoft.com/office/drawing/2014/main" id="{98B35B39-6845-B44A-A9E2-DDF3A24FBA05}"/>
              </a:ext>
            </a:extLst>
          </p:cNvPr>
          <p:cNvGrpSpPr>
            <a:grpSpLocks/>
          </p:cNvGrpSpPr>
          <p:nvPr/>
        </p:nvGrpSpPr>
        <p:grpSpPr bwMode="auto">
          <a:xfrm>
            <a:off x="4103124" y="2012131"/>
            <a:ext cx="3500438" cy="2520950"/>
            <a:chOff x="1572" y="1156"/>
            <a:chExt cx="2205" cy="1588"/>
          </a:xfrm>
        </p:grpSpPr>
        <p:grpSp>
          <p:nvGrpSpPr>
            <p:cNvPr id="243" name="Group 198">
              <a:extLst>
                <a:ext uri="{FF2B5EF4-FFF2-40B4-BE49-F238E27FC236}">
                  <a16:creationId xmlns:a16="http://schemas.microsoft.com/office/drawing/2014/main" id="{03EED693-FDB3-0940-BE24-338512144BD8}"/>
                </a:ext>
              </a:extLst>
            </p:cNvPr>
            <p:cNvGrpSpPr>
              <a:grpSpLocks/>
            </p:cNvGrpSpPr>
            <p:nvPr/>
          </p:nvGrpSpPr>
          <p:grpSpPr bwMode="auto">
            <a:xfrm>
              <a:off x="1938" y="1156"/>
              <a:ext cx="1839" cy="1588"/>
              <a:chOff x="1938" y="1156"/>
              <a:chExt cx="1839" cy="1588"/>
            </a:xfrm>
          </p:grpSpPr>
          <p:grpSp>
            <p:nvGrpSpPr>
              <p:cNvPr id="247" name="Group 106">
                <a:extLst>
                  <a:ext uri="{FF2B5EF4-FFF2-40B4-BE49-F238E27FC236}">
                    <a16:creationId xmlns:a16="http://schemas.microsoft.com/office/drawing/2014/main" id="{249BAAF5-FA7A-D147-ABC6-E05F52DB1CF7}"/>
                  </a:ext>
                </a:extLst>
              </p:cNvPr>
              <p:cNvGrpSpPr>
                <a:grpSpLocks/>
              </p:cNvGrpSpPr>
              <p:nvPr/>
            </p:nvGrpSpPr>
            <p:grpSpPr bwMode="auto">
              <a:xfrm>
                <a:off x="1938" y="2600"/>
                <a:ext cx="319" cy="144"/>
                <a:chOff x="672" y="1920"/>
                <a:chExt cx="145" cy="144"/>
              </a:xfrm>
            </p:grpSpPr>
            <p:sp>
              <p:nvSpPr>
                <p:cNvPr id="469" name="Line 107">
                  <a:extLst>
                    <a:ext uri="{FF2B5EF4-FFF2-40B4-BE49-F238E27FC236}">
                      <a16:creationId xmlns:a16="http://schemas.microsoft.com/office/drawing/2014/main" id="{BCEB014D-84F6-CC4F-B058-2BB9795CA9E5}"/>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70" name="Line 108">
                  <a:extLst>
                    <a:ext uri="{FF2B5EF4-FFF2-40B4-BE49-F238E27FC236}">
                      <a16:creationId xmlns:a16="http://schemas.microsoft.com/office/drawing/2014/main" id="{A731394B-CB70-DC48-82B7-B15FFCD67E28}"/>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48" name="Group 109">
                <a:extLst>
                  <a:ext uri="{FF2B5EF4-FFF2-40B4-BE49-F238E27FC236}">
                    <a16:creationId xmlns:a16="http://schemas.microsoft.com/office/drawing/2014/main" id="{ABBCE7F6-E0A4-9C46-85D9-7B00EE2A1D27}"/>
                  </a:ext>
                </a:extLst>
              </p:cNvPr>
              <p:cNvGrpSpPr>
                <a:grpSpLocks/>
              </p:cNvGrpSpPr>
              <p:nvPr/>
            </p:nvGrpSpPr>
            <p:grpSpPr bwMode="auto">
              <a:xfrm>
                <a:off x="2252" y="2456"/>
                <a:ext cx="73" cy="144"/>
                <a:chOff x="672" y="1920"/>
                <a:chExt cx="145" cy="144"/>
              </a:xfrm>
            </p:grpSpPr>
            <p:sp>
              <p:nvSpPr>
                <p:cNvPr id="467" name="Line 110">
                  <a:extLst>
                    <a:ext uri="{FF2B5EF4-FFF2-40B4-BE49-F238E27FC236}">
                      <a16:creationId xmlns:a16="http://schemas.microsoft.com/office/drawing/2014/main" id="{413794F4-A4DC-BA41-B5A9-710F6654FBDC}"/>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8" name="Line 111">
                  <a:extLst>
                    <a:ext uri="{FF2B5EF4-FFF2-40B4-BE49-F238E27FC236}">
                      <a16:creationId xmlns:a16="http://schemas.microsoft.com/office/drawing/2014/main" id="{C1AA099D-2573-154E-82E2-DCE650510841}"/>
                    </a:ext>
                  </a:extLst>
                </p:cNvPr>
                <p:cNvSpPr>
                  <a:spLocks noChangeShapeType="1"/>
                </p:cNvSpPr>
                <p:nvPr/>
              </p:nvSpPr>
              <p:spPr bwMode="auto">
                <a:xfrm rot="5400000">
                  <a:off x="745" y="1849"/>
                  <a:ext cx="0" cy="141"/>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49" name="Group 112">
                <a:extLst>
                  <a:ext uri="{FF2B5EF4-FFF2-40B4-BE49-F238E27FC236}">
                    <a16:creationId xmlns:a16="http://schemas.microsoft.com/office/drawing/2014/main" id="{C42BB911-E80C-A34F-974F-1C46657BBAD0}"/>
                  </a:ext>
                </a:extLst>
              </p:cNvPr>
              <p:cNvGrpSpPr>
                <a:grpSpLocks/>
              </p:cNvGrpSpPr>
              <p:nvPr/>
            </p:nvGrpSpPr>
            <p:grpSpPr bwMode="auto">
              <a:xfrm>
                <a:off x="2317" y="2169"/>
                <a:ext cx="126" cy="288"/>
                <a:chOff x="672" y="1776"/>
                <a:chExt cx="291" cy="288"/>
              </a:xfrm>
            </p:grpSpPr>
            <p:grpSp>
              <p:nvGrpSpPr>
                <p:cNvPr id="461" name="Group 113">
                  <a:extLst>
                    <a:ext uri="{FF2B5EF4-FFF2-40B4-BE49-F238E27FC236}">
                      <a16:creationId xmlns:a16="http://schemas.microsoft.com/office/drawing/2014/main" id="{0DFA3004-ECFE-DC44-A8A1-99A4A7737F84}"/>
                    </a:ext>
                  </a:extLst>
                </p:cNvPr>
                <p:cNvGrpSpPr>
                  <a:grpSpLocks/>
                </p:cNvGrpSpPr>
                <p:nvPr/>
              </p:nvGrpSpPr>
              <p:grpSpPr bwMode="auto">
                <a:xfrm>
                  <a:off x="672" y="1920"/>
                  <a:ext cx="145" cy="144"/>
                  <a:chOff x="672" y="1920"/>
                  <a:chExt cx="145" cy="144"/>
                </a:xfrm>
              </p:grpSpPr>
              <p:sp>
                <p:nvSpPr>
                  <p:cNvPr id="465" name="Line 114">
                    <a:extLst>
                      <a:ext uri="{FF2B5EF4-FFF2-40B4-BE49-F238E27FC236}">
                        <a16:creationId xmlns:a16="http://schemas.microsoft.com/office/drawing/2014/main" id="{3DEB4882-8A2F-A547-B051-38774E31380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6" name="Line 115">
                    <a:extLst>
                      <a:ext uri="{FF2B5EF4-FFF2-40B4-BE49-F238E27FC236}">
                        <a16:creationId xmlns:a16="http://schemas.microsoft.com/office/drawing/2014/main" id="{B6148270-BC4A-FE49-89B7-92782BEE0211}"/>
                      </a:ext>
                    </a:extLst>
                  </p:cNvPr>
                  <p:cNvSpPr>
                    <a:spLocks noChangeShapeType="1"/>
                  </p:cNvSpPr>
                  <p:nvPr/>
                </p:nvSpPr>
                <p:spPr bwMode="auto">
                  <a:xfrm rot="5400000">
                    <a:off x="745" y="1847"/>
                    <a:ext cx="0" cy="145"/>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62" name="Group 116">
                  <a:extLst>
                    <a:ext uri="{FF2B5EF4-FFF2-40B4-BE49-F238E27FC236}">
                      <a16:creationId xmlns:a16="http://schemas.microsoft.com/office/drawing/2014/main" id="{8586C9B8-424B-834D-869E-BC829A7C589E}"/>
                    </a:ext>
                  </a:extLst>
                </p:cNvPr>
                <p:cNvGrpSpPr>
                  <a:grpSpLocks/>
                </p:cNvGrpSpPr>
                <p:nvPr/>
              </p:nvGrpSpPr>
              <p:grpSpPr bwMode="auto">
                <a:xfrm>
                  <a:off x="818" y="1776"/>
                  <a:ext cx="145" cy="144"/>
                  <a:chOff x="672" y="1920"/>
                  <a:chExt cx="145" cy="144"/>
                </a:xfrm>
              </p:grpSpPr>
              <p:sp>
                <p:nvSpPr>
                  <p:cNvPr id="463" name="Line 117">
                    <a:extLst>
                      <a:ext uri="{FF2B5EF4-FFF2-40B4-BE49-F238E27FC236}">
                        <a16:creationId xmlns:a16="http://schemas.microsoft.com/office/drawing/2014/main" id="{1FD5AE65-BCFC-EC43-865A-187EBD2DD214}"/>
                      </a:ext>
                    </a:extLst>
                  </p:cNvPr>
                  <p:cNvSpPr>
                    <a:spLocks noChangeShapeType="1"/>
                  </p:cNvSpPr>
                  <p:nvPr/>
                </p:nvSpPr>
                <p:spPr bwMode="auto">
                  <a:xfrm>
                    <a:off x="671"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4" name="Line 118">
                    <a:extLst>
                      <a:ext uri="{FF2B5EF4-FFF2-40B4-BE49-F238E27FC236}">
                        <a16:creationId xmlns:a16="http://schemas.microsoft.com/office/drawing/2014/main" id="{33DFFECE-C171-2749-A0BE-91786BD55307}"/>
                      </a:ext>
                    </a:extLst>
                  </p:cNvPr>
                  <p:cNvSpPr>
                    <a:spLocks noChangeShapeType="1"/>
                  </p:cNvSpPr>
                  <p:nvPr/>
                </p:nvSpPr>
                <p:spPr bwMode="auto">
                  <a:xfrm rot="5400000">
                    <a:off x="744" y="1847"/>
                    <a:ext cx="0" cy="146"/>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50" name="Group 119">
                <a:extLst>
                  <a:ext uri="{FF2B5EF4-FFF2-40B4-BE49-F238E27FC236}">
                    <a16:creationId xmlns:a16="http://schemas.microsoft.com/office/drawing/2014/main" id="{1F5518E3-719F-B14E-B055-6113FFA0D4F8}"/>
                  </a:ext>
                </a:extLst>
              </p:cNvPr>
              <p:cNvGrpSpPr>
                <a:grpSpLocks/>
              </p:cNvGrpSpPr>
              <p:nvPr/>
            </p:nvGrpSpPr>
            <p:grpSpPr bwMode="auto">
              <a:xfrm>
                <a:off x="2441" y="1877"/>
                <a:ext cx="609" cy="288"/>
                <a:chOff x="672" y="1776"/>
                <a:chExt cx="291" cy="288"/>
              </a:xfrm>
            </p:grpSpPr>
            <p:grpSp>
              <p:nvGrpSpPr>
                <p:cNvPr id="455" name="Group 120">
                  <a:extLst>
                    <a:ext uri="{FF2B5EF4-FFF2-40B4-BE49-F238E27FC236}">
                      <a16:creationId xmlns:a16="http://schemas.microsoft.com/office/drawing/2014/main" id="{20B31051-705E-9542-AFFC-72559BB0F9A8}"/>
                    </a:ext>
                  </a:extLst>
                </p:cNvPr>
                <p:cNvGrpSpPr>
                  <a:grpSpLocks/>
                </p:cNvGrpSpPr>
                <p:nvPr/>
              </p:nvGrpSpPr>
              <p:grpSpPr bwMode="auto">
                <a:xfrm>
                  <a:off x="672" y="1920"/>
                  <a:ext cx="145" cy="144"/>
                  <a:chOff x="672" y="1920"/>
                  <a:chExt cx="145" cy="144"/>
                </a:xfrm>
              </p:grpSpPr>
              <p:sp>
                <p:nvSpPr>
                  <p:cNvPr id="459" name="Line 121">
                    <a:extLst>
                      <a:ext uri="{FF2B5EF4-FFF2-40B4-BE49-F238E27FC236}">
                        <a16:creationId xmlns:a16="http://schemas.microsoft.com/office/drawing/2014/main" id="{01BB5816-7204-6647-BB2C-26310485E1B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0" name="Line 122">
                    <a:extLst>
                      <a:ext uri="{FF2B5EF4-FFF2-40B4-BE49-F238E27FC236}">
                        <a16:creationId xmlns:a16="http://schemas.microsoft.com/office/drawing/2014/main" id="{4F4B0D82-EAE7-2242-8DF1-F7B4FFACA8B7}"/>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56" name="Group 123">
                  <a:extLst>
                    <a:ext uri="{FF2B5EF4-FFF2-40B4-BE49-F238E27FC236}">
                      <a16:creationId xmlns:a16="http://schemas.microsoft.com/office/drawing/2014/main" id="{83006F75-5500-5748-938E-5D5C5F1A944F}"/>
                    </a:ext>
                  </a:extLst>
                </p:cNvPr>
                <p:cNvGrpSpPr>
                  <a:grpSpLocks/>
                </p:cNvGrpSpPr>
                <p:nvPr/>
              </p:nvGrpSpPr>
              <p:grpSpPr bwMode="auto">
                <a:xfrm>
                  <a:off x="818" y="1776"/>
                  <a:ext cx="145" cy="144"/>
                  <a:chOff x="672" y="1920"/>
                  <a:chExt cx="145" cy="144"/>
                </a:xfrm>
              </p:grpSpPr>
              <p:sp>
                <p:nvSpPr>
                  <p:cNvPr id="457" name="Line 124">
                    <a:extLst>
                      <a:ext uri="{FF2B5EF4-FFF2-40B4-BE49-F238E27FC236}">
                        <a16:creationId xmlns:a16="http://schemas.microsoft.com/office/drawing/2014/main" id="{A2CE2AD8-EED8-BB46-AAA0-229AB680F9E4}"/>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58" name="Line 125">
                    <a:extLst>
                      <a:ext uri="{FF2B5EF4-FFF2-40B4-BE49-F238E27FC236}">
                        <a16:creationId xmlns:a16="http://schemas.microsoft.com/office/drawing/2014/main" id="{9CA3C61B-AAE4-644C-902C-0FB0031DD00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51" name="Group 126">
                <a:extLst>
                  <a:ext uri="{FF2B5EF4-FFF2-40B4-BE49-F238E27FC236}">
                    <a16:creationId xmlns:a16="http://schemas.microsoft.com/office/drawing/2014/main" id="{0D5BD217-3E68-D04C-A046-D2DF3EC87AC2}"/>
                  </a:ext>
                </a:extLst>
              </p:cNvPr>
              <p:cNvGrpSpPr>
                <a:grpSpLocks/>
              </p:cNvGrpSpPr>
              <p:nvPr/>
            </p:nvGrpSpPr>
            <p:grpSpPr bwMode="auto">
              <a:xfrm>
                <a:off x="3045" y="1740"/>
                <a:ext cx="52" cy="144"/>
                <a:chOff x="672" y="1920"/>
                <a:chExt cx="145" cy="144"/>
              </a:xfrm>
            </p:grpSpPr>
            <p:sp>
              <p:nvSpPr>
                <p:cNvPr id="265" name="Line 127">
                  <a:extLst>
                    <a:ext uri="{FF2B5EF4-FFF2-40B4-BE49-F238E27FC236}">
                      <a16:creationId xmlns:a16="http://schemas.microsoft.com/office/drawing/2014/main" id="{63421A91-A260-604C-B7EF-CE53173E9262}"/>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54" name="Line 128">
                  <a:extLst>
                    <a:ext uri="{FF2B5EF4-FFF2-40B4-BE49-F238E27FC236}">
                      <a16:creationId xmlns:a16="http://schemas.microsoft.com/office/drawing/2014/main" id="{5ACCDE26-4AE7-474C-B0E6-D4317E90F076}"/>
                    </a:ext>
                  </a:extLst>
                </p:cNvPr>
                <p:cNvSpPr>
                  <a:spLocks noChangeShapeType="1"/>
                </p:cNvSpPr>
                <p:nvPr/>
              </p:nvSpPr>
              <p:spPr bwMode="auto">
                <a:xfrm rot="5400000">
                  <a:off x="745" y="1849"/>
                  <a:ext cx="0" cy="145"/>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2" name="Group 131">
                <a:extLst>
                  <a:ext uri="{FF2B5EF4-FFF2-40B4-BE49-F238E27FC236}">
                    <a16:creationId xmlns:a16="http://schemas.microsoft.com/office/drawing/2014/main" id="{C1AC9525-5797-124E-A677-A0A962D77858}"/>
                  </a:ext>
                </a:extLst>
              </p:cNvPr>
              <p:cNvGrpSpPr>
                <a:grpSpLocks/>
              </p:cNvGrpSpPr>
              <p:nvPr/>
            </p:nvGrpSpPr>
            <p:grpSpPr bwMode="auto">
              <a:xfrm>
                <a:off x="3092" y="1590"/>
                <a:ext cx="469" cy="144"/>
                <a:chOff x="672" y="1920"/>
                <a:chExt cx="145" cy="144"/>
              </a:xfrm>
            </p:grpSpPr>
            <p:sp>
              <p:nvSpPr>
                <p:cNvPr id="263" name="Line 132">
                  <a:extLst>
                    <a:ext uri="{FF2B5EF4-FFF2-40B4-BE49-F238E27FC236}">
                      <a16:creationId xmlns:a16="http://schemas.microsoft.com/office/drawing/2014/main" id="{1B85E59A-4AA2-5647-9EEB-87D45C3C98E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64" name="Line 133">
                  <a:extLst>
                    <a:ext uri="{FF2B5EF4-FFF2-40B4-BE49-F238E27FC236}">
                      <a16:creationId xmlns:a16="http://schemas.microsoft.com/office/drawing/2014/main" id="{82EE49D4-A79D-D041-AF79-59F7DB573960}"/>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3" name="Group 134">
                <a:extLst>
                  <a:ext uri="{FF2B5EF4-FFF2-40B4-BE49-F238E27FC236}">
                    <a16:creationId xmlns:a16="http://schemas.microsoft.com/office/drawing/2014/main" id="{514EDBAD-45E8-C341-9B6D-21A7A489FB39}"/>
                  </a:ext>
                </a:extLst>
              </p:cNvPr>
              <p:cNvGrpSpPr>
                <a:grpSpLocks/>
              </p:cNvGrpSpPr>
              <p:nvPr/>
            </p:nvGrpSpPr>
            <p:grpSpPr bwMode="auto">
              <a:xfrm>
                <a:off x="3550" y="1446"/>
                <a:ext cx="145" cy="144"/>
                <a:chOff x="672" y="1920"/>
                <a:chExt cx="145" cy="144"/>
              </a:xfrm>
            </p:grpSpPr>
            <p:sp>
              <p:nvSpPr>
                <p:cNvPr id="261" name="Line 135">
                  <a:extLst>
                    <a:ext uri="{FF2B5EF4-FFF2-40B4-BE49-F238E27FC236}">
                      <a16:creationId xmlns:a16="http://schemas.microsoft.com/office/drawing/2014/main" id="{C48631F1-3B13-5F46-8A45-26547347B97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62" name="Line 136">
                  <a:extLst>
                    <a:ext uri="{FF2B5EF4-FFF2-40B4-BE49-F238E27FC236}">
                      <a16:creationId xmlns:a16="http://schemas.microsoft.com/office/drawing/2014/main" id="{2650A6FC-C4D0-F54D-8D69-65B6EC19FF3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4" name="Group 137">
                <a:extLst>
                  <a:ext uri="{FF2B5EF4-FFF2-40B4-BE49-F238E27FC236}">
                    <a16:creationId xmlns:a16="http://schemas.microsoft.com/office/drawing/2014/main" id="{E11AEF40-3AE5-6745-964C-3A95695364E8}"/>
                  </a:ext>
                </a:extLst>
              </p:cNvPr>
              <p:cNvGrpSpPr>
                <a:grpSpLocks/>
              </p:cNvGrpSpPr>
              <p:nvPr/>
            </p:nvGrpSpPr>
            <p:grpSpPr bwMode="auto">
              <a:xfrm>
                <a:off x="3690" y="1156"/>
                <a:ext cx="87" cy="288"/>
                <a:chOff x="672" y="1776"/>
                <a:chExt cx="291" cy="288"/>
              </a:xfrm>
            </p:grpSpPr>
            <p:grpSp>
              <p:nvGrpSpPr>
                <p:cNvPr id="255" name="Group 138">
                  <a:extLst>
                    <a:ext uri="{FF2B5EF4-FFF2-40B4-BE49-F238E27FC236}">
                      <a16:creationId xmlns:a16="http://schemas.microsoft.com/office/drawing/2014/main" id="{1A362898-74D2-1544-8CB1-95EA79C25F8B}"/>
                    </a:ext>
                  </a:extLst>
                </p:cNvPr>
                <p:cNvGrpSpPr>
                  <a:grpSpLocks/>
                </p:cNvGrpSpPr>
                <p:nvPr/>
              </p:nvGrpSpPr>
              <p:grpSpPr bwMode="auto">
                <a:xfrm>
                  <a:off x="672" y="1920"/>
                  <a:ext cx="145" cy="144"/>
                  <a:chOff x="672" y="1920"/>
                  <a:chExt cx="145" cy="144"/>
                </a:xfrm>
              </p:grpSpPr>
              <p:sp>
                <p:nvSpPr>
                  <p:cNvPr id="259" name="Line 139">
                    <a:extLst>
                      <a:ext uri="{FF2B5EF4-FFF2-40B4-BE49-F238E27FC236}">
                        <a16:creationId xmlns:a16="http://schemas.microsoft.com/office/drawing/2014/main" id="{5C955EC5-AEF2-C840-94BF-ECDF7E721E3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60" name="Line 140">
                    <a:extLst>
                      <a:ext uri="{FF2B5EF4-FFF2-40B4-BE49-F238E27FC236}">
                        <a16:creationId xmlns:a16="http://schemas.microsoft.com/office/drawing/2014/main" id="{6DD8161A-D076-C84B-81F0-0A52F1549D55}"/>
                      </a:ext>
                    </a:extLst>
                  </p:cNvPr>
                  <p:cNvSpPr>
                    <a:spLocks noChangeShapeType="1"/>
                  </p:cNvSpPr>
                  <p:nvPr/>
                </p:nvSpPr>
                <p:spPr bwMode="auto">
                  <a:xfrm rot="5400000">
                    <a:off x="744"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6" name="Group 141">
                  <a:extLst>
                    <a:ext uri="{FF2B5EF4-FFF2-40B4-BE49-F238E27FC236}">
                      <a16:creationId xmlns:a16="http://schemas.microsoft.com/office/drawing/2014/main" id="{C22A4CBA-7C11-AD40-BFCC-9555A0FC6E95}"/>
                    </a:ext>
                  </a:extLst>
                </p:cNvPr>
                <p:cNvGrpSpPr>
                  <a:grpSpLocks/>
                </p:cNvGrpSpPr>
                <p:nvPr/>
              </p:nvGrpSpPr>
              <p:grpSpPr bwMode="auto">
                <a:xfrm>
                  <a:off x="818" y="1776"/>
                  <a:ext cx="145" cy="144"/>
                  <a:chOff x="672" y="1920"/>
                  <a:chExt cx="145" cy="144"/>
                </a:xfrm>
              </p:grpSpPr>
              <p:sp>
                <p:nvSpPr>
                  <p:cNvPr id="257" name="Line 142">
                    <a:extLst>
                      <a:ext uri="{FF2B5EF4-FFF2-40B4-BE49-F238E27FC236}">
                        <a16:creationId xmlns:a16="http://schemas.microsoft.com/office/drawing/2014/main" id="{D34B9002-AD10-5D4B-93B9-4CB7E3CFC3F9}"/>
                      </a:ext>
                    </a:extLst>
                  </p:cNvPr>
                  <p:cNvSpPr>
                    <a:spLocks noChangeShapeType="1"/>
                  </p:cNvSpPr>
                  <p:nvPr/>
                </p:nvSpPr>
                <p:spPr bwMode="auto">
                  <a:xfrm>
                    <a:off x="673"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58" name="Line 143">
                    <a:extLst>
                      <a:ext uri="{FF2B5EF4-FFF2-40B4-BE49-F238E27FC236}">
                        <a16:creationId xmlns:a16="http://schemas.microsoft.com/office/drawing/2014/main" id="{80DF59F4-160E-D045-8986-77B568B3A67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sp>
          <p:nvSpPr>
            <p:cNvPr id="244" name="Text Box 152">
              <a:extLst>
                <a:ext uri="{FF2B5EF4-FFF2-40B4-BE49-F238E27FC236}">
                  <a16:creationId xmlns:a16="http://schemas.microsoft.com/office/drawing/2014/main" id="{7EB75F6E-9A0B-7248-957A-DF95A2A9F96B}"/>
                </a:ext>
              </a:extLst>
            </p:cNvPr>
            <p:cNvSpPr txBox="1">
              <a:spLocks noChangeArrowheads="1"/>
            </p:cNvSpPr>
            <p:nvPr/>
          </p:nvSpPr>
          <p:spPr bwMode="auto">
            <a:xfrm>
              <a:off x="1737" y="1724"/>
              <a:ext cx="664" cy="58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19050">
                  <a:solidFill>
                    <a:schemeClr val="tx1"/>
                  </a:solidFill>
                  <a:prstDash val="sysDot"/>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variable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network</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delay</a:t>
              </a:r>
            </a:p>
          </p:txBody>
        </p:sp>
        <p:sp>
          <p:nvSpPr>
            <p:cNvPr id="245" name="Line 153">
              <a:extLst>
                <a:ext uri="{FF2B5EF4-FFF2-40B4-BE49-F238E27FC236}">
                  <a16:creationId xmlns:a16="http://schemas.microsoft.com/office/drawing/2014/main" id="{A758800A-7C03-9644-8754-5F8514AC77B8}"/>
                </a:ext>
              </a:extLst>
            </p:cNvPr>
            <p:cNvSpPr>
              <a:spLocks noChangeShapeType="1"/>
            </p:cNvSpPr>
            <p:nvPr/>
          </p:nvSpPr>
          <p:spPr bwMode="auto">
            <a:xfrm>
              <a:off x="1572" y="1938"/>
              <a:ext cx="1098" cy="0"/>
            </a:xfrm>
            <a:prstGeom prst="line">
              <a:avLst/>
            </a:prstGeom>
            <a:noFill/>
            <a:ln w="19050">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46" name="Text Box 197">
              <a:extLst>
                <a:ext uri="{FF2B5EF4-FFF2-40B4-BE49-F238E27FC236}">
                  <a16:creationId xmlns:a16="http://schemas.microsoft.com/office/drawing/2014/main" id="{E2D57BCC-95D4-B846-8D60-5061813600C5}"/>
                </a:ext>
              </a:extLst>
            </p:cNvPr>
            <p:cNvSpPr txBox="1">
              <a:spLocks noChangeArrowheads="1"/>
            </p:cNvSpPr>
            <p:nvPr/>
          </p:nvSpPr>
          <p:spPr bwMode="auto">
            <a:xfrm>
              <a:off x="2651" y="1196"/>
              <a:ext cx="875" cy="40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client video</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reception</a:t>
              </a:r>
            </a:p>
          </p:txBody>
        </p:sp>
      </p:grpSp>
      <p:grpSp>
        <p:nvGrpSpPr>
          <p:cNvPr id="471" name="Group 203">
            <a:extLst>
              <a:ext uri="{FF2B5EF4-FFF2-40B4-BE49-F238E27FC236}">
                <a16:creationId xmlns:a16="http://schemas.microsoft.com/office/drawing/2014/main" id="{0A5D4D99-D2D3-5145-8C99-4359533C8DB5}"/>
              </a:ext>
            </a:extLst>
          </p:cNvPr>
          <p:cNvGrpSpPr>
            <a:grpSpLocks/>
          </p:cNvGrpSpPr>
          <p:nvPr/>
        </p:nvGrpSpPr>
        <p:grpSpPr bwMode="auto">
          <a:xfrm>
            <a:off x="4582549" y="1983556"/>
            <a:ext cx="5226054" cy="3214688"/>
            <a:chOff x="1874" y="1138"/>
            <a:chExt cx="3292" cy="2025"/>
          </a:xfrm>
        </p:grpSpPr>
        <p:grpSp>
          <p:nvGrpSpPr>
            <p:cNvPr id="472" name="Group 155">
              <a:extLst>
                <a:ext uri="{FF2B5EF4-FFF2-40B4-BE49-F238E27FC236}">
                  <a16:creationId xmlns:a16="http://schemas.microsoft.com/office/drawing/2014/main" id="{07264358-3F6F-F34E-A331-1214EAB8088F}"/>
                </a:ext>
              </a:extLst>
            </p:cNvPr>
            <p:cNvGrpSpPr>
              <a:grpSpLocks/>
            </p:cNvGrpSpPr>
            <p:nvPr/>
          </p:nvGrpSpPr>
          <p:grpSpPr bwMode="auto">
            <a:xfrm>
              <a:off x="2784" y="1138"/>
              <a:ext cx="1608" cy="1591"/>
              <a:chOff x="648" y="1147"/>
              <a:chExt cx="1608" cy="1591"/>
            </a:xfrm>
          </p:grpSpPr>
          <p:grpSp>
            <p:nvGrpSpPr>
              <p:cNvPr id="477" name="Group 156">
                <a:extLst>
                  <a:ext uri="{FF2B5EF4-FFF2-40B4-BE49-F238E27FC236}">
                    <a16:creationId xmlns:a16="http://schemas.microsoft.com/office/drawing/2014/main" id="{E2731D05-9C4A-504E-ADE0-6F211B66B536}"/>
                  </a:ext>
                </a:extLst>
              </p:cNvPr>
              <p:cNvGrpSpPr>
                <a:grpSpLocks/>
              </p:cNvGrpSpPr>
              <p:nvPr/>
            </p:nvGrpSpPr>
            <p:grpSpPr bwMode="auto">
              <a:xfrm>
                <a:off x="648" y="1725"/>
                <a:ext cx="1024" cy="1013"/>
                <a:chOff x="672" y="1071"/>
                <a:chExt cx="1024" cy="1013"/>
              </a:xfrm>
            </p:grpSpPr>
            <p:grpSp>
              <p:nvGrpSpPr>
                <p:cNvPr id="493" name="Group 157">
                  <a:extLst>
                    <a:ext uri="{FF2B5EF4-FFF2-40B4-BE49-F238E27FC236}">
                      <a16:creationId xmlns:a16="http://schemas.microsoft.com/office/drawing/2014/main" id="{7FC78464-051F-134D-8FAE-FBAF0F550A82}"/>
                    </a:ext>
                  </a:extLst>
                </p:cNvPr>
                <p:cNvGrpSpPr>
                  <a:grpSpLocks/>
                </p:cNvGrpSpPr>
                <p:nvPr/>
              </p:nvGrpSpPr>
              <p:grpSpPr bwMode="auto">
                <a:xfrm>
                  <a:off x="672" y="1506"/>
                  <a:ext cx="583" cy="578"/>
                  <a:chOff x="672" y="1486"/>
                  <a:chExt cx="583" cy="578"/>
                </a:xfrm>
              </p:grpSpPr>
              <p:grpSp>
                <p:nvGrpSpPr>
                  <p:cNvPr id="504" name="Group 158">
                    <a:extLst>
                      <a:ext uri="{FF2B5EF4-FFF2-40B4-BE49-F238E27FC236}">
                        <a16:creationId xmlns:a16="http://schemas.microsoft.com/office/drawing/2014/main" id="{3F92BA0B-BE53-FA46-BC59-59D252B71F86}"/>
                      </a:ext>
                    </a:extLst>
                  </p:cNvPr>
                  <p:cNvGrpSpPr>
                    <a:grpSpLocks/>
                  </p:cNvGrpSpPr>
                  <p:nvPr/>
                </p:nvGrpSpPr>
                <p:grpSpPr bwMode="auto">
                  <a:xfrm>
                    <a:off x="672" y="1776"/>
                    <a:ext cx="291" cy="288"/>
                    <a:chOff x="672" y="1776"/>
                    <a:chExt cx="291" cy="288"/>
                  </a:xfrm>
                </p:grpSpPr>
                <p:grpSp>
                  <p:nvGrpSpPr>
                    <p:cNvPr id="512" name="Group 159">
                      <a:extLst>
                        <a:ext uri="{FF2B5EF4-FFF2-40B4-BE49-F238E27FC236}">
                          <a16:creationId xmlns:a16="http://schemas.microsoft.com/office/drawing/2014/main" id="{085B4E92-95EE-3643-A0DC-D7033658CC4A}"/>
                        </a:ext>
                      </a:extLst>
                    </p:cNvPr>
                    <p:cNvGrpSpPr>
                      <a:grpSpLocks/>
                    </p:cNvGrpSpPr>
                    <p:nvPr/>
                  </p:nvGrpSpPr>
                  <p:grpSpPr bwMode="auto">
                    <a:xfrm>
                      <a:off x="672" y="1920"/>
                      <a:ext cx="145" cy="144"/>
                      <a:chOff x="672" y="1920"/>
                      <a:chExt cx="145" cy="144"/>
                    </a:xfrm>
                  </p:grpSpPr>
                  <p:sp>
                    <p:nvSpPr>
                      <p:cNvPr id="516" name="Line 160">
                        <a:extLst>
                          <a:ext uri="{FF2B5EF4-FFF2-40B4-BE49-F238E27FC236}">
                            <a16:creationId xmlns:a16="http://schemas.microsoft.com/office/drawing/2014/main" id="{4CCBADDF-3AAD-244C-84F2-955713D33B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17" name="Line 161">
                        <a:extLst>
                          <a:ext uri="{FF2B5EF4-FFF2-40B4-BE49-F238E27FC236}">
                            <a16:creationId xmlns:a16="http://schemas.microsoft.com/office/drawing/2014/main" id="{60DD74BD-68A2-D642-9D61-2E97298246D9}"/>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513" name="Group 162">
                      <a:extLst>
                        <a:ext uri="{FF2B5EF4-FFF2-40B4-BE49-F238E27FC236}">
                          <a16:creationId xmlns:a16="http://schemas.microsoft.com/office/drawing/2014/main" id="{C1989A72-D268-824D-9875-979E1F6D2191}"/>
                        </a:ext>
                      </a:extLst>
                    </p:cNvPr>
                    <p:cNvGrpSpPr>
                      <a:grpSpLocks/>
                    </p:cNvGrpSpPr>
                    <p:nvPr/>
                  </p:nvGrpSpPr>
                  <p:grpSpPr bwMode="auto">
                    <a:xfrm>
                      <a:off x="818" y="1776"/>
                      <a:ext cx="145" cy="144"/>
                      <a:chOff x="672" y="1920"/>
                      <a:chExt cx="145" cy="144"/>
                    </a:xfrm>
                  </p:grpSpPr>
                  <p:sp>
                    <p:nvSpPr>
                      <p:cNvPr id="514" name="Line 163">
                        <a:extLst>
                          <a:ext uri="{FF2B5EF4-FFF2-40B4-BE49-F238E27FC236}">
                            <a16:creationId xmlns:a16="http://schemas.microsoft.com/office/drawing/2014/main" id="{E2822205-D42B-A942-A638-4E9E35216C0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15" name="Line 164">
                        <a:extLst>
                          <a:ext uri="{FF2B5EF4-FFF2-40B4-BE49-F238E27FC236}">
                            <a16:creationId xmlns:a16="http://schemas.microsoft.com/office/drawing/2014/main" id="{CBDD1753-3892-2E48-9E57-9DF5FF1106E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505" name="Group 165">
                    <a:extLst>
                      <a:ext uri="{FF2B5EF4-FFF2-40B4-BE49-F238E27FC236}">
                        <a16:creationId xmlns:a16="http://schemas.microsoft.com/office/drawing/2014/main" id="{E13E93F8-7EEA-CD42-AF90-CE67AC1026A4}"/>
                      </a:ext>
                    </a:extLst>
                  </p:cNvPr>
                  <p:cNvGrpSpPr>
                    <a:grpSpLocks/>
                  </p:cNvGrpSpPr>
                  <p:nvPr/>
                </p:nvGrpSpPr>
                <p:grpSpPr bwMode="auto">
                  <a:xfrm>
                    <a:off x="964" y="1486"/>
                    <a:ext cx="291" cy="288"/>
                    <a:chOff x="672" y="1776"/>
                    <a:chExt cx="291" cy="288"/>
                  </a:xfrm>
                </p:grpSpPr>
                <p:grpSp>
                  <p:nvGrpSpPr>
                    <p:cNvPr id="506" name="Group 166">
                      <a:extLst>
                        <a:ext uri="{FF2B5EF4-FFF2-40B4-BE49-F238E27FC236}">
                          <a16:creationId xmlns:a16="http://schemas.microsoft.com/office/drawing/2014/main" id="{40324903-D84E-FE42-8880-F5D6F8A53F34}"/>
                        </a:ext>
                      </a:extLst>
                    </p:cNvPr>
                    <p:cNvGrpSpPr>
                      <a:grpSpLocks/>
                    </p:cNvGrpSpPr>
                    <p:nvPr/>
                  </p:nvGrpSpPr>
                  <p:grpSpPr bwMode="auto">
                    <a:xfrm>
                      <a:off x="672" y="1920"/>
                      <a:ext cx="145" cy="144"/>
                      <a:chOff x="672" y="1920"/>
                      <a:chExt cx="145" cy="144"/>
                    </a:xfrm>
                  </p:grpSpPr>
                  <p:sp>
                    <p:nvSpPr>
                      <p:cNvPr id="510" name="Line 167">
                        <a:extLst>
                          <a:ext uri="{FF2B5EF4-FFF2-40B4-BE49-F238E27FC236}">
                            <a16:creationId xmlns:a16="http://schemas.microsoft.com/office/drawing/2014/main" id="{B3E7679D-902C-D144-A1D7-B871E1CE6AC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11" name="Line 168">
                        <a:extLst>
                          <a:ext uri="{FF2B5EF4-FFF2-40B4-BE49-F238E27FC236}">
                            <a16:creationId xmlns:a16="http://schemas.microsoft.com/office/drawing/2014/main" id="{3CDD5500-6D60-1041-B4A6-4098D994E12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507" name="Group 169">
                      <a:extLst>
                        <a:ext uri="{FF2B5EF4-FFF2-40B4-BE49-F238E27FC236}">
                          <a16:creationId xmlns:a16="http://schemas.microsoft.com/office/drawing/2014/main" id="{9B075E85-842D-8943-A399-F54A797ECE6E}"/>
                        </a:ext>
                      </a:extLst>
                    </p:cNvPr>
                    <p:cNvGrpSpPr>
                      <a:grpSpLocks/>
                    </p:cNvGrpSpPr>
                    <p:nvPr/>
                  </p:nvGrpSpPr>
                  <p:grpSpPr bwMode="auto">
                    <a:xfrm>
                      <a:off x="818" y="1776"/>
                      <a:ext cx="145" cy="144"/>
                      <a:chOff x="672" y="1920"/>
                      <a:chExt cx="145" cy="144"/>
                    </a:xfrm>
                  </p:grpSpPr>
                  <p:sp>
                    <p:nvSpPr>
                      <p:cNvPr id="508" name="Line 170">
                        <a:extLst>
                          <a:ext uri="{FF2B5EF4-FFF2-40B4-BE49-F238E27FC236}">
                            <a16:creationId xmlns:a16="http://schemas.microsoft.com/office/drawing/2014/main" id="{9D762FA7-59F0-DA45-9D27-B2CF3B8BA56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09" name="Line 171">
                        <a:extLst>
                          <a:ext uri="{FF2B5EF4-FFF2-40B4-BE49-F238E27FC236}">
                            <a16:creationId xmlns:a16="http://schemas.microsoft.com/office/drawing/2014/main" id="{087EFDEE-BDC8-064C-88E6-C6513D297CE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nvGrpSpPr>
                <p:cNvPr id="494" name="Group 172">
                  <a:extLst>
                    <a:ext uri="{FF2B5EF4-FFF2-40B4-BE49-F238E27FC236}">
                      <a16:creationId xmlns:a16="http://schemas.microsoft.com/office/drawing/2014/main" id="{647341C8-FCBB-8240-BABA-9DA1ABC3B5DE}"/>
                    </a:ext>
                  </a:extLst>
                </p:cNvPr>
                <p:cNvGrpSpPr>
                  <a:grpSpLocks/>
                </p:cNvGrpSpPr>
                <p:nvPr/>
              </p:nvGrpSpPr>
              <p:grpSpPr bwMode="auto">
                <a:xfrm>
                  <a:off x="1259" y="1217"/>
                  <a:ext cx="291" cy="288"/>
                  <a:chOff x="672" y="1776"/>
                  <a:chExt cx="291" cy="288"/>
                </a:xfrm>
              </p:grpSpPr>
              <p:grpSp>
                <p:nvGrpSpPr>
                  <p:cNvPr id="498" name="Group 173">
                    <a:extLst>
                      <a:ext uri="{FF2B5EF4-FFF2-40B4-BE49-F238E27FC236}">
                        <a16:creationId xmlns:a16="http://schemas.microsoft.com/office/drawing/2014/main" id="{99A07B8A-25DE-DB4F-B10F-551AD5751153}"/>
                      </a:ext>
                    </a:extLst>
                  </p:cNvPr>
                  <p:cNvGrpSpPr>
                    <a:grpSpLocks/>
                  </p:cNvGrpSpPr>
                  <p:nvPr/>
                </p:nvGrpSpPr>
                <p:grpSpPr bwMode="auto">
                  <a:xfrm>
                    <a:off x="672" y="1920"/>
                    <a:ext cx="145" cy="144"/>
                    <a:chOff x="672" y="1920"/>
                    <a:chExt cx="145" cy="144"/>
                  </a:xfrm>
                </p:grpSpPr>
                <p:sp>
                  <p:nvSpPr>
                    <p:cNvPr id="502" name="Line 174">
                      <a:extLst>
                        <a:ext uri="{FF2B5EF4-FFF2-40B4-BE49-F238E27FC236}">
                          <a16:creationId xmlns:a16="http://schemas.microsoft.com/office/drawing/2014/main" id="{459607AA-BBEC-A64A-A370-920FB0AA6660}"/>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03" name="Line 175">
                      <a:extLst>
                        <a:ext uri="{FF2B5EF4-FFF2-40B4-BE49-F238E27FC236}">
                          <a16:creationId xmlns:a16="http://schemas.microsoft.com/office/drawing/2014/main" id="{A9BA5078-706D-CA40-8B4F-E87C7F4DEDB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99" name="Group 176">
                    <a:extLst>
                      <a:ext uri="{FF2B5EF4-FFF2-40B4-BE49-F238E27FC236}">
                        <a16:creationId xmlns:a16="http://schemas.microsoft.com/office/drawing/2014/main" id="{C5B29228-B2C4-104D-8F6E-776223508277}"/>
                      </a:ext>
                    </a:extLst>
                  </p:cNvPr>
                  <p:cNvGrpSpPr>
                    <a:grpSpLocks/>
                  </p:cNvGrpSpPr>
                  <p:nvPr/>
                </p:nvGrpSpPr>
                <p:grpSpPr bwMode="auto">
                  <a:xfrm>
                    <a:off x="818" y="1776"/>
                    <a:ext cx="145" cy="144"/>
                    <a:chOff x="672" y="1920"/>
                    <a:chExt cx="145" cy="144"/>
                  </a:xfrm>
                </p:grpSpPr>
                <p:sp>
                  <p:nvSpPr>
                    <p:cNvPr id="500" name="Line 177">
                      <a:extLst>
                        <a:ext uri="{FF2B5EF4-FFF2-40B4-BE49-F238E27FC236}">
                          <a16:creationId xmlns:a16="http://schemas.microsoft.com/office/drawing/2014/main" id="{AB6FB84E-6945-224D-9263-1A3379FADD9B}"/>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01" name="Line 178">
                      <a:extLst>
                        <a:ext uri="{FF2B5EF4-FFF2-40B4-BE49-F238E27FC236}">
                          <a16:creationId xmlns:a16="http://schemas.microsoft.com/office/drawing/2014/main" id="{EACF4AEF-2DA0-BF4C-860B-B166C57159C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495" name="Group 179">
                  <a:extLst>
                    <a:ext uri="{FF2B5EF4-FFF2-40B4-BE49-F238E27FC236}">
                      <a16:creationId xmlns:a16="http://schemas.microsoft.com/office/drawing/2014/main" id="{B94E0988-88DB-A949-B923-553FDE2D79CB}"/>
                    </a:ext>
                  </a:extLst>
                </p:cNvPr>
                <p:cNvGrpSpPr>
                  <a:grpSpLocks/>
                </p:cNvGrpSpPr>
                <p:nvPr/>
              </p:nvGrpSpPr>
              <p:grpSpPr bwMode="auto">
                <a:xfrm>
                  <a:off x="1551" y="1071"/>
                  <a:ext cx="145" cy="144"/>
                  <a:chOff x="672" y="1920"/>
                  <a:chExt cx="145" cy="144"/>
                </a:xfrm>
              </p:grpSpPr>
              <p:sp>
                <p:nvSpPr>
                  <p:cNvPr id="496" name="Line 180">
                    <a:extLst>
                      <a:ext uri="{FF2B5EF4-FFF2-40B4-BE49-F238E27FC236}">
                        <a16:creationId xmlns:a16="http://schemas.microsoft.com/office/drawing/2014/main" id="{7610B0EF-3671-9B47-8937-955B079514F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97" name="Line 181">
                    <a:extLst>
                      <a:ext uri="{FF2B5EF4-FFF2-40B4-BE49-F238E27FC236}">
                        <a16:creationId xmlns:a16="http://schemas.microsoft.com/office/drawing/2014/main" id="{1BD97D86-FC68-8941-AE16-6F13A0D4BED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478" name="Group 182">
                <a:extLst>
                  <a:ext uri="{FF2B5EF4-FFF2-40B4-BE49-F238E27FC236}">
                    <a16:creationId xmlns:a16="http://schemas.microsoft.com/office/drawing/2014/main" id="{91BD84F8-614F-EE49-8B30-EB628E008C68}"/>
                  </a:ext>
                </a:extLst>
              </p:cNvPr>
              <p:cNvGrpSpPr>
                <a:grpSpLocks/>
              </p:cNvGrpSpPr>
              <p:nvPr/>
            </p:nvGrpSpPr>
            <p:grpSpPr bwMode="auto">
              <a:xfrm>
                <a:off x="1673" y="1147"/>
                <a:ext cx="583" cy="578"/>
                <a:chOff x="672" y="1486"/>
                <a:chExt cx="583" cy="578"/>
              </a:xfrm>
            </p:grpSpPr>
            <p:grpSp>
              <p:nvGrpSpPr>
                <p:cNvPr id="479" name="Group 183">
                  <a:extLst>
                    <a:ext uri="{FF2B5EF4-FFF2-40B4-BE49-F238E27FC236}">
                      <a16:creationId xmlns:a16="http://schemas.microsoft.com/office/drawing/2014/main" id="{6B3D007C-D887-E846-ABE5-9D65BE55F5F3}"/>
                    </a:ext>
                  </a:extLst>
                </p:cNvPr>
                <p:cNvGrpSpPr>
                  <a:grpSpLocks/>
                </p:cNvGrpSpPr>
                <p:nvPr/>
              </p:nvGrpSpPr>
              <p:grpSpPr bwMode="auto">
                <a:xfrm>
                  <a:off x="672" y="1776"/>
                  <a:ext cx="291" cy="288"/>
                  <a:chOff x="672" y="1776"/>
                  <a:chExt cx="291" cy="288"/>
                </a:xfrm>
              </p:grpSpPr>
              <p:grpSp>
                <p:nvGrpSpPr>
                  <p:cNvPr id="487" name="Group 184">
                    <a:extLst>
                      <a:ext uri="{FF2B5EF4-FFF2-40B4-BE49-F238E27FC236}">
                        <a16:creationId xmlns:a16="http://schemas.microsoft.com/office/drawing/2014/main" id="{0F4A8FB1-234D-A74B-A92E-F105987D2A82}"/>
                      </a:ext>
                    </a:extLst>
                  </p:cNvPr>
                  <p:cNvGrpSpPr>
                    <a:grpSpLocks/>
                  </p:cNvGrpSpPr>
                  <p:nvPr/>
                </p:nvGrpSpPr>
                <p:grpSpPr bwMode="auto">
                  <a:xfrm>
                    <a:off x="672" y="1920"/>
                    <a:ext cx="145" cy="144"/>
                    <a:chOff x="672" y="1920"/>
                    <a:chExt cx="145" cy="144"/>
                  </a:xfrm>
                </p:grpSpPr>
                <p:sp>
                  <p:nvSpPr>
                    <p:cNvPr id="491" name="Line 185">
                      <a:extLst>
                        <a:ext uri="{FF2B5EF4-FFF2-40B4-BE49-F238E27FC236}">
                          <a16:creationId xmlns:a16="http://schemas.microsoft.com/office/drawing/2014/main" id="{D952B360-FBAF-2741-81A1-732D48B651B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92" name="Line 186">
                      <a:extLst>
                        <a:ext uri="{FF2B5EF4-FFF2-40B4-BE49-F238E27FC236}">
                          <a16:creationId xmlns:a16="http://schemas.microsoft.com/office/drawing/2014/main" id="{AEAD8438-5EA8-234A-A2B5-555235A30D9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88" name="Group 187">
                    <a:extLst>
                      <a:ext uri="{FF2B5EF4-FFF2-40B4-BE49-F238E27FC236}">
                        <a16:creationId xmlns:a16="http://schemas.microsoft.com/office/drawing/2014/main" id="{577925E6-FFEB-3A40-9E76-8B98C0C87A0C}"/>
                      </a:ext>
                    </a:extLst>
                  </p:cNvPr>
                  <p:cNvGrpSpPr>
                    <a:grpSpLocks/>
                  </p:cNvGrpSpPr>
                  <p:nvPr/>
                </p:nvGrpSpPr>
                <p:grpSpPr bwMode="auto">
                  <a:xfrm>
                    <a:off x="818" y="1776"/>
                    <a:ext cx="145" cy="144"/>
                    <a:chOff x="672" y="1920"/>
                    <a:chExt cx="145" cy="144"/>
                  </a:xfrm>
                </p:grpSpPr>
                <p:sp>
                  <p:nvSpPr>
                    <p:cNvPr id="489" name="Line 188">
                      <a:extLst>
                        <a:ext uri="{FF2B5EF4-FFF2-40B4-BE49-F238E27FC236}">
                          <a16:creationId xmlns:a16="http://schemas.microsoft.com/office/drawing/2014/main" id="{2E6E6815-69E5-D04B-9ABA-E40A83C8821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90" name="Line 189">
                      <a:extLst>
                        <a:ext uri="{FF2B5EF4-FFF2-40B4-BE49-F238E27FC236}">
                          <a16:creationId xmlns:a16="http://schemas.microsoft.com/office/drawing/2014/main" id="{8BCCFECC-5324-5845-A48C-BB1D60CCAC6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480" name="Group 190">
                  <a:extLst>
                    <a:ext uri="{FF2B5EF4-FFF2-40B4-BE49-F238E27FC236}">
                      <a16:creationId xmlns:a16="http://schemas.microsoft.com/office/drawing/2014/main" id="{61B305A6-EEB9-964C-9E04-C9D42306C3A3}"/>
                    </a:ext>
                  </a:extLst>
                </p:cNvPr>
                <p:cNvGrpSpPr>
                  <a:grpSpLocks/>
                </p:cNvGrpSpPr>
                <p:nvPr/>
              </p:nvGrpSpPr>
              <p:grpSpPr bwMode="auto">
                <a:xfrm>
                  <a:off x="964" y="1486"/>
                  <a:ext cx="291" cy="288"/>
                  <a:chOff x="672" y="1776"/>
                  <a:chExt cx="291" cy="288"/>
                </a:xfrm>
              </p:grpSpPr>
              <p:grpSp>
                <p:nvGrpSpPr>
                  <p:cNvPr id="481" name="Group 191">
                    <a:extLst>
                      <a:ext uri="{FF2B5EF4-FFF2-40B4-BE49-F238E27FC236}">
                        <a16:creationId xmlns:a16="http://schemas.microsoft.com/office/drawing/2014/main" id="{FCF6C6CD-53CA-294C-9163-FFBDA5D874D0}"/>
                      </a:ext>
                    </a:extLst>
                  </p:cNvPr>
                  <p:cNvGrpSpPr>
                    <a:grpSpLocks/>
                  </p:cNvGrpSpPr>
                  <p:nvPr/>
                </p:nvGrpSpPr>
                <p:grpSpPr bwMode="auto">
                  <a:xfrm>
                    <a:off x="672" y="1920"/>
                    <a:ext cx="145" cy="144"/>
                    <a:chOff x="672" y="1920"/>
                    <a:chExt cx="145" cy="144"/>
                  </a:xfrm>
                </p:grpSpPr>
                <p:sp>
                  <p:nvSpPr>
                    <p:cNvPr id="485" name="Line 192">
                      <a:extLst>
                        <a:ext uri="{FF2B5EF4-FFF2-40B4-BE49-F238E27FC236}">
                          <a16:creationId xmlns:a16="http://schemas.microsoft.com/office/drawing/2014/main" id="{710DA281-9270-3141-831A-EF64A8D11BD1}"/>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86" name="Line 193">
                      <a:extLst>
                        <a:ext uri="{FF2B5EF4-FFF2-40B4-BE49-F238E27FC236}">
                          <a16:creationId xmlns:a16="http://schemas.microsoft.com/office/drawing/2014/main" id="{D28C55A7-2B25-F842-9E06-6A5686B46B6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82" name="Group 194">
                    <a:extLst>
                      <a:ext uri="{FF2B5EF4-FFF2-40B4-BE49-F238E27FC236}">
                        <a16:creationId xmlns:a16="http://schemas.microsoft.com/office/drawing/2014/main" id="{DEEA721B-C219-8245-A0C0-33633AEDE757}"/>
                      </a:ext>
                    </a:extLst>
                  </p:cNvPr>
                  <p:cNvGrpSpPr>
                    <a:grpSpLocks/>
                  </p:cNvGrpSpPr>
                  <p:nvPr/>
                </p:nvGrpSpPr>
                <p:grpSpPr bwMode="auto">
                  <a:xfrm>
                    <a:off x="818" y="1776"/>
                    <a:ext cx="145" cy="144"/>
                    <a:chOff x="672" y="1920"/>
                    <a:chExt cx="145" cy="144"/>
                  </a:xfrm>
                </p:grpSpPr>
                <p:sp>
                  <p:nvSpPr>
                    <p:cNvPr id="483" name="Line 195">
                      <a:extLst>
                        <a:ext uri="{FF2B5EF4-FFF2-40B4-BE49-F238E27FC236}">
                          <a16:creationId xmlns:a16="http://schemas.microsoft.com/office/drawing/2014/main" id="{0A50F111-740E-7940-AB52-4CFF0F471D8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84" name="Line 196">
                      <a:extLst>
                        <a:ext uri="{FF2B5EF4-FFF2-40B4-BE49-F238E27FC236}">
                          <a16:creationId xmlns:a16="http://schemas.microsoft.com/office/drawing/2014/main" id="{90766983-5BAF-F14B-8DDD-484D026ADE37}"/>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sp>
          <p:nvSpPr>
            <p:cNvPr id="473" name="Text Box 199">
              <a:extLst>
                <a:ext uri="{FF2B5EF4-FFF2-40B4-BE49-F238E27FC236}">
                  <a16:creationId xmlns:a16="http://schemas.microsoft.com/office/drawing/2014/main" id="{3A6E3EE9-BAAF-5B45-BD91-B018F71B86FF}"/>
                </a:ext>
              </a:extLst>
            </p:cNvPr>
            <p:cNvSpPr txBox="1">
              <a:spLocks noChangeArrowheads="1"/>
            </p:cNvSpPr>
            <p:nvPr/>
          </p:nvSpPr>
          <p:spPr bwMode="auto">
            <a:xfrm>
              <a:off x="3956" y="1225"/>
              <a:ext cx="1210" cy="58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       constant bit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     rate 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 playout at client</a:t>
              </a:r>
            </a:p>
          </p:txBody>
        </p:sp>
        <p:grpSp>
          <p:nvGrpSpPr>
            <p:cNvPr id="474" name="Group 202">
              <a:extLst>
                <a:ext uri="{FF2B5EF4-FFF2-40B4-BE49-F238E27FC236}">
                  <a16:creationId xmlns:a16="http://schemas.microsoft.com/office/drawing/2014/main" id="{B198ACDA-9CD7-7242-AB89-3C394AE5E3CF}"/>
                </a:ext>
              </a:extLst>
            </p:cNvPr>
            <p:cNvGrpSpPr>
              <a:grpSpLocks/>
            </p:cNvGrpSpPr>
            <p:nvPr/>
          </p:nvGrpSpPr>
          <p:grpSpPr bwMode="auto">
            <a:xfrm>
              <a:off x="1874" y="2756"/>
              <a:ext cx="1059" cy="407"/>
              <a:chOff x="1874" y="2756"/>
              <a:chExt cx="1059" cy="407"/>
            </a:xfrm>
          </p:grpSpPr>
          <p:sp>
            <p:nvSpPr>
              <p:cNvPr id="475" name="Text Box 144">
                <a:extLst>
                  <a:ext uri="{FF2B5EF4-FFF2-40B4-BE49-F238E27FC236}">
                    <a16:creationId xmlns:a16="http://schemas.microsoft.com/office/drawing/2014/main" id="{42AFCD94-B607-E042-AA0B-D3DA3754807A}"/>
                  </a:ext>
                </a:extLst>
              </p:cNvPr>
              <p:cNvSpPr txBox="1">
                <a:spLocks noChangeArrowheads="1"/>
              </p:cNvSpPr>
              <p:nvPr/>
            </p:nvSpPr>
            <p:spPr bwMode="auto">
              <a:xfrm>
                <a:off x="1874" y="2756"/>
                <a:ext cx="1059" cy="40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client playout</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delay</a:t>
                </a:r>
              </a:p>
            </p:txBody>
          </p:sp>
          <p:sp>
            <p:nvSpPr>
              <p:cNvPr id="476" name="Line 200">
                <a:extLst>
                  <a:ext uri="{FF2B5EF4-FFF2-40B4-BE49-F238E27FC236}">
                    <a16:creationId xmlns:a16="http://schemas.microsoft.com/office/drawing/2014/main" id="{B2F37120-6CC9-8B41-A98D-BBB28D8C424F}"/>
                  </a:ext>
                </a:extLst>
              </p:cNvPr>
              <p:cNvSpPr>
                <a:spLocks noChangeShapeType="1"/>
              </p:cNvSpPr>
              <p:nvPr/>
            </p:nvSpPr>
            <p:spPr bwMode="auto">
              <a:xfrm>
                <a:off x="1938" y="2952"/>
                <a:ext cx="905" cy="0"/>
              </a:xfrm>
              <a:prstGeom prst="line">
                <a:avLst/>
              </a:prstGeom>
              <a:noFill/>
              <a:ln w="19050">
                <a:solidFill>
                  <a:srgbClr val="010086"/>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518" name="Group 206">
            <a:extLst>
              <a:ext uri="{FF2B5EF4-FFF2-40B4-BE49-F238E27FC236}">
                <a16:creationId xmlns:a16="http://schemas.microsoft.com/office/drawing/2014/main" id="{1D57C5D2-2C50-2F46-9BEF-96B0205E9727}"/>
              </a:ext>
            </a:extLst>
          </p:cNvPr>
          <p:cNvGrpSpPr>
            <a:grpSpLocks/>
          </p:cNvGrpSpPr>
          <p:nvPr/>
        </p:nvGrpSpPr>
        <p:grpSpPr bwMode="auto">
          <a:xfrm>
            <a:off x="6060511" y="3126165"/>
            <a:ext cx="534988" cy="923926"/>
            <a:chOff x="2822" y="1854"/>
            <a:chExt cx="337" cy="582"/>
          </a:xfrm>
        </p:grpSpPr>
        <p:sp>
          <p:nvSpPr>
            <p:cNvPr id="519" name="Line 204">
              <a:extLst>
                <a:ext uri="{FF2B5EF4-FFF2-40B4-BE49-F238E27FC236}">
                  <a16:creationId xmlns:a16="http://schemas.microsoft.com/office/drawing/2014/main" id="{2A631B38-97FE-2F4B-B874-714F6ADE1351}"/>
                </a:ext>
              </a:extLst>
            </p:cNvPr>
            <p:cNvSpPr>
              <a:spLocks noChangeShapeType="1"/>
            </p:cNvSpPr>
            <p:nvPr/>
          </p:nvSpPr>
          <p:spPr bwMode="auto">
            <a:xfrm flipV="1">
              <a:off x="2988" y="1872"/>
              <a:ext cx="0" cy="564"/>
            </a:xfrm>
            <a:prstGeom prst="line">
              <a:avLst/>
            </a:prstGeom>
            <a:noFill/>
            <a:ln w="19050">
              <a:solidFill>
                <a:srgbClr val="0000A3"/>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20" name="Text Box 205">
              <a:extLst>
                <a:ext uri="{FF2B5EF4-FFF2-40B4-BE49-F238E27FC236}">
                  <a16:creationId xmlns:a16="http://schemas.microsoft.com/office/drawing/2014/main" id="{F78B503E-7C5A-E04D-917B-32B040F9BABA}"/>
                </a:ext>
              </a:extLst>
            </p:cNvPr>
            <p:cNvSpPr txBox="1">
              <a:spLocks noChangeArrowheads="1"/>
            </p:cNvSpPr>
            <p:nvPr/>
          </p:nvSpPr>
          <p:spPr bwMode="auto">
            <a:xfrm rot="16200000">
              <a:off x="2707" y="1969"/>
              <a:ext cx="567" cy="33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A3"/>
                  </a:solidFill>
                  <a:effectLst/>
                  <a:uLnTx/>
                  <a:uFillTx/>
                  <a:latin typeface="Calibri" panose="020F0502020204030204"/>
                  <a:ea typeface="+mn-ea"/>
                  <a:cs typeface="Arial"/>
                </a:rPr>
                <a:t>buffered</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A3"/>
                  </a:solidFill>
                  <a:effectLst/>
                  <a:uLnTx/>
                  <a:uFillTx/>
                  <a:latin typeface="Calibri" panose="020F0502020204030204"/>
                  <a:ea typeface="+mn-ea"/>
                  <a:cs typeface="Arial"/>
                </a:rPr>
                <a:t>video</a:t>
              </a:r>
              <a:endParaRPr kumimoji="0" lang="en-US" sz="2000" b="0" i="0" u="none" strike="noStrike" kern="1200" cap="none" spc="0" normalizeH="0" baseline="0" noProof="0" dirty="0">
                <a:ln>
                  <a:noFill/>
                </a:ln>
                <a:solidFill>
                  <a:srgbClr val="0000A3"/>
                </a:solidFill>
                <a:effectLst/>
                <a:uLnTx/>
                <a:uFillTx/>
                <a:latin typeface="Calibri" panose="020F0502020204030204"/>
                <a:ea typeface="+mn-ea"/>
                <a:cs typeface="Arial"/>
              </a:endParaRPr>
            </a:p>
          </p:txBody>
        </p:sp>
      </p:grpSp>
      <p:sp>
        <p:nvSpPr>
          <p:cNvPr id="521" name="Rectangle 208">
            <a:extLst>
              <a:ext uri="{FF2B5EF4-FFF2-40B4-BE49-F238E27FC236}">
                <a16:creationId xmlns:a16="http://schemas.microsoft.com/office/drawing/2014/main" id="{19B23E15-1132-3D4B-A1F4-6A0D9B2054BA}"/>
              </a:ext>
            </a:extLst>
          </p:cNvPr>
          <p:cNvSpPr txBox="1">
            <a:spLocks noChangeArrowheads="1"/>
          </p:cNvSpPr>
          <p:nvPr/>
        </p:nvSpPr>
        <p:spPr>
          <a:xfrm>
            <a:off x="1252768" y="5367320"/>
            <a:ext cx="10515599" cy="889000"/>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client-side buffering and playout delay: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compensate for network-added delay, delay jitter</a:t>
            </a:r>
          </a:p>
        </p:txBody>
      </p:sp>
      <p:sp>
        <p:nvSpPr>
          <p:cNvPr id="142" name="Slide Number Placeholder 2">
            <a:extLst>
              <a:ext uri="{FF2B5EF4-FFF2-40B4-BE49-F238E27FC236}">
                <a16:creationId xmlns:a16="http://schemas.microsoft.com/office/drawing/2014/main" id="{F1384BB5-FDBF-D848-A676-BE0449CF3AF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05950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2"/>
                                        </p:tgtEl>
                                        <p:attrNameLst>
                                          <p:attrName>style.visibility</p:attrName>
                                        </p:attrNameLst>
                                      </p:cBhvr>
                                      <p:to>
                                        <p:strVal val="visible"/>
                                      </p:to>
                                    </p:set>
                                    <p:animEffect transition="in" filter="dissolve">
                                      <p:cBhvr>
                                        <p:cTn id="7" dur="500"/>
                                        <p:tgtEl>
                                          <p:spTgt spid="24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71"/>
                                        </p:tgtEl>
                                        <p:attrNameLst>
                                          <p:attrName>style.visibility</p:attrName>
                                        </p:attrNameLst>
                                      </p:cBhvr>
                                      <p:to>
                                        <p:strVal val="visible"/>
                                      </p:to>
                                    </p:set>
                                    <p:animEffect transition="in" filter="dissolve">
                                      <p:cBhvr>
                                        <p:cTn id="12" dur="500"/>
                                        <p:tgtEl>
                                          <p:spTgt spid="4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18"/>
                                        </p:tgtEl>
                                        <p:attrNameLst>
                                          <p:attrName>style.visibility</p:attrName>
                                        </p:attrNameLst>
                                      </p:cBhvr>
                                      <p:to>
                                        <p:strVal val="visible"/>
                                      </p:to>
                                    </p:set>
                                    <p:animEffect transition="in" filter="dissolve">
                                      <p:cBhvr>
                                        <p:cTn id="17" dur="500"/>
                                        <p:tgtEl>
                                          <p:spTgt spid="518"/>
                                        </p:tgtEl>
                                      </p:cBhvr>
                                    </p:animEffect>
                                  </p:childTnLst>
                                </p:cTn>
                              </p:par>
                            </p:childTnLst>
                          </p:cTn>
                        </p:par>
                        <p:par>
                          <p:cTn id="18" fill="hold">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521">
                                            <p:txEl>
                                              <p:pRg st="0" end="0"/>
                                            </p:txEl>
                                          </p:spTgt>
                                        </p:tgtEl>
                                        <p:attrNameLst>
                                          <p:attrName>style.visibility</p:attrName>
                                        </p:attrNameLst>
                                      </p:cBhvr>
                                      <p:to>
                                        <p:strVal val="visible"/>
                                      </p:to>
                                    </p:set>
                                    <p:animEffect transition="in" filter="dissolve">
                                      <p:cBhvr>
                                        <p:cTn id="21" dur="500"/>
                                        <p:tgtEl>
                                          <p:spTgt spid="5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 grpId="0" build="p" autoUpdateAnimBg="0" advAuto="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multimedia: DASH</a:t>
            </a:r>
          </a:p>
        </p:txBody>
      </p:sp>
      <p:sp>
        <p:nvSpPr>
          <p:cNvPr id="80" name="Rectangle 3">
            <a:extLst>
              <a:ext uri="{FF2B5EF4-FFF2-40B4-BE49-F238E27FC236}">
                <a16:creationId xmlns:a16="http://schemas.microsoft.com/office/drawing/2014/main" id="{A86288FC-1EC1-EF4E-A6E3-F04D9EE4709E}"/>
              </a:ext>
            </a:extLst>
          </p:cNvPr>
          <p:cNvSpPr txBox="1">
            <a:spLocks noChangeArrowheads="1"/>
          </p:cNvSpPr>
          <p:nvPr/>
        </p:nvSpPr>
        <p:spPr>
          <a:xfrm>
            <a:off x="822435" y="1484670"/>
            <a:ext cx="10369274"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divides video file into multiple chunks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chunk encoded at multiple different rates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rate encodings stored in different files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files replicated in various CDN nodes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manifest file: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provides URLs for different chunks</a:t>
            </a:r>
          </a:p>
        </p:txBody>
      </p:sp>
      <p:grpSp>
        <p:nvGrpSpPr>
          <p:cNvPr id="56" name="Group 2">
            <a:extLst>
              <a:ext uri="{FF2B5EF4-FFF2-40B4-BE49-F238E27FC236}">
                <a16:creationId xmlns:a16="http://schemas.microsoft.com/office/drawing/2014/main" id="{232E2937-932A-8140-A56C-A78B8BFCFF64}"/>
              </a:ext>
            </a:extLst>
          </p:cNvPr>
          <p:cNvGrpSpPr>
            <a:grpSpLocks/>
          </p:cNvGrpSpPr>
          <p:nvPr/>
        </p:nvGrpSpPr>
        <p:grpSpPr bwMode="auto">
          <a:xfrm>
            <a:off x="10418918" y="2387938"/>
            <a:ext cx="1331627" cy="1083147"/>
            <a:chOff x="1842724" y="2867233"/>
            <a:chExt cx="5649912" cy="3416300"/>
          </a:xfrm>
        </p:grpSpPr>
        <p:sp>
          <p:nvSpPr>
            <p:cNvPr id="57" name="AutoShape 99">
              <a:extLst>
                <a:ext uri="{FF2B5EF4-FFF2-40B4-BE49-F238E27FC236}">
                  <a16:creationId xmlns:a16="http://schemas.microsoft.com/office/drawing/2014/main" id="{5055D5A0-B7B0-8947-9D7F-F28A31600DA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 name="Rectangle 87">
              <a:extLst>
                <a:ext uri="{FF2B5EF4-FFF2-40B4-BE49-F238E27FC236}">
                  <a16:creationId xmlns:a16="http://schemas.microsoft.com/office/drawing/2014/main" id="{13B28B0D-9C67-5D40-8231-3A83B9C16DD6}"/>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51" name="Group 349">
            <a:extLst>
              <a:ext uri="{FF2B5EF4-FFF2-40B4-BE49-F238E27FC236}">
                <a16:creationId xmlns:a16="http://schemas.microsoft.com/office/drawing/2014/main" id="{431C7441-FEA9-E649-870D-E4A204A68EA2}"/>
              </a:ext>
            </a:extLst>
          </p:cNvPr>
          <p:cNvGrpSpPr>
            <a:grpSpLocks/>
          </p:cNvGrpSpPr>
          <p:nvPr/>
        </p:nvGrpSpPr>
        <p:grpSpPr bwMode="auto">
          <a:xfrm>
            <a:off x="10897863" y="2829271"/>
            <a:ext cx="427844" cy="454118"/>
            <a:chOff x="4437" y="1472"/>
            <a:chExt cx="427" cy="418"/>
          </a:xfrm>
        </p:grpSpPr>
        <p:sp>
          <p:nvSpPr>
            <p:cNvPr id="152" name="Rectangle 350">
              <a:extLst>
                <a:ext uri="{FF2B5EF4-FFF2-40B4-BE49-F238E27FC236}">
                  <a16:creationId xmlns:a16="http://schemas.microsoft.com/office/drawing/2014/main" id="{5CB65625-7D77-2D48-9EBF-E0DD7EB5555C}"/>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53" name="Rectangle 351">
              <a:extLst>
                <a:ext uri="{FF2B5EF4-FFF2-40B4-BE49-F238E27FC236}">
                  <a16:creationId xmlns:a16="http://schemas.microsoft.com/office/drawing/2014/main" id="{9179FB7F-3949-174E-9E9E-A161E0EF4A75}"/>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54" name="Rectangle 352">
              <a:extLst>
                <a:ext uri="{FF2B5EF4-FFF2-40B4-BE49-F238E27FC236}">
                  <a16:creationId xmlns:a16="http://schemas.microsoft.com/office/drawing/2014/main" id="{7E315010-D1DB-594B-B06F-DFFAAC621E9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55" name="Rectangle 353">
              <a:extLst>
                <a:ext uri="{FF2B5EF4-FFF2-40B4-BE49-F238E27FC236}">
                  <a16:creationId xmlns:a16="http://schemas.microsoft.com/office/drawing/2014/main" id="{03963D0C-B78F-CD4C-82A8-1D695049CB0F}"/>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sp>
        <p:nvSpPr>
          <p:cNvPr id="156" name="Freeform 1287">
            <a:extLst>
              <a:ext uri="{FF2B5EF4-FFF2-40B4-BE49-F238E27FC236}">
                <a16:creationId xmlns:a16="http://schemas.microsoft.com/office/drawing/2014/main" id="{77B492B9-F4A6-AA4F-886C-26D56EDFBA9C}"/>
              </a:ext>
            </a:extLst>
          </p:cNvPr>
          <p:cNvSpPr>
            <a:spLocks/>
          </p:cNvSpPr>
          <p:nvPr/>
        </p:nvSpPr>
        <p:spPr bwMode="auto">
          <a:xfrm>
            <a:off x="8707673" y="2598154"/>
            <a:ext cx="1464890" cy="84087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57" name="Straight Connector 45">
            <a:extLst>
              <a:ext uri="{FF2B5EF4-FFF2-40B4-BE49-F238E27FC236}">
                <a16:creationId xmlns:a16="http://schemas.microsoft.com/office/drawing/2014/main" id="{EF812D6A-3887-5D48-A2A7-90D0F1858553}"/>
              </a:ext>
            </a:extLst>
          </p:cNvPr>
          <p:cNvCxnSpPr>
            <a:cxnSpLocks noChangeShapeType="1"/>
          </p:cNvCxnSpPr>
          <p:nvPr/>
        </p:nvCxnSpPr>
        <p:spPr bwMode="auto">
          <a:xfrm>
            <a:off x="8593059" y="3030964"/>
            <a:ext cx="2202124"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8" name="TextBox 64">
            <a:extLst>
              <a:ext uri="{FF2B5EF4-FFF2-40B4-BE49-F238E27FC236}">
                <a16:creationId xmlns:a16="http://schemas.microsoft.com/office/drawing/2014/main" id="{47349889-E81A-C242-9729-98BDB7A6D246}"/>
              </a:ext>
            </a:extLst>
          </p:cNvPr>
          <p:cNvSpPr txBox="1">
            <a:spLocks noChangeArrowheads="1"/>
          </p:cNvSpPr>
          <p:nvPr/>
        </p:nvSpPr>
        <p:spPr bwMode="auto">
          <a:xfrm>
            <a:off x="10844758" y="3478691"/>
            <a:ext cx="483955" cy="25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37" name="Freeform 236">
            <a:extLst>
              <a:ext uri="{FF2B5EF4-FFF2-40B4-BE49-F238E27FC236}">
                <a16:creationId xmlns:a16="http://schemas.microsoft.com/office/drawing/2014/main" id="{0AB0D303-D269-7F44-8600-794F5467067C}"/>
              </a:ext>
            </a:extLst>
          </p:cNvPr>
          <p:cNvSpPr/>
          <p:nvPr/>
        </p:nvSpPr>
        <p:spPr>
          <a:xfrm>
            <a:off x="9433447" y="2723465"/>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8" name="Freeform 237">
            <a:extLst>
              <a:ext uri="{FF2B5EF4-FFF2-40B4-BE49-F238E27FC236}">
                <a16:creationId xmlns:a16="http://schemas.microsoft.com/office/drawing/2014/main" id="{7CE77C4C-F0D2-6344-8886-D4BFC98A935F}"/>
              </a:ext>
            </a:extLst>
          </p:cNvPr>
          <p:cNvSpPr/>
          <p:nvPr/>
        </p:nvSpPr>
        <p:spPr>
          <a:xfrm flipV="1">
            <a:off x="9441126" y="3152158"/>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39" name="Group 238">
            <a:extLst>
              <a:ext uri="{FF2B5EF4-FFF2-40B4-BE49-F238E27FC236}">
                <a16:creationId xmlns:a16="http://schemas.microsoft.com/office/drawing/2014/main" id="{0D8A0B99-F17E-9048-89FF-C5E63CBAF4A2}"/>
              </a:ext>
            </a:extLst>
          </p:cNvPr>
          <p:cNvGrpSpPr/>
          <p:nvPr/>
        </p:nvGrpSpPr>
        <p:grpSpPr>
          <a:xfrm>
            <a:off x="10236017" y="2762935"/>
            <a:ext cx="351378" cy="523220"/>
            <a:chOff x="10485997" y="1295948"/>
            <a:chExt cx="351378" cy="523220"/>
          </a:xfrm>
        </p:grpSpPr>
        <p:sp>
          <p:nvSpPr>
            <p:cNvPr id="240" name="Oval 239">
              <a:extLst>
                <a:ext uri="{FF2B5EF4-FFF2-40B4-BE49-F238E27FC236}">
                  <a16:creationId xmlns:a16="http://schemas.microsoft.com/office/drawing/2014/main" id="{336856DC-DFE0-7C40-ABCD-4AD555F9A214}"/>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1" name="TextBox 240">
              <a:extLst>
                <a:ext uri="{FF2B5EF4-FFF2-40B4-BE49-F238E27FC236}">
                  <a16:creationId xmlns:a16="http://schemas.microsoft.com/office/drawing/2014/main" id="{F96EFC4C-7C92-AA47-8E56-845F6C38BF12}"/>
                </a:ext>
              </a:extLst>
            </p:cNvPr>
            <p:cNvSpPr txBox="1"/>
            <p:nvPr/>
          </p:nvSpPr>
          <p:spPr>
            <a:xfrm>
              <a:off x="10485997" y="1295948"/>
              <a:ext cx="35137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D0000"/>
                  </a:solidFill>
                  <a:effectLst/>
                  <a:uLnTx/>
                  <a:uFillTx/>
                  <a:latin typeface="Calibri"/>
                  <a:ea typeface="+mn-ea"/>
                  <a:cs typeface="+mn-cs"/>
                </a:rPr>
                <a:t>?</a:t>
              </a:r>
            </a:p>
          </p:txBody>
        </p:sp>
      </p:grpSp>
      <p:sp>
        <p:nvSpPr>
          <p:cNvPr id="243" name="Rectangle 3">
            <a:extLst>
              <a:ext uri="{FF2B5EF4-FFF2-40B4-BE49-F238E27FC236}">
                <a16:creationId xmlns:a16="http://schemas.microsoft.com/office/drawing/2014/main" id="{09884CFC-62B5-6946-85A6-0910ED9BC848}"/>
              </a:ext>
            </a:extLst>
          </p:cNvPr>
          <p:cNvSpPr txBox="1">
            <a:spLocks noChangeArrowheads="1"/>
          </p:cNvSpPr>
          <p:nvPr/>
        </p:nvSpPr>
        <p:spPr>
          <a:xfrm>
            <a:off x="857469" y="4086563"/>
            <a:ext cx="10369274" cy="25664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client: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periodically estimates server-to-client bandwidth</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consulting manifest, requests one chunk at a time </a:t>
            </a:r>
          </a:p>
          <a:p>
            <a:pPr marL="1143000" marR="0" lvl="2" indent="-228600" algn="l" defTabSz="914400" rtl="0" eaLnBrk="1" fontAlgn="auto" latinLnBrk="0" hangingPunct="1">
              <a:lnSpc>
                <a:spcPct val="90000"/>
              </a:lnSpc>
              <a:spcBef>
                <a:spcPts val="5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chooses maximum coding rate sustainable given current bandwidth</a:t>
            </a:r>
          </a:p>
          <a:p>
            <a:pPr marL="1143000" marR="0" lvl="2" indent="-228600" algn="l" defTabSz="914400" rtl="0" eaLnBrk="1" fontAlgn="auto" latinLnBrk="0" hangingPunct="1">
              <a:lnSpc>
                <a:spcPct val="90000"/>
              </a:lnSpc>
              <a:spcBef>
                <a:spcPts val="5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choose different coding rates at different points in time (depending on available bandwidth at time), and from different servers</a:t>
            </a:r>
          </a:p>
        </p:txBody>
      </p:sp>
      <p:grpSp>
        <p:nvGrpSpPr>
          <p:cNvPr id="6" name="Group 5">
            <a:extLst>
              <a:ext uri="{FF2B5EF4-FFF2-40B4-BE49-F238E27FC236}">
                <a16:creationId xmlns:a16="http://schemas.microsoft.com/office/drawing/2014/main" id="{9516C6FF-6A10-6041-9BDF-81CF75A59CA8}"/>
              </a:ext>
            </a:extLst>
          </p:cNvPr>
          <p:cNvGrpSpPr/>
          <p:nvPr/>
        </p:nvGrpSpPr>
        <p:grpSpPr>
          <a:xfrm>
            <a:off x="7793102" y="2318615"/>
            <a:ext cx="943482" cy="1132486"/>
            <a:chOff x="7698509" y="2176725"/>
            <a:chExt cx="943482" cy="1132486"/>
          </a:xfrm>
        </p:grpSpPr>
        <p:grpSp>
          <p:nvGrpSpPr>
            <p:cNvPr id="60" name="Group 249">
              <a:extLst>
                <a:ext uri="{FF2B5EF4-FFF2-40B4-BE49-F238E27FC236}">
                  <a16:creationId xmlns:a16="http://schemas.microsoft.com/office/drawing/2014/main" id="{48BBCEB5-A9FB-2642-93D9-9545FFA86D10}"/>
                </a:ext>
              </a:extLst>
            </p:cNvPr>
            <p:cNvGrpSpPr>
              <a:grpSpLocks/>
            </p:cNvGrpSpPr>
            <p:nvPr/>
          </p:nvGrpSpPr>
          <p:grpSpPr bwMode="auto">
            <a:xfrm>
              <a:off x="8058261" y="2771439"/>
              <a:ext cx="269531" cy="537772"/>
              <a:chOff x="4140" y="429"/>
              <a:chExt cx="1425" cy="2396"/>
            </a:xfrm>
          </p:grpSpPr>
          <p:sp>
            <p:nvSpPr>
              <p:cNvPr id="66" name="Freeform 250">
                <a:extLst>
                  <a:ext uri="{FF2B5EF4-FFF2-40B4-BE49-F238E27FC236}">
                    <a16:creationId xmlns:a16="http://schemas.microsoft.com/office/drawing/2014/main" id="{E5578A76-629A-7C4E-929B-B31E9800D6D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Rectangle 251">
                <a:extLst>
                  <a:ext uri="{FF2B5EF4-FFF2-40B4-BE49-F238E27FC236}">
                    <a16:creationId xmlns:a16="http://schemas.microsoft.com/office/drawing/2014/main" id="{1A5867E7-D752-BB44-9E06-DF75CD8E941B}"/>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68" name="Freeform 252">
                <a:extLst>
                  <a:ext uri="{FF2B5EF4-FFF2-40B4-BE49-F238E27FC236}">
                    <a16:creationId xmlns:a16="http://schemas.microsoft.com/office/drawing/2014/main" id="{18A99A20-76B3-D94B-BCB7-5A84A51A3E50}"/>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Freeform 253">
                <a:extLst>
                  <a:ext uri="{FF2B5EF4-FFF2-40B4-BE49-F238E27FC236}">
                    <a16:creationId xmlns:a16="http://schemas.microsoft.com/office/drawing/2014/main" id="{A9BB3F94-5FEF-EF4E-97B6-7F746CE2550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Rectangle 254">
                <a:extLst>
                  <a:ext uri="{FF2B5EF4-FFF2-40B4-BE49-F238E27FC236}">
                    <a16:creationId xmlns:a16="http://schemas.microsoft.com/office/drawing/2014/main" id="{24798097-207A-DE46-ABC7-D6731BD906F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1" name="Group 255">
                <a:extLst>
                  <a:ext uri="{FF2B5EF4-FFF2-40B4-BE49-F238E27FC236}">
                    <a16:creationId xmlns:a16="http://schemas.microsoft.com/office/drawing/2014/main" id="{CE875205-8C0D-754E-8E36-32A41C82095B}"/>
                  </a:ext>
                </a:extLst>
              </p:cNvPr>
              <p:cNvGrpSpPr>
                <a:grpSpLocks/>
              </p:cNvGrpSpPr>
              <p:nvPr/>
            </p:nvGrpSpPr>
            <p:grpSpPr bwMode="auto">
              <a:xfrm>
                <a:off x="4749" y="668"/>
                <a:ext cx="581" cy="145"/>
                <a:chOff x="614" y="2568"/>
                <a:chExt cx="725" cy="139"/>
              </a:xfrm>
            </p:grpSpPr>
            <p:sp>
              <p:nvSpPr>
                <p:cNvPr id="149" name="AutoShape 256">
                  <a:extLst>
                    <a:ext uri="{FF2B5EF4-FFF2-40B4-BE49-F238E27FC236}">
                      <a16:creationId xmlns:a16="http://schemas.microsoft.com/office/drawing/2014/main" id="{7F68C377-96A4-A844-B707-FF5A78DCF3E5}"/>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50" name="AutoShape 257">
                  <a:extLst>
                    <a:ext uri="{FF2B5EF4-FFF2-40B4-BE49-F238E27FC236}">
                      <a16:creationId xmlns:a16="http://schemas.microsoft.com/office/drawing/2014/main" id="{FBBE8A7F-E64A-EE41-B2D4-AD4E2707D85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2" name="Rectangle 258">
                <a:extLst>
                  <a:ext uri="{FF2B5EF4-FFF2-40B4-BE49-F238E27FC236}">
                    <a16:creationId xmlns:a16="http://schemas.microsoft.com/office/drawing/2014/main" id="{B39571E5-0FFF-0740-AC4C-800173B23EB1}"/>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3" name="Group 259">
                <a:extLst>
                  <a:ext uri="{FF2B5EF4-FFF2-40B4-BE49-F238E27FC236}">
                    <a16:creationId xmlns:a16="http://schemas.microsoft.com/office/drawing/2014/main" id="{2FFD7F69-CFA4-8345-9CDD-4D7CBE793A1E}"/>
                  </a:ext>
                </a:extLst>
              </p:cNvPr>
              <p:cNvGrpSpPr>
                <a:grpSpLocks/>
              </p:cNvGrpSpPr>
              <p:nvPr/>
            </p:nvGrpSpPr>
            <p:grpSpPr bwMode="auto">
              <a:xfrm>
                <a:off x="4747" y="994"/>
                <a:ext cx="581" cy="134"/>
                <a:chOff x="614" y="2568"/>
                <a:chExt cx="725" cy="139"/>
              </a:xfrm>
            </p:grpSpPr>
            <p:sp>
              <p:nvSpPr>
                <p:cNvPr id="147" name="AutoShape 260">
                  <a:extLst>
                    <a:ext uri="{FF2B5EF4-FFF2-40B4-BE49-F238E27FC236}">
                      <a16:creationId xmlns:a16="http://schemas.microsoft.com/office/drawing/2014/main" id="{C18E76AE-324F-1844-AB10-870723FC048F}"/>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8" name="AutoShape 261">
                  <a:extLst>
                    <a:ext uri="{FF2B5EF4-FFF2-40B4-BE49-F238E27FC236}">
                      <a16:creationId xmlns:a16="http://schemas.microsoft.com/office/drawing/2014/main" id="{309A2001-6A30-874B-9EF6-99E9B7DA9CC9}"/>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4" name="Rectangle 262">
                <a:extLst>
                  <a:ext uri="{FF2B5EF4-FFF2-40B4-BE49-F238E27FC236}">
                    <a16:creationId xmlns:a16="http://schemas.microsoft.com/office/drawing/2014/main" id="{DA8F8E62-F74D-494C-98D4-A4DCC518EB80}"/>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75" name="Rectangle 263">
                <a:extLst>
                  <a:ext uri="{FF2B5EF4-FFF2-40B4-BE49-F238E27FC236}">
                    <a16:creationId xmlns:a16="http://schemas.microsoft.com/office/drawing/2014/main" id="{5C72FC81-4509-194D-B382-46B04D9F2ACC}"/>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6" name="Group 264">
                <a:extLst>
                  <a:ext uri="{FF2B5EF4-FFF2-40B4-BE49-F238E27FC236}">
                    <a16:creationId xmlns:a16="http://schemas.microsoft.com/office/drawing/2014/main" id="{C74557B3-5043-3E4E-950A-F0F9B84E6633}"/>
                  </a:ext>
                </a:extLst>
              </p:cNvPr>
              <p:cNvGrpSpPr>
                <a:grpSpLocks/>
              </p:cNvGrpSpPr>
              <p:nvPr/>
            </p:nvGrpSpPr>
            <p:grpSpPr bwMode="auto">
              <a:xfrm>
                <a:off x="4735" y="1627"/>
                <a:ext cx="582" cy="151"/>
                <a:chOff x="614" y="2568"/>
                <a:chExt cx="725" cy="139"/>
              </a:xfrm>
            </p:grpSpPr>
            <p:sp>
              <p:nvSpPr>
                <p:cNvPr id="145" name="AutoShape 265">
                  <a:extLst>
                    <a:ext uri="{FF2B5EF4-FFF2-40B4-BE49-F238E27FC236}">
                      <a16:creationId xmlns:a16="http://schemas.microsoft.com/office/drawing/2014/main" id="{638031EB-99B8-7647-9188-5101A28F303F}"/>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6" name="AutoShape 266">
                  <a:extLst>
                    <a:ext uri="{FF2B5EF4-FFF2-40B4-BE49-F238E27FC236}">
                      <a16:creationId xmlns:a16="http://schemas.microsoft.com/office/drawing/2014/main" id="{6C8E38B1-9F86-7548-BE82-A1907EA55703}"/>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7" name="Freeform 267">
                <a:extLst>
                  <a:ext uri="{FF2B5EF4-FFF2-40B4-BE49-F238E27FC236}">
                    <a16:creationId xmlns:a16="http://schemas.microsoft.com/office/drawing/2014/main" id="{780D28F1-F039-7B47-895F-6AF623B7593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8" name="Group 268">
                <a:extLst>
                  <a:ext uri="{FF2B5EF4-FFF2-40B4-BE49-F238E27FC236}">
                    <a16:creationId xmlns:a16="http://schemas.microsoft.com/office/drawing/2014/main" id="{F8BA803E-E6FA-BE47-9114-B130D8F91D69}"/>
                  </a:ext>
                </a:extLst>
              </p:cNvPr>
              <p:cNvGrpSpPr>
                <a:grpSpLocks/>
              </p:cNvGrpSpPr>
              <p:nvPr/>
            </p:nvGrpSpPr>
            <p:grpSpPr bwMode="auto">
              <a:xfrm>
                <a:off x="4739" y="1327"/>
                <a:ext cx="582" cy="139"/>
                <a:chOff x="614" y="2568"/>
                <a:chExt cx="725" cy="139"/>
              </a:xfrm>
            </p:grpSpPr>
            <p:sp>
              <p:nvSpPr>
                <p:cNvPr id="143" name="AutoShape 269">
                  <a:extLst>
                    <a:ext uri="{FF2B5EF4-FFF2-40B4-BE49-F238E27FC236}">
                      <a16:creationId xmlns:a16="http://schemas.microsoft.com/office/drawing/2014/main" id="{202CDBC5-C1C3-7647-A70B-88D7C320E43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4" name="AutoShape 270">
                  <a:extLst>
                    <a:ext uri="{FF2B5EF4-FFF2-40B4-BE49-F238E27FC236}">
                      <a16:creationId xmlns:a16="http://schemas.microsoft.com/office/drawing/2014/main" id="{C81F10F8-CB38-2F43-AFB2-47C4286EF930}"/>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9" name="Rectangle 271">
                <a:extLst>
                  <a:ext uri="{FF2B5EF4-FFF2-40B4-BE49-F238E27FC236}">
                    <a16:creationId xmlns:a16="http://schemas.microsoft.com/office/drawing/2014/main" id="{EDACD190-8FE2-1D43-8E66-2413877FD746}"/>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81" name="Freeform 272">
                <a:extLst>
                  <a:ext uri="{FF2B5EF4-FFF2-40B4-BE49-F238E27FC236}">
                    <a16:creationId xmlns:a16="http://schemas.microsoft.com/office/drawing/2014/main" id="{1A163E29-D6C7-7149-AC1F-F9DD28AFE2C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273">
                <a:extLst>
                  <a:ext uri="{FF2B5EF4-FFF2-40B4-BE49-F238E27FC236}">
                    <a16:creationId xmlns:a16="http://schemas.microsoft.com/office/drawing/2014/main" id="{9F00C2F4-495D-D44E-A0E9-93BDB71EDD6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Oval 274">
                <a:extLst>
                  <a:ext uri="{FF2B5EF4-FFF2-40B4-BE49-F238E27FC236}">
                    <a16:creationId xmlns:a16="http://schemas.microsoft.com/office/drawing/2014/main" id="{63E29C64-9071-864D-A246-CEF64DEC6514}"/>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6" name="Freeform 275">
                <a:extLst>
                  <a:ext uri="{FF2B5EF4-FFF2-40B4-BE49-F238E27FC236}">
                    <a16:creationId xmlns:a16="http://schemas.microsoft.com/office/drawing/2014/main" id="{AE0F6E86-0B66-474A-9DCD-C4FF6FA7CE0D}"/>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AutoShape 276">
                <a:extLst>
                  <a:ext uri="{FF2B5EF4-FFF2-40B4-BE49-F238E27FC236}">
                    <a16:creationId xmlns:a16="http://schemas.microsoft.com/office/drawing/2014/main" id="{8148CE10-81F6-BD49-A93D-108A1FC717C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8" name="AutoShape 277">
                <a:extLst>
                  <a:ext uri="{FF2B5EF4-FFF2-40B4-BE49-F238E27FC236}">
                    <a16:creationId xmlns:a16="http://schemas.microsoft.com/office/drawing/2014/main" id="{144C2386-07EE-4248-9378-FB93C0BC260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9" name="Oval 278">
                <a:extLst>
                  <a:ext uri="{FF2B5EF4-FFF2-40B4-BE49-F238E27FC236}">
                    <a16:creationId xmlns:a16="http://schemas.microsoft.com/office/drawing/2014/main" id="{C1C2D615-BCC4-9E46-B273-E1A3E55E874A}"/>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0" name="Oval 279">
                <a:extLst>
                  <a:ext uri="{FF2B5EF4-FFF2-40B4-BE49-F238E27FC236}">
                    <a16:creationId xmlns:a16="http://schemas.microsoft.com/office/drawing/2014/main" id="{4A43430F-8E17-BA4B-813F-6DF5E3A63E15}"/>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41" name="Oval 280">
                <a:extLst>
                  <a:ext uri="{FF2B5EF4-FFF2-40B4-BE49-F238E27FC236}">
                    <a16:creationId xmlns:a16="http://schemas.microsoft.com/office/drawing/2014/main" id="{12175F4A-4FB0-4A4F-9F1C-7C8E926B94AB}"/>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2" name="Rectangle 281">
                <a:extLst>
                  <a:ext uri="{FF2B5EF4-FFF2-40B4-BE49-F238E27FC236}">
                    <a16:creationId xmlns:a16="http://schemas.microsoft.com/office/drawing/2014/main" id="{B0AA16F8-71B6-5C4F-B10F-9DC3BFE49937}"/>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5" name="Group 4">
              <a:extLst>
                <a:ext uri="{FF2B5EF4-FFF2-40B4-BE49-F238E27FC236}">
                  <a16:creationId xmlns:a16="http://schemas.microsoft.com/office/drawing/2014/main" id="{9AD7A477-6AB3-2C42-9267-D8E16A70DFDF}"/>
                </a:ext>
              </a:extLst>
            </p:cNvPr>
            <p:cNvGrpSpPr/>
            <p:nvPr/>
          </p:nvGrpSpPr>
          <p:grpSpPr>
            <a:xfrm>
              <a:off x="7698509" y="2176725"/>
              <a:ext cx="943482" cy="604263"/>
              <a:chOff x="7698509" y="2176725"/>
              <a:chExt cx="943482" cy="604263"/>
            </a:xfrm>
          </p:grpSpPr>
          <p:pic>
            <p:nvPicPr>
              <p:cNvPr id="249" name="Picture 248" descr="A picture containing monitor, television, screen, photo&#10;&#10;Description automatically generated">
                <a:extLst>
                  <a:ext uri="{FF2B5EF4-FFF2-40B4-BE49-F238E27FC236}">
                    <a16:creationId xmlns:a16="http://schemas.microsoft.com/office/drawing/2014/main" id="{179D818A-2B1C-B844-BCFA-131C83CB19E1}"/>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 name="Picture 2" descr="A picture containing monitor, television, screen, photo&#10;&#10;Description automatically generated">
                <a:extLst>
                  <a:ext uri="{FF2B5EF4-FFF2-40B4-BE49-F238E27FC236}">
                    <a16:creationId xmlns:a16="http://schemas.microsoft.com/office/drawing/2014/main" id="{CEE00619-23BD-AF41-9096-830564C96363}"/>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0" name="Picture 249" descr="A picture containing monitor, television, screen, photo&#10;&#10;Description automatically generated">
                <a:extLst>
                  <a:ext uri="{FF2B5EF4-FFF2-40B4-BE49-F238E27FC236}">
                    <a16:creationId xmlns:a16="http://schemas.microsoft.com/office/drawing/2014/main" id="{903AF558-8324-7947-B3E2-642401604D6E}"/>
                  </a:ext>
                </a:extLst>
              </p:cNvPr>
              <p:cNvPicPr>
                <a:picLocks noChangeAspect="1"/>
              </p:cNvPicPr>
              <p:nvPr/>
            </p:nvPicPr>
            <p:blipFill>
              <a:blip r:embed="rId3"/>
              <a:stretch>
                <a:fillRect/>
              </a:stretch>
            </p:blipFill>
            <p:spPr>
              <a:xfrm>
                <a:off x="7869382" y="2176725"/>
                <a:ext cx="772609" cy="262519"/>
              </a:xfrm>
              <a:prstGeom prst="rect">
                <a:avLst/>
              </a:prstGeom>
            </p:spPr>
          </p:pic>
          <p:sp>
            <p:nvSpPr>
              <p:cNvPr id="4" name="TextBox 3">
                <a:extLst>
                  <a:ext uri="{FF2B5EF4-FFF2-40B4-BE49-F238E27FC236}">
                    <a16:creationId xmlns:a16="http://schemas.microsoft.com/office/drawing/2014/main" id="{1FB37DE4-F93F-BF4D-858B-032ED6AC2D05}"/>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grpSp>
        <p:nvGrpSpPr>
          <p:cNvPr id="252" name="Group 249">
            <a:extLst>
              <a:ext uri="{FF2B5EF4-FFF2-40B4-BE49-F238E27FC236}">
                <a16:creationId xmlns:a16="http://schemas.microsoft.com/office/drawing/2014/main" id="{A89F02D6-6C82-594A-B7A0-3D3408E14DAC}"/>
              </a:ext>
            </a:extLst>
          </p:cNvPr>
          <p:cNvGrpSpPr>
            <a:grpSpLocks/>
          </p:cNvGrpSpPr>
          <p:nvPr/>
        </p:nvGrpSpPr>
        <p:grpSpPr bwMode="auto">
          <a:xfrm>
            <a:off x="9125221" y="2229519"/>
            <a:ext cx="269531" cy="537772"/>
            <a:chOff x="4140" y="429"/>
            <a:chExt cx="1425" cy="2396"/>
          </a:xfrm>
        </p:grpSpPr>
        <p:sp>
          <p:nvSpPr>
            <p:cNvPr id="258" name="Freeform 250">
              <a:extLst>
                <a:ext uri="{FF2B5EF4-FFF2-40B4-BE49-F238E27FC236}">
                  <a16:creationId xmlns:a16="http://schemas.microsoft.com/office/drawing/2014/main" id="{2A5F5A5F-CA74-2C48-B238-96383BA10910}"/>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Rectangle 251">
              <a:extLst>
                <a:ext uri="{FF2B5EF4-FFF2-40B4-BE49-F238E27FC236}">
                  <a16:creationId xmlns:a16="http://schemas.microsoft.com/office/drawing/2014/main" id="{ED9D43A5-B7CD-7742-8BDE-5588C54ACE54}"/>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0" name="Freeform 252">
              <a:extLst>
                <a:ext uri="{FF2B5EF4-FFF2-40B4-BE49-F238E27FC236}">
                  <a16:creationId xmlns:a16="http://schemas.microsoft.com/office/drawing/2014/main" id="{3AD39C54-8D14-1845-BC9A-1AA88847D67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1" name="Freeform 253">
              <a:extLst>
                <a:ext uri="{FF2B5EF4-FFF2-40B4-BE49-F238E27FC236}">
                  <a16:creationId xmlns:a16="http://schemas.microsoft.com/office/drawing/2014/main" id="{3BEC0265-5D1F-AD4E-B4C9-262D929E52D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Rectangle 254">
              <a:extLst>
                <a:ext uri="{FF2B5EF4-FFF2-40B4-BE49-F238E27FC236}">
                  <a16:creationId xmlns:a16="http://schemas.microsoft.com/office/drawing/2014/main" id="{88BB4285-A16A-E64E-B350-17798B065ED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3" name="Group 255">
              <a:extLst>
                <a:ext uri="{FF2B5EF4-FFF2-40B4-BE49-F238E27FC236}">
                  <a16:creationId xmlns:a16="http://schemas.microsoft.com/office/drawing/2014/main" id="{D8E0ECAD-4EDB-5B49-88FA-A014D370E8B7}"/>
                </a:ext>
              </a:extLst>
            </p:cNvPr>
            <p:cNvGrpSpPr>
              <a:grpSpLocks/>
            </p:cNvGrpSpPr>
            <p:nvPr/>
          </p:nvGrpSpPr>
          <p:grpSpPr bwMode="auto">
            <a:xfrm>
              <a:off x="4749" y="668"/>
              <a:ext cx="581" cy="145"/>
              <a:chOff x="614" y="2568"/>
              <a:chExt cx="725" cy="139"/>
            </a:xfrm>
          </p:grpSpPr>
          <p:sp>
            <p:nvSpPr>
              <p:cNvPr id="288" name="AutoShape 256">
                <a:extLst>
                  <a:ext uri="{FF2B5EF4-FFF2-40B4-BE49-F238E27FC236}">
                    <a16:creationId xmlns:a16="http://schemas.microsoft.com/office/drawing/2014/main" id="{C7661007-6272-D14B-93D3-1A8E8B37891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9" name="AutoShape 257">
                <a:extLst>
                  <a:ext uri="{FF2B5EF4-FFF2-40B4-BE49-F238E27FC236}">
                    <a16:creationId xmlns:a16="http://schemas.microsoft.com/office/drawing/2014/main" id="{129D44D1-24EB-7647-852C-E356E34B205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4" name="Rectangle 258">
              <a:extLst>
                <a:ext uri="{FF2B5EF4-FFF2-40B4-BE49-F238E27FC236}">
                  <a16:creationId xmlns:a16="http://schemas.microsoft.com/office/drawing/2014/main" id="{18ABC360-93DD-C248-B4EC-9E7C1F65E1E7}"/>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5" name="Group 259">
              <a:extLst>
                <a:ext uri="{FF2B5EF4-FFF2-40B4-BE49-F238E27FC236}">
                  <a16:creationId xmlns:a16="http://schemas.microsoft.com/office/drawing/2014/main" id="{AA09D66D-0A9E-1742-9C64-DDD26D042AB2}"/>
                </a:ext>
              </a:extLst>
            </p:cNvPr>
            <p:cNvGrpSpPr>
              <a:grpSpLocks/>
            </p:cNvGrpSpPr>
            <p:nvPr/>
          </p:nvGrpSpPr>
          <p:grpSpPr bwMode="auto">
            <a:xfrm>
              <a:off x="4747" y="994"/>
              <a:ext cx="581" cy="134"/>
              <a:chOff x="614" y="2568"/>
              <a:chExt cx="725" cy="139"/>
            </a:xfrm>
          </p:grpSpPr>
          <p:sp>
            <p:nvSpPr>
              <p:cNvPr id="286" name="AutoShape 260">
                <a:extLst>
                  <a:ext uri="{FF2B5EF4-FFF2-40B4-BE49-F238E27FC236}">
                    <a16:creationId xmlns:a16="http://schemas.microsoft.com/office/drawing/2014/main" id="{DD323D01-7023-4043-8747-420E70DE2376}"/>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7" name="AutoShape 261">
                <a:extLst>
                  <a:ext uri="{FF2B5EF4-FFF2-40B4-BE49-F238E27FC236}">
                    <a16:creationId xmlns:a16="http://schemas.microsoft.com/office/drawing/2014/main" id="{969AE534-7E50-BC47-893B-5554C35480F1}"/>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6" name="Rectangle 262">
              <a:extLst>
                <a:ext uri="{FF2B5EF4-FFF2-40B4-BE49-F238E27FC236}">
                  <a16:creationId xmlns:a16="http://schemas.microsoft.com/office/drawing/2014/main" id="{D171AE86-5E08-4E45-81FD-D1D77951BA56}"/>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7" name="Rectangle 263">
              <a:extLst>
                <a:ext uri="{FF2B5EF4-FFF2-40B4-BE49-F238E27FC236}">
                  <a16:creationId xmlns:a16="http://schemas.microsoft.com/office/drawing/2014/main" id="{E23D40B4-371D-E348-AD2E-AC8C7848B75E}"/>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8" name="Group 264">
              <a:extLst>
                <a:ext uri="{FF2B5EF4-FFF2-40B4-BE49-F238E27FC236}">
                  <a16:creationId xmlns:a16="http://schemas.microsoft.com/office/drawing/2014/main" id="{F616AF06-4DCF-E74C-A765-FA42B5D519C6}"/>
                </a:ext>
              </a:extLst>
            </p:cNvPr>
            <p:cNvGrpSpPr>
              <a:grpSpLocks/>
            </p:cNvGrpSpPr>
            <p:nvPr/>
          </p:nvGrpSpPr>
          <p:grpSpPr bwMode="auto">
            <a:xfrm>
              <a:off x="4735" y="1627"/>
              <a:ext cx="582" cy="151"/>
              <a:chOff x="614" y="2568"/>
              <a:chExt cx="725" cy="139"/>
            </a:xfrm>
          </p:grpSpPr>
          <p:sp>
            <p:nvSpPr>
              <p:cNvPr id="284" name="AutoShape 265">
                <a:extLst>
                  <a:ext uri="{FF2B5EF4-FFF2-40B4-BE49-F238E27FC236}">
                    <a16:creationId xmlns:a16="http://schemas.microsoft.com/office/drawing/2014/main" id="{E730B0EA-031A-2A4C-B21D-F22BDB28DC1A}"/>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5" name="AutoShape 266">
                <a:extLst>
                  <a:ext uri="{FF2B5EF4-FFF2-40B4-BE49-F238E27FC236}">
                    <a16:creationId xmlns:a16="http://schemas.microsoft.com/office/drawing/2014/main" id="{8D577AF1-C05E-4047-B207-BF9AA35810AA}"/>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9" name="Freeform 267">
              <a:extLst>
                <a:ext uri="{FF2B5EF4-FFF2-40B4-BE49-F238E27FC236}">
                  <a16:creationId xmlns:a16="http://schemas.microsoft.com/office/drawing/2014/main" id="{B13399E7-EC56-2B45-BD82-759FDD567E13}"/>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70" name="Group 268">
              <a:extLst>
                <a:ext uri="{FF2B5EF4-FFF2-40B4-BE49-F238E27FC236}">
                  <a16:creationId xmlns:a16="http://schemas.microsoft.com/office/drawing/2014/main" id="{B1E96D1F-996D-EC43-ACC2-DB0E7005CEA5}"/>
                </a:ext>
              </a:extLst>
            </p:cNvPr>
            <p:cNvGrpSpPr>
              <a:grpSpLocks/>
            </p:cNvGrpSpPr>
            <p:nvPr/>
          </p:nvGrpSpPr>
          <p:grpSpPr bwMode="auto">
            <a:xfrm>
              <a:off x="4739" y="1327"/>
              <a:ext cx="582" cy="139"/>
              <a:chOff x="614" y="2568"/>
              <a:chExt cx="725" cy="139"/>
            </a:xfrm>
          </p:grpSpPr>
          <p:sp>
            <p:nvSpPr>
              <p:cNvPr id="282" name="AutoShape 269">
                <a:extLst>
                  <a:ext uri="{FF2B5EF4-FFF2-40B4-BE49-F238E27FC236}">
                    <a16:creationId xmlns:a16="http://schemas.microsoft.com/office/drawing/2014/main" id="{2E28CDE4-0437-274C-80BB-8FA5534E1DFB}"/>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3" name="AutoShape 270">
                <a:extLst>
                  <a:ext uri="{FF2B5EF4-FFF2-40B4-BE49-F238E27FC236}">
                    <a16:creationId xmlns:a16="http://schemas.microsoft.com/office/drawing/2014/main" id="{DEC3B476-0F10-D246-B2B3-D0797C095F9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71" name="Rectangle 271">
              <a:extLst>
                <a:ext uri="{FF2B5EF4-FFF2-40B4-BE49-F238E27FC236}">
                  <a16:creationId xmlns:a16="http://schemas.microsoft.com/office/drawing/2014/main" id="{E4BE5CAD-E1F3-8040-B728-06430DD8DA3C}"/>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2" name="Freeform 272">
              <a:extLst>
                <a:ext uri="{FF2B5EF4-FFF2-40B4-BE49-F238E27FC236}">
                  <a16:creationId xmlns:a16="http://schemas.microsoft.com/office/drawing/2014/main" id="{0D612219-E0A6-5E48-BE37-0AB8683A1EF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Freeform 273">
              <a:extLst>
                <a:ext uri="{FF2B5EF4-FFF2-40B4-BE49-F238E27FC236}">
                  <a16:creationId xmlns:a16="http://schemas.microsoft.com/office/drawing/2014/main" id="{FB565EED-81C8-6448-A1A8-C18F5CECFECB}"/>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4" name="Oval 274">
              <a:extLst>
                <a:ext uri="{FF2B5EF4-FFF2-40B4-BE49-F238E27FC236}">
                  <a16:creationId xmlns:a16="http://schemas.microsoft.com/office/drawing/2014/main" id="{70396F71-C766-E949-8058-DD4F4DC47ACE}"/>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5" name="Freeform 275">
              <a:extLst>
                <a:ext uri="{FF2B5EF4-FFF2-40B4-BE49-F238E27FC236}">
                  <a16:creationId xmlns:a16="http://schemas.microsoft.com/office/drawing/2014/main" id="{C62D9E0C-906D-F441-BB9B-3F014BFC94E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6" name="AutoShape 276">
              <a:extLst>
                <a:ext uri="{FF2B5EF4-FFF2-40B4-BE49-F238E27FC236}">
                  <a16:creationId xmlns:a16="http://schemas.microsoft.com/office/drawing/2014/main" id="{3003A08D-701B-5240-AA13-660F42DD630E}"/>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7" name="AutoShape 277">
              <a:extLst>
                <a:ext uri="{FF2B5EF4-FFF2-40B4-BE49-F238E27FC236}">
                  <a16:creationId xmlns:a16="http://schemas.microsoft.com/office/drawing/2014/main" id="{BE2E45A7-0AFF-F044-9954-10BBB78948C7}"/>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8" name="Oval 278">
              <a:extLst>
                <a:ext uri="{FF2B5EF4-FFF2-40B4-BE49-F238E27FC236}">
                  <a16:creationId xmlns:a16="http://schemas.microsoft.com/office/drawing/2014/main" id="{C02FA687-8F28-5D4A-9B7F-3F939AE6C61E}"/>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9" name="Oval 279">
              <a:extLst>
                <a:ext uri="{FF2B5EF4-FFF2-40B4-BE49-F238E27FC236}">
                  <a16:creationId xmlns:a16="http://schemas.microsoft.com/office/drawing/2014/main" id="{D020FD97-2535-C040-8622-7DCE5ED7EC6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80" name="Oval 280">
              <a:extLst>
                <a:ext uri="{FF2B5EF4-FFF2-40B4-BE49-F238E27FC236}">
                  <a16:creationId xmlns:a16="http://schemas.microsoft.com/office/drawing/2014/main" id="{3E62DEBE-6713-D746-8ED5-0A3E029F263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1" name="Rectangle 281">
              <a:extLst>
                <a:ext uri="{FF2B5EF4-FFF2-40B4-BE49-F238E27FC236}">
                  <a16:creationId xmlns:a16="http://schemas.microsoft.com/office/drawing/2014/main" id="{00BF8073-EC7B-494A-9B2D-44BA5C8A6A74}"/>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53" name="Group 252">
            <a:extLst>
              <a:ext uri="{FF2B5EF4-FFF2-40B4-BE49-F238E27FC236}">
                <a16:creationId xmlns:a16="http://schemas.microsoft.com/office/drawing/2014/main" id="{0727D384-4865-F649-8022-A70BDEA61991}"/>
              </a:ext>
            </a:extLst>
          </p:cNvPr>
          <p:cNvGrpSpPr/>
          <p:nvPr/>
        </p:nvGrpSpPr>
        <p:grpSpPr>
          <a:xfrm>
            <a:off x="9411855" y="1981647"/>
            <a:ext cx="943482" cy="604263"/>
            <a:chOff x="7698509" y="2176725"/>
            <a:chExt cx="943482" cy="604263"/>
          </a:xfrm>
        </p:grpSpPr>
        <p:pic>
          <p:nvPicPr>
            <p:cNvPr id="254" name="Picture 253" descr="A picture containing monitor, television, screen, photo&#10;&#10;Description automatically generated">
              <a:extLst>
                <a:ext uri="{FF2B5EF4-FFF2-40B4-BE49-F238E27FC236}">
                  <a16:creationId xmlns:a16="http://schemas.microsoft.com/office/drawing/2014/main" id="{B5579205-01C8-6A49-9DED-99860B02C557}"/>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55" name="Picture 254" descr="A picture containing monitor, television, screen, photo&#10;&#10;Description automatically generated">
              <a:extLst>
                <a:ext uri="{FF2B5EF4-FFF2-40B4-BE49-F238E27FC236}">
                  <a16:creationId xmlns:a16="http://schemas.microsoft.com/office/drawing/2014/main" id="{184B3F69-F926-6546-9D6A-BA038A1C1869}"/>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6" name="Picture 255" descr="A picture containing monitor, television, screen, photo&#10;&#10;Description automatically generated">
              <a:extLst>
                <a:ext uri="{FF2B5EF4-FFF2-40B4-BE49-F238E27FC236}">
                  <a16:creationId xmlns:a16="http://schemas.microsoft.com/office/drawing/2014/main" id="{7352044F-0D1B-AF42-8027-0DAEC34F50F6}"/>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57" name="TextBox 256">
              <a:extLst>
                <a:ext uri="{FF2B5EF4-FFF2-40B4-BE49-F238E27FC236}">
                  <a16:creationId xmlns:a16="http://schemas.microsoft.com/office/drawing/2014/main" id="{61D0B0CD-74A4-9D4E-8126-17D0B51AC7D2}"/>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nvGrpSpPr>
          <p:cNvPr id="291" name="Group 249">
            <a:extLst>
              <a:ext uri="{FF2B5EF4-FFF2-40B4-BE49-F238E27FC236}">
                <a16:creationId xmlns:a16="http://schemas.microsoft.com/office/drawing/2014/main" id="{6A418EC6-3D97-7D4C-9E28-E68BC18837FC}"/>
              </a:ext>
            </a:extLst>
          </p:cNvPr>
          <p:cNvGrpSpPr>
            <a:grpSpLocks/>
          </p:cNvGrpSpPr>
          <p:nvPr/>
        </p:nvGrpSpPr>
        <p:grpSpPr bwMode="auto">
          <a:xfrm>
            <a:off x="9119966" y="3154428"/>
            <a:ext cx="269531" cy="537772"/>
            <a:chOff x="4140" y="429"/>
            <a:chExt cx="1425" cy="2396"/>
          </a:xfrm>
        </p:grpSpPr>
        <p:sp>
          <p:nvSpPr>
            <p:cNvPr id="297" name="Freeform 250">
              <a:extLst>
                <a:ext uri="{FF2B5EF4-FFF2-40B4-BE49-F238E27FC236}">
                  <a16:creationId xmlns:a16="http://schemas.microsoft.com/office/drawing/2014/main" id="{F63A0FFC-0FE6-BC49-8194-47CB0B3FDB1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8" name="Rectangle 251">
              <a:extLst>
                <a:ext uri="{FF2B5EF4-FFF2-40B4-BE49-F238E27FC236}">
                  <a16:creationId xmlns:a16="http://schemas.microsoft.com/office/drawing/2014/main" id="{7DA0250F-F115-0E4B-9CB5-A1EF70E2136F}"/>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99" name="Freeform 252">
              <a:extLst>
                <a:ext uri="{FF2B5EF4-FFF2-40B4-BE49-F238E27FC236}">
                  <a16:creationId xmlns:a16="http://schemas.microsoft.com/office/drawing/2014/main" id="{FD6484A9-C98E-B842-9F6E-08318527EED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253">
              <a:extLst>
                <a:ext uri="{FF2B5EF4-FFF2-40B4-BE49-F238E27FC236}">
                  <a16:creationId xmlns:a16="http://schemas.microsoft.com/office/drawing/2014/main" id="{703D94AE-F6AA-1543-B0D5-284FD96934D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Rectangle 254">
              <a:extLst>
                <a:ext uri="{FF2B5EF4-FFF2-40B4-BE49-F238E27FC236}">
                  <a16:creationId xmlns:a16="http://schemas.microsoft.com/office/drawing/2014/main" id="{FEEEF9BC-9945-6B4C-9083-14805BAD78F5}"/>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02" name="Group 255">
              <a:extLst>
                <a:ext uri="{FF2B5EF4-FFF2-40B4-BE49-F238E27FC236}">
                  <a16:creationId xmlns:a16="http://schemas.microsoft.com/office/drawing/2014/main" id="{F872981C-9B9B-3945-9698-6A3160CEDA2E}"/>
                </a:ext>
              </a:extLst>
            </p:cNvPr>
            <p:cNvGrpSpPr>
              <a:grpSpLocks/>
            </p:cNvGrpSpPr>
            <p:nvPr/>
          </p:nvGrpSpPr>
          <p:grpSpPr bwMode="auto">
            <a:xfrm>
              <a:off x="4749" y="668"/>
              <a:ext cx="581" cy="145"/>
              <a:chOff x="614" y="2568"/>
              <a:chExt cx="725" cy="139"/>
            </a:xfrm>
          </p:grpSpPr>
          <p:sp>
            <p:nvSpPr>
              <p:cNvPr id="327" name="AutoShape 256">
                <a:extLst>
                  <a:ext uri="{FF2B5EF4-FFF2-40B4-BE49-F238E27FC236}">
                    <a16:creationId xmlns:a16="http://schemas.microsoft.com/office/drawing/2014/main" id="{2147D4C4-549C-5A43-AEF0-47C8EFF7D7CB}"/>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8" name="AutoShape 257">
                <a:extLst>
                  <a:ext uri="{FF2B5EF4-FFF2-40B4-BE49-F238E27FC236}">
                    <a16:creationId xmlns:a16="http://schemas.microsoft.com/office/drawing/2014/main" id="{6AA842ED-99E3-E244-A47A-F9514132E12D}"/>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03" name="Rectangle 258">
              <a:extLst>
                <a:ext uri="{FF2B5EF4-FFF2-40B4-BE49-F238E27FC236}">
                  <a16:creationId xmlns:a16="http://schemas.microsoft.com/office/drawing/2014/main" id="{089D1323-315F-F34E-8132-DC1553E6ACC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04" name="Group 259">
              <a:extLst>
                <a:ext uri="{FF2B5EF4-FFF2-40B4-BE49-F238E27FC236}">
                  <a16:creationId xmlns:a16="http://schemas.microsoft.com/office/drawing/2014/main" id="{C214FA3C-81BB-ED4E-94DD-B767F38B6517}"/>
                </a:ext>
              </a:extLst>
            </p:cNvPr>
            <p:cNvGrpSpPr>
              <a:grpSpLocks/>
            </p:cNvGrpSpPr>
            <p:nvPr/>
          </p:nvGrpSpPr>
          <p:grpSpPr bwMode="auto">
            <a:xfrm>
              <a:off x="4747" y="994"/>
              <a:ext cx="581" cy="134"/>
              <a:chOff x="614" y="2568"/>
              <a:chExt cx="725" cy="139"/>
            </a:xfrm>
          </p:grpSpPr>
          <p:sp>
            <p:nvSpPr>
              <p:cNvPr id="325" name="AutoShape 260">
                <a:extLst>
                  <a:ext uri="{FF2B5EF4-FFF2-40B4-BE49-F238E27FC236}">
                    <a16:creationId xmlns:a16="http://schemas.microsoft.com/office/drawing/2014/main" id="{24D63B96-8C60-274F-8A56-BAA459AD3F2E}"/>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6" name="AutoShape 261">
                <a:extLst>
                  <a:ext uri="{FF2B5EF4-FFF2-40B4-BE49-F238E27FC236}">
                    <a16:creationId xmlns:a16="http://schemas.microsoft.com/office/drawing/2014/main" id="{50A2F9B6-0AE1-274D-AA8D-FA1344AC9BD8}"/>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05" name="Rectangle 262">
              <a:extLst>
                <a:ext uri="{FF2B5EF4-FFF2-40B4-BE49-F238E27FC236}">
                  <a16:creationId xmlns:a16="http://schemas.microsoft.com/office/drawing/2014/main" id="{54BDAA7A-F6F6-074D-AD4A-8180E6AC48CD}"/>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6" name="Rectangle 263">
              <a:extLst>
                <a:ext uri="{FF2B5EF4-FFF2-40B4-BE49-F238E27FC236}">
                  <a16:creationId xmlns:a16="http://schemas.microsoft.com/office/drawing/2014/main" id="{9FE36278-3B14-3146-83F1-E76D9D53D6D6}"/>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07" name="Group 264">
              <a:extLst>
                <a:ext uri="{FF2B5EF4-FFF2-40B4-BE49-F238E27FC236}">
                  <a16:creationId xmlns:a16="http://schemas.microsoft.com/office/drawing/2014/main" id="{80AA2E3D-D242-6B47-A732-F91B52025B26}"/>
                </a:ext>
              </a:extLst>
            </p:cNvPr>
            <p:cNvGrpSpPr>
              <a:grpSpLocks/>
            </p:cNvGrpSpPr>
            <p:nvPr/>
          </p:nvGrpSpPr>
          <p:grpSpPr bwMode="auto">
            <a:xfrm>
              <a:off x="4735" y="1627"/>
              <a:ext cx="582" cy="151"/>
              <a:chOff x="614" y="2568"/>
              <a:chExt cx="725" cy="139"/>
            </a:xfrm>
          </p:grpSpPr>
          <p:sp>
            <p:nvSpPr>
              <p:cNvPr id="323" name="AutoShape 265">
                <a:extLst>
                  <a:ext uri="{FF2B5EF4-FFF2-40B4-BE49-F238E27FC236}">
                    <a16:creationId xmlns:a16="http://schemas.microsoft.com/office/drawing/2014/main" id="{6B250827-5DD6-174E-B415-396207D00949}"/>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4" name="AutoShape 266">
                <a:extLst>
                  <a:ext uri="{FF2B5EF4-FFF2-40B4-BE49-F238E27FC236}">
                    <a16:creationId xmlns:a16="http://schemas.microsoft.com/office/drawing/2014/main" id="{0687E200-350B-9A45-BC7F-BE04DD2821A8}"/>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08" name="Freeform 267">
              <a:extLst>
                <a:ext uri="{FF2B5EF4-FFF2-40B4-BE49-F238E27FC236}">
                  <a16:creationId xmlns:a16="http://schemas.microsoft.com/office/drawing/2014/main" id="{6065017D-9794-734F-B95F-7854A6F848A5}"/>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09" name="Group 268">
              <a:extLst>
                <a:ext uri="{FF2B5EF4-FFF2-40B4-BE49-F238E27FC236}">
                  <a16:creationId xmlns:a16="http://schemas.microsoft.com/office/drawing/2014/main" id="{777D84AE-1E36-4547-B8B5-382F58FEA27C}"/>
                </a:ext>
              </a:extLst>
            </p:cNvPr>
            <p:cNvGrpSpPr>
              <a:grpSpLocks/>
            </p:cNvGrpSpPr>
            <p:nvPr/>
          </p:nvGrpSpPr>
          <p:grpSpPr bwMode="auto">
            <a:xfrm>
              <a:off x="4739" y="1327"/>
              <a:ext cx="582" cy="139"/>
              <a:chOff x="614" y="2568"/>
              <a:chExt cx="725" cy="139"/>
            </a:xfrm>
          </p:grpSpPr>
          <p:sp>
            <p:nvSpPr>
              <p:cNvPr id="321" name="AutoShape 269">
                <a:extLst>
                  <a:ext uri="{FF2B5EF4-FFF2-40B4-BE49-F238E27FC236}">
                    <a16:creationId xmlns:a16="http://schemas.microsoft.com/office/drawing/2014/main" id="{6C698A22-9BA6-8043-9813-C826D172B1EB}"/>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2" name="AutoShape 270">
                <a:extLst>
                  <a:ext uri="{FF2B5EF4-FFF2-40B4-BE49-F238E27FC236}">
                    <a16:creationId xmlns:a16="http://schemas.microsoft.com/office/drawing/2014/main" id="{CA7D825D-577D-864C-8214-B8EE709F7E73}"/>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10" name="Rectangle 271">
              <a:extLst>
                <a:ext uri="{FF2B5EF4-FFF2-40B4-BE49-F238E27FC236}">
                  <a16:creationId xmlns:a16="http://schemas.microsoft.com/office/drawing/2014/main" id="{314924AF-49B2-8F4B-B07A-EEAD02E6CDE8}"/>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1" name="Freeform 272">
              <a:extLst>
                <a:ext uri="{FF2B5EF4-FFF2-40B4-BE49-F238E27FC236}">
                  <a16:creationId xmlns:a16="http://schemas.microsoft.com/office/drawing/2014/main" id="{0B27D67E-5CDE-564F-B64E-41E4911C640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2" name="Freeform 273">
              <a:extLst>
                <a:ext uri="{FF2B5EF4-FFF2-40B4-BE49-F238E27FC236}">
                  <a16:creationId xmlns:a16="http://schemas.microsoft.com/office/drawing/2014/main" id="{7D9F21DE-9FD0-E845-BE83-AA01CC1C0D7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3" name="Oval 274">
              <a:extLst>
                <a:ext uri="{FF2B5EF4-FFF2-40B4-BE49-F238E27FC236}">
                  <a16:creationId xmlns:a16="http://schemas.microsoft.com/office/drawing/2014/main" id="{29DB98CD-1446-1447-907D-0721013CEB8C}"/>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4" name="Freeform 275">
              <a:extLst>
                <a:ext uri="{FF2B5EF4-FFF2-40B4-BE49-F238E27FC236}">
                  <a16:creationId xmlns:a16="http://schemas.microsoft.com/office/drawing/2014/main" id="{CCE0B802-0ED9-1144-9B41-567C96D9E51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5" name="AutoShape 276">
              <a:extLst>
                <a:ext uri="{FF2B5EF4-FFF2-40B4-BE49-F238E27FC236}">
                  <a16:creationId xmlns:a16="http://schemas.microsoft.com/office/drawing/2014/main" id="{0A63D484-0467-EF48-A0D1-307BD44B8E43}"/>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6" name="AutoShape 277">
              <a:extLst>
                <a:ext uri="{FF2B5EF4-FFF2-40B4-BE49-F238E27FC236}">
                  <a16:creationId xmlns:a16="http://schemas.microsoft.com/office/drawing/2014/main" id="{9F1755F7-6A75-8A4F-B6E2-BF73697B1A3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7" name="Oval 278">
              <a:extLst>
                <a:ext uri="{FF2B5EF4-FFF2-40B4-BE49-F238E27FC236}">
                  <a16:creationId xmlns:a16="http://schemas.microsoft.com/office/drawing/2014/main" id="{D6F2BCA4-EAA9-C04A-AB0D-174E8DA65A49}"/>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8" name="Oval 279">
              <a:extLst>
                <a:ext uri="{FF2B5EF4-FFF2-40B4-BE49-F238E27FC236}">
                  <a16:creationId xmlns:a16="http://schemas.microsoft.com/office/drawing/2014/main" id="{4D2A8DA3-EE5E-2F48-88C3-2B1DB6DB698B}"/>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19" name="Oval 280">
              <a:extLst>
                <a:ext uri="{FF2B5EF4-FFF2-40B4-BE49-F238E27FC236}">
                  <a16:creationId xmlns:a16="http://schemas.microsoft.com/office/drawing/2014/main" id="{39A0A350-9C80-984E-9991-E741164E021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0" name="Rectangle 281">
              <a:extLst>
                <a:ext uri="{FF2B5EF4-FFF2-40B4-BE49-F238E27FC236}">
                  <a16:creationId xmlns:a16="http://schemas.microsoft.com/office/drawing/2014/main" id="{4347596D-A5CE-B946-A234-DF07FB80E36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92" name="Group 291">
            <a:extLst>
              <a:ext uri="{FF2B5EF4-FFF2-40B4-BE49-F238E27FC236}">
                <a16:creationId xmlns:a16="http://schemas.microsoft.com/office/drawing/2014/main" id="{31A38548-A84D-B643-BEB5-A359B949B8B9}"/>
              </a:ext>
            </a:extLst>
          </p:cNvPr>
          <p:cNvGrpSpPr/>
          <p:nvPr/>
        </p:nvGrpSpPr>
        <p:grpSpPr>
          <a:xfrm>
            <a:off x="9343538" y="3332225"/>
            <a:ext cx="943482" cy="604263"/>
            <a:chOff x="7698509" y="2176725"/>
            <a:chExt cx="943482" cy="604263"/>
          </a:xfrm>
        </p:grpSpPr>
        <p:pic>
          <p:nvPicPr>
            <p:cNvPr id="293" name="Picture 292" descr="A picture containing monitor, television, screen, photo&#10;&#10;Description automatically generated">
              <a:extLst>
                <a:ext uri="{FF2B5EF4-FFF2-40B4-BE49-F238E27FC236}">
                  <a16:creationId xmlns:a16="http://schemas.microsoft.com/office/drawing/2014/main" id="{9C558C14-3545-3A4C-A74E-710DED2ECEDC}"/>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94" name="Picture 293" descr="A picture containing monitor, television, screen, photo&#10;&#10;Description automatically generated">
              <a:extLst>
                <a:ext uri="{FF2B5EF4-FFF2-40B4-BE49-F238E27FC236}">
                  <a16:creationId xmlns:a16="http://schemas.microsoft.com/office/drawing/2014/main" id="{B11AB87A-BA5E-F541-93E8-003DAF4DCC52}"/>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95" name="Picture 294" descr="A picture containing monitor, television, screen, photo&#10;&#10;Description automatically generated">
              <a:extLst>
                <a:ext uri="{FF2B5EF4-FFF2-40B4-BE49-F238E27FC236}">
                  <a16:creationId xmlns:a16="http://schemas.microsoft.com/office/drawing/2014/main" id="{009FDD7D-5EA5-DC49-BDCF-5450AB5318C3}"/>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96" name="TextBox 295">
              <a:extLst>
                <a:ext uri="{FF2B5EF4-FFF2-40B4-BE49-F238E27FC236}">
                  <a16:creationId xmlns:a16="http://schemas.microsoft.com/office/drawing/2014/main" id="{41EDF864-68A8-2447-868F-ADB0A7AE7A7C}"/>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sp>
        <p:nvSpPr>
          <p:cNvPr id="7" name="TextBox 6">
            <a:extLst>
              <a:ext uri="{FF2B5EF4-FFF2-40B4-BE49-F238E27FC236}">
                <a16:creationId xmlns:a16="http://schemas.microsoft.com/office/drawing/2014/main" id="{429CC926-11E0-4A40-89D2-22A6EDAA3C57}"/>
              </a:ext>
            </a:extLst>
          </p:cNvPr>
          <p:cNvSpPr txBox="1"/>
          <p:nvPr/>
        </p:nvSpPr>
        <p:spPr>
          <a:xfrm>
            <a:off x="8056179" y="362607"/>
            <a:ext cx="3342290"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D</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ynamic,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daptive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treaming over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TTP</a:t>
            </a:r>
          </a:p>
        </p:txBody>
      </p:sp>
      <p:sp>
        <p:nvSpPr>
          <p:cNvPr id="159" name="Slide Number Placeholder 2">
            <a:extLst>
              <a:ext uri="{FF2B5EF4-FFF2-40B4-BE49-F238E27FC236}">
                <a16:creationId xmlns:a16="http://schemas.microsoft.com/office/drawing/2014/main" id="{7C0F33DF-63FA-2745-8C97-25D9FA32E08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442834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3">
                                            <p:txEl>
                                              <p:pRg st="0" end="0"/>
                                            </p:txEl>
                                          </p:spTgt>
                                        </p:tgtEl>
                                        <p:attrNameLst>
                                          <p:attrName>style.visibility</p:attrName>
                                        </p:attrNameLst>
                                      </p:cBhvr>
                                      <p:to>
                                        <p:strVal val="visible"/>
                                      </p:to>
                                    </p:set>
                                    <p:animEffect transition="in" filter="dissolve">
                                      <p:cBhvr>
                                        <p:cTn id="7" dur="500"/>
                                        <p:tgtEl>
                                          <p:spTgt spid="243">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43">
                                            <p:txEl>
                                              <p:pRg st="1" end="1"/>
                                            </p:txEl>
                                          </p:spTgt>
                                        </p:tgtEl>
                                        <p:attrNameLst>
                                          <p:attrName>style.visibility</p:attrName>
                                        </p:attrNameLst>
                                      </p:cBhvr>
                                      <p:to>
                                        <p:strVal val="visible"/>
                                      </p:to>
                                    </p:set>
                                    <p:animEffect transition="in" filter="dissolve">
                                      <p:cBhvr>
                                        <p:cTn id="10" dur="500"/>
                                        <p:tgtEl>
                                          <p:spTgt spid="243">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243">
                                            <p:txEl>
                                              <p:pRg st="2" end="2"/>
                                            </p:txEl>
                                          </p:spTgt>
                                        </p:tgtEl>
                                        <p:attrNameLst>
                                          <p:attrName>style.visibility</p:attrName>
                                        </p:attrNameLst>
                                      </p:cBhvr>
                                      <p:to>
                                        <p:strVal val="visible"/>
                                      </p:to>
                                    </p:set>
                                    <p:animEffect transition="in" filter="dissolve">
                                      <p:cBhvr>
                                        <p:cTn id="13" dur="500"/>
                                        <p:tgtEl>
                                          <p:spTgt spid="243">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243">
                                            <p:txEl>
                                              <p:pRg st="3" end="3"/>
                                            </p:txEl>
                                          </p:spTgt>
                                        </p:tgtEl>
                                        <p:attrNameLst>
                                          <p:attrName>style.visibility</p:attrName>
                                        </p:attrNameLst>
                                      </p:cBhvr>
                                      <p:to>
                                        <p:strVal val="visible"/>
                                      </p:to>
                                    </p:set>
                                    <p:animEffect transition="in" filter="dissolve">
                                      <p:cBhvr>
                                        <p:cTn id="16" dur="500"/>
                                        <p:tgtEl>
                                          <p:spTgt spid="243">
                                            <p:txEl>
                                              <p:pRg st="3" end="3"/>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243">
                                            <p:txEl>
                                              <p:pRg st="4" end="4"/>
                                            </p:txEl>
                                          </p:spTgt>
                                        </p:tgtEl>
                                        <p:attrNameLst>
                                          <p:attrName>style.visibility</p:attrName>
                                        </p:attrNameLst>
                                      </p:cBhvr>
                                      <p:to>
                                        <p:strVal val="visible"/>
                                      </p:to>
                                    </p:set>
                                    <p:animEffect transition="in" filter="dissolve">
                                      <p:cBhvr>
                                        <p:cTn id="19" dur="500"/>
                                        <p:tgtEl>
                                          <p:spTgt spid="24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Freeform 1287">
            <a:extLst>
              <a:ext uri="{FF2B5EF4-FFF2-40B4-BE49-F238E27FC236}">
                <a16:creationId xmlns:a16="http://schemas.microsoft.com/office/drawing/2014/main" id="{404F16F4-75A1-BF4D-92FE-33BA84DA1278}"/>
              </a:ext>
            </a:extLst>
          </p:cNvPr>
          <p:cNvSpPr>
            <a:spLocks/>
          </p:cNvSpPr>
          <p:nvPr/>
        </p:nvSpPr>
        <p:spPr bwMode="auto">
          <a:xfrm>
            <a:off x="8707673" y="2598154"/>
            <a:ext cx="1464890" cy="84087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3" name="Group 242">
            <a:extLst>
              <a:ext uri="{FF2B5EF4-FFF2-40B4-BE49-F238E27FC236}">
                <a16:creationId xmlns:a16="http://schemas.microsoft.com/office/drawing/2014/main" id="{C2862E78-E331-4046-AE2A-D6D501E0BBE5}"/>
              </a:ext>
            </a:extLst>
          </p:cNvPr>
          <p:cNvGrpSpPr/>
          <p:nvPr/>
        </p:nvGrpSpPr>
        <p:grpSpPr>
          <a:xfrm>
            <a:off x="7793102" y="2318615"/>
            <a:ext cx="943482" cy="1132486"/>
            <a:chOff x="7698509" y="2176725"/>
            <a:chExt cx="943482" cy="1132486"/>
          </a:xfrm>
        </p:grpSpPr>
        <p:grpSp>
          <p:nvGrpSpPr>
            <p:cNvPr id="244" name="Group 249">
              <a:extLst>
                <a:ext uri="{FF2B5EF4-FFF2-40B4-BE49-F238E27FC236}">
                  <a16:creationId xmlns:a16="http://schemas.microsoft.com/office/drawing/2014/main" id="{35343F8F-225F-7C4C-9B10-94583488C6EE}"/>
                </a:ext>
              </a:extLst>
            </p:cNvPr>
            <p:cNvGrpSpPr>
              <a:grpSpLocks/>
            </p:cNvGrpSpPr>
            <p:nvPr/>
          </p:nvGrpSpPr>
          <p:grpSpPr bwMode="auto">
            <a:xfrm>
              <a:off x="8058261" y="2771439"/>
              <a:ext cx="269531" cy="537772"/>
              <a:chOff x="4140" y="429"/>
              <a:chExt cx="1425" cy="2396"/>
            </a:xfrm>
          </p:grpSpPr>
          <p:sp>
            <p:nvSpPr>
              <p:cNvPr id="250" name="Freeform 250">
                <a:extLst>
                  <a:ext uri="{FF2B5EF4-FFF2-40B4-BE49-F238E27FC236}">
                    <a16:creationId xmlns:a16="http://schemas.microsoft.com/office/drawing/2014/main" id="{2DDF4AC9-4574-B44E-8F79-83AF41FF2E7A}"/>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Rectangle 251">
                <a:extLst>
                  <a:ext uri="{FF2B5EF4-FFF2-40B4-BE49-F238E27FC236}">
                    <a16:creationId xmlns:a16="http://schemas.microsoft.com/office/drawing/2014/main" id="{125F278D-DCFD-1D47-B29F-96EEA8EC409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52" name="Freeform 252">
                <a:extLst>
                  <a:ext uri="{FF2B5EF4-FFF2-40B4-BE49-F238E27FC236}">
                    <a16:creationId xmlns:a16="http://schemas.microsoft.com/office/drawing/2014/main" id="{BA457A20-9F7E-BF4B-883A-BDB0CB6A65E8}"/>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Freeform 253">
                <a:extLst>
                  <a:ext uri="{FF2B5EF4-FFF2-40B4-BE49-F238E27FC236}">
                    <a16:creationId xmlns:a16="http://schemas.microsoft.com/office/drawing/2014/main" id="{AB261642-A927-1C41-ACC5-5EFF6447FA4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Rectangle 254">
                <a:extLst>
                  <a:ext uri="{FF2B5EF4-FFF2-40B4-BE49-F238E27FC236}">
                    <a16:creationId xmlns:a16="http://schemas.microsoft.com/office/drawing/2014/main" id="{584A821F-0042-7040-A2CA-F10C36A030FD}"/>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55" name="Group 255">
                <a:extLst>
                  <a:ext uri="{FF2B5EF4-FFF2-40B4-BE49-F238E27FC236}">
                    <a16:creationId xmlns:a16="http://schemas.microsoft.com/office/drawing/2014/main" id="{F814615B-BC3F-DE4A-B920-D363184D9B54}"/>
                  </a:ext>
                </a:extLst>
              </p:cNvPr>
              <p:cNvGrpSpPr>
                <a:grpSpLocks/>
              </p:cNvGrpSpPr>
              <p:nvPr/>
            </p:nvGrpSpPr>
            <p:grpSpPr bwMode="auto">
              <a:xfrm>
                <a:off x="4749" y="668"/>
                <a:ext cx="581" cy="145"/>
                <a:chOff x="614" y="2568"/>
                <a:chExt cx="725" cy="139"/>
              </a:xfrm>
            </p:grpSpPr>
            <p:sp>
              <p:nvSpPr>
                <p:cNvPr id="280" name="AutoShape 256">
                  <a:extLst>
                    <a:ext uri="{FF2B5EF4-FFF2-40B4-BE49-F238E27FC236}">
                      <a16:creationId xmlns:a16="http://schemas.microsoft.com/office/drawing/2014/main" id="{C8D85753-1B3E-A74F-AA5C-BB04C9162E8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1" name="AutoShape 257">
                  <a:extLst>
                    <a:ext uri="{FF2B5EF4-FFF2-40B4-BE49-F238E27FC236}">
                      <a16:creationId xmlns:a16="http://schemas.microsoft.com/office/drawing/2014/main" id="{926A67F9-2094-024F-A1D0-786E8E51262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56" name="Rectangle 258">
                <a:extLst>
                  <a:ext uri="{FF2B5EF4-FFF2-40B4-BE49-F238E27FC236}">
                    <a16:creationId xmlns:a16="http://schemas.microsoft.com/office/drawing/2014/main" id="{8B22385E-132F-3047-97B0-9C586551CC93}"/>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57" name="Group 259">
                <a:extLst>
                  <a:ext uri="{FF2B5EF4-FFF2-40B4-BE49-F238E27FC236}">
                    <a16:creationId xmlns:a16="http://schemas.microsoft.com/office/drawing/2014/main" id="{E2FB9C56-C6A0-9940-9500-F88781DAFCB7}"/>
                  </a:ext>
                </a:extLst>
              </p:cNvPr>
              <p:cNvGrpSpPr>
                <a:grpSpLocks/>
              </p:cNvGrpSpPr>
              <p:nvPr/>
            </p:nvGrpSpPr>
            <p:grpSpPr bwMode="auto">
              <a:xfrm>
                <a:off x="4747" y="994"/>
                <a:ext cx="581" cy="134"/>
                <a:chOff x="614" y="2568"/>
                <a:chExt cx="725" cy="139"/>
              </a:xfrm>
            </p:grpSpPr>
            <p:sp>
              <p:nvSpPr>
                <p:cNvPr id="278" name="AutoShape 260">
                  <a:extLst>
                    <a:ext uri="{FF2B5EF4-FFF2-40B4-BE49-F238E27FC236}">
                      <a16:creationId xmlns:a16="http://schemas.microsoft.com/office/drawing/2014/main" id="{AE82C8C9-78C7-EB41-8484-25DD6CCDE532}"/>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9" name="AutoShape 261">
                  <a:extLst>
                    <a:ext uri="{FF2B5EF4-FFF2-40B4-BE49-F238E27FC236}">
                      <a16:creationId xmlns:a16="http://schemas.microsoft.com/office/drawing/2014/main" id="{4CAD5F11-377D-DA41-9929-793E957FABE0}"/>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58" name="Rectangle 262">
                <a:extLst>
                  <a:ext uri="{FF2B5EF4-FFF2-40B4-BE49-F238E27FC236}">
                    <a16:creationId xmlns:a16="http://schemas.microsoft.com/office/drawing/2014/main" id="{E15EE455-6602-1B46-82C6-D12F3D30F331}"/>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59" name="Rectangle 263">
                <a:extLst>
                  <a:ext uri="{FF2B5EF4-FFF2-40B4-BE49-F238E27FC236}">
                    <a16:creationId xmlns:a16="http://schemas.microsoft.com/office/drawing/2014/main" id="{AD216EEF-90DF-6044-8300-79C8D0C9DB59}"/>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0" name="Group 264">
                <a:extLst>
                  <a:ext uri="{FF2B5EF4-FFF2-40B4-BE49-F238E27FC236}">
                    <a16:creationId xmlns:a16="http://schemas.microsoft.com/office/drawing/2014/main" id="{38A22B19-490B-C242-8F58-277580AE97CF}"/>
                  </a:ext>
                </a:extLst>
              </p:cNvPr>
              <p:cNvGrpSpPr>
                <a:grpSpLocks/>
              </p:cNvGrpSpPr>
              <p:nvPr/>
            </p:nvGrpSpPr>
            <p:grpSpPr bwMode="auto">
              <a:xfrm>
                <a:off x="4735" y="1627"/>
                <a:ext cx="582" cy="151"/>
                <a:chOff x="614" y="2568"/>
                <a:chExt cx="725" cy="139"/>
              </a:xfrm>
            </p:grpSpPr>
            <p:sp>
              <p:nvSpPr>
                <p:cNvPr id="276" name="AutoShape 265">
                  <a:extLst>
                    <a:ext uri="{FF2B5EF4-FFF2-40B4-BE49-F238E27FC236}">
                      <a16:creationId xmlns:a16="http://schemas.microsoft.com/office/drawing/2014/main" id="{0F07B0CB-609F-5F42-B166-9E9E5B0F3873}"/>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7" name="AutoShape 266">
                  <a:extLst>
                    <a:ext uri="{FF2B5EF4-FFF2-40B4-BE49-F238E27FC236}">
                      <a16:creationId xmlns:a16="http://schemas.microsoft.com/office/drawing/2014/main" id="{C722D099-4A14-9D40-9F8A-E706A539833F}"/>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1" name="Freeform 267">
                <a:extLst>
                  <a:ext uri="{FF2B5EF4-FFF2-40B4-BE49-F238E27FC236}">
                    <a16:creationId xmlns:a16="http://schemas.microsoft.com/office/drawing/2014/main" id="{0E0C9BF4-C0A2-A84A-9613-F81F7F110E01}"/>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2" name="Group 268">
                <a:extLst>
                  <a:ext uri="{FF2B5EF4-FFF2-40B4-BE49-F238E27FC236}">
                    <a16:creationId xmlns:a16="http://schemas.microsoft.com/office/drawing/2014/main" id="{9FE0A4E1-4CF2-114C-845A-8481D9076B3B}"/>
                  </a:ext>
                </a:extLst>
              </p:cNvPr>
              <p:cNvGrpSpPr>
                <a:grpSpLocks/>
              </p:cNvGrpSpPr>
              <p:nvPr/>
            </p:nvGrpSpPr>
            <p:grpSpPr bwMode="auto">
              <a:xfrm>
                <a:off x="4739" y="1327"/>
                <a:ext cx="582" cy="139"/>
                <a:chOff x="614" y="2568"/>
                <a:chExt cx="725" cy="139"/>
              </a:xfrm>
            </p:grpSpPr>
            <p:sp>
              <p:nvSpPr>
                <p:cNvPr id="274" name="AutoShape 269">
                  <a:extLst>
                    <a:ext uri="{FF2B5EF4-FFF2-40B4-BE49-F238E27FC236}">
                      <a16:creationId xmlns:a16="http://schemas.microsoft.com/office/drawing/2014/main" id="{E06D45BF-7390-6A42-963D-1D3548228EEE}"/>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5" name="AutoShape 270">
                  <a:extLst>
                    <a:ext uri="{FF2B5EF4-FFF2-40B4-BE49-F238E27FC236}">
                      <a16:creationId xmlns:a16="http://schemas.microsoft.com/office/drawing/2014/main" id="{F1193CF1-1B3E-734C-9489-B2773E5EBB20}"/>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3" name="Rectangle 271">
                <a:extLst>
                  <a:ext uri="{FF2B5EF4-FFF2-40B4-BE49-F238E27FC236}">
                    <a16:creationId xmlns:a16="http://schemas.microsoft.com/office/drawing/2014/main" id="{32BCEFA0-C9E2-DA4E-99BA-A8D6B2F52992}"/>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4" name="Freeform 272">
                <a:extLst>
                  <a:ext uri="{FF2B5EF4-FFF2-40B4-BE49-F238E27FC236}">
                    <a16:creationId xmlns:a16="http://schemas.microsoft.com/office/drawing/2014/main" id="{6A191132-8B3F-2C48-A27B-58F58CCC0002}"/>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273">
                <a:extLst>
                  <a:ext uri="{FF2B5EF4-FFF2-40B4-BE49-F238E27FC236}">
                    <a16:creationId xmlns:a16="http://schemas.microsoft.com/office/drawing/2014/main" id="{46FB17C7-5975-EA4A-B24E-E0968F52348A}"/>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Oval 274">
                <a:extLst>
                  <a:ext uri="{FF2B5EF4-FFF2-40B4-BE49-F238E27FC236}">
                    <a16:creationId xmlns:a16="http://schemas.microsoft.com/office/drawing/2014/main" id="{4F5F45CB-8948-BF44-A12C-CBB9ED44DD95}"/>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7" name="Freeform 275">
                <a:extLst>
                  <a:ext uri="{FF2B5EF4-FFF2-40B4-BE49-F238E27FC236}">
                    <a16:creationId xmlns:a16="http://schemas.microsoft.com/office/drawing/2014/main" id="{9075DFD9-3F16-6E4D-861C-2319EA64E77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AutoShape 276">
                <a:extLst>
                  <a:ext uri="{FF2B5EF4-FFF2-40B4-BE49-F238E27FC236}">
                    <a16:creationId xmlns:a16="http://schemas.microsoft.com/office/drawing/2014/main" id="{2DB55821-399B-E044-BDB5-8E02E0ED1553}"/>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9" name="AutoShape 277">
                <a:extLst>
                  <a:ext uri="{FF2B5EF4-FFF2-40B4-BE49-F238E27FC236}">
                    <a16:creationId xmlns:a16="http://schemas.microsoft.com/office/drawing/2014/main" id="{E5BA92D7-799B-CE46-871E-CCA9863424D0}"/>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0" name="Oval 278">
                <a:extLst>
                  <a:ext uri="{FF2B5EF4-FFF2-40B4-BE49-F238E27FC236}">
                    <a16:creationId xmlns:a16="http://schemas.microsoft.com/office/drawing/2014/main" id="{3279B121-A511-4C48-A668-CAFE86B6842B}"/>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1" name="Oval 279">
                <a:extLst>
                  <a:ext uri="{FF2B5EF4-FFF2-40B4-BE49-F238E27FC236}">
                    <a16:creationId xmlns:a16="http://schemas.microsoft.com/office/drawing/2014/main" id="{6181626E-D3B9-6D4D-9F91-E6BD5373FAA5}"/>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2" name="Oval 280">
                <a:extLst>
                  <a:ext uri="{FF2B5EF4-FFF2-40B4-BE49-F238E27FC236}">
                    <a16:creationId xmlns:a16="http://schemas.microsoft.com/office/drawing/2014/main" id="{D546FF68-BE14-5140-8A04-2B0DB0111866}"/>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3" name="Rectangle 281">
                <a:extLst>
                  <a:ext uri="{FF2B5EF4-FFF2-40B4-BE49-F238E27FC236}">
                    <a16:creationId xmlns:a16="http://schemas.microsoft.com/office/drawing/2014/main" id="{B9666053-A441-4D4D-95B5-747CF79B7663}"/>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45" name="Group 244">
              <a:extLst>
                <a:ext uri="{FF2B5EF4-FFF2-40B4-BE49-F238E27FC236}">
                  <a16:creationId xmlns:a16="http://schemas.microsoft.com/office/drawing/2014/main" id="{840EBCD1-E7B6-A743-BF86-6330FD745789}"/>
                </a:ext>
              </a:extLst>
            </p:cNvPr>
            <p:cNvGrpSpPr/>
            <p:nvPr/>
          </p:nvGrpSpPr>
          <p:grpSpPr>
            <a:xfrm>
              <a:off x="7698509" y="2176725"/>
              <a:ext cx="943482" cy="604263"/>
              <a:chOff x="7698509" y="2176725"/>
              <a:chExt cx="943482" cy="604263"/>
            </a:xfrm>
          </p:grpSpPr>
          <p:pic>
            <p:nvPicPr>
              <p:cNvPr id="246" name="Picture 245" descr="A picture containing monitor, television, screen, photo&#10;&#10;Description automatically generated">
                <a:extLst>
                  <a:ext uri="{FF2B5EF4-FFF2-40B4-BE49-F238E27FC236}">
                    <a16:creationId xmlns:a16="http://schemas.microsoft.com/office/drawing/2014/main" id="{D6E1F21D-864B-1F40-9C96-47C2BCA3CBF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47" name="Picture 246" descr="A picture containing monitor, television, screen, photo&#10;&#10;Description automatically generated">
                <a:extLst>
                  <a:ext uri="{FF2B5EF4-FFF2-40B4-BE49-F238E27FC236}">
                    <a16:creationId xmlns:a16="http://schemas.microsoft.com/office/drawing/2014/main" id="{42370393-D738-C942-9E56-D3F94CBE1B2B}"/>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48" name="Picture 247" descr="A picture containing monitor, television, screen, photo&#10;&#10;Description automatically generated">
                <a:extLst>
                  <a:ext uri="{FF2B5EF4-FFF2-40B4-BE49-F238E27FC236}">
                    <a16:creationId xmlns:a16="http://schemas.microsoft.com/office/drawing/2014/main" id="{FF03F89A-E5B5-5947-8B74-5B1C5D68CB24}"/>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49" name="TextBox 248">
                <a:extLst>
                  <a:ext uri="{FF2B5EF4-FFF2-40B4-BE49-F238E27FC236}">
                    <a16:creationId xmlns:a16="http://schemas.microsoft.com/office/drawing/2014/main" id="{162E8850-E3DD-E04E-A0E6-24BA9B907E8F}"/>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grpSp>
        <p:nvGrpSpPr>
          <p:cNvPr id="282" name="Group 249">
            <a:extLst>
              <a:ext uri="{FF2B5EF4-FFF2-40B4-BE49-F238E27FC236}">
                <a16:creationId xmlns:a16="http://schemas.microsoft.com/office/drawing/2014/main" id="{303AAFB7-AE59-FB43-806F-88716418AD9D}"/>
              </a:ext>
            </a:extLst>
          </p:cNvPr>
          <p:cNvGrpSpPr>
            <a:grpSpLocks/>
          </p:cNvGrpSpPr>
          <p:nvPr/>
        </p:nvGrpSpPr>
        <p:grpSpPr bwMode="auto">
          <a:xfrm>
            <a:off x="9125221" y="2229519"/>
            <a:ext cx="269531" cy="537772"/>
            <a:chOff x="4140" y="429"/>
            <a:chExt cx="1425" cy="2396"/>
          </a:xfrm>
        </p:grpSpPr>
        <p:sp>
          <p:nvSpPr>
            <p:cNvPr id="283" name="Freeform 250">
              <a:extLst>
                <a:ext uri="{FF2B5EF4-FFF2-40B4-BE49-F238E27FC236}">
                  <a16:creationId xmlns:a16="http://schemas.microsoft.com/office/drawing/2014/main" id="{F583EC39-0EF7-C047-B61C-FCA4140C636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4" name="Rectangle 251">
              <a:extLst>
                <a:ext uri="{FF2B5EF4-FFF2-40B4-BE49-F238E27FC236}">
                  <a16:creationId xmlns:a16="http://schemas.microsoft.com/office/drawing/2014/main" id="{1E2AD361-9367-024D-9B13-A995814D5BDA}"/>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5" name="Freeform 252">
              <a:extLst>
                <a:ext uri="{FF2B5EF4-FFF2-40B4-BE49-F238E27FC236}">
                  <a16:creationId xmlns:a16="http://schemas.microsoft.com/office/drawing/2014/main" id="{280AB857-6E8B-F04E-86E8-884DCDEB64A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6" name="Freeform 253">
              <a:extLst>
                <a:ext uri="{FF2B5EF4-FFF2-40B4-BE49-F238E27FC236}">
                  <a16:creationId xmlns:a16="http://schemas.microsoft.com/office/drawing/2014/main" id="{17A6D9FD-0410-2E4A-A1DE-0C447AB9A1F7}"/>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7" name="Rectangle 254">
              <a:extLst>
                <a:ext uri="{FF2B5EF4-FFF2-40B4-BE49-F238E27FC236}">
                  <a16:creationId xmlns:a16="http://schemas.microsoft.com/office/drawing/2014/main" id="{A927C600-2D52-FB43-8F04-602018E3EB8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88" name="Group 255">
              <a:extLst>
                <a:ext uri="{FF2B5EF4-FFF2-40B4-BE49-F238E27FC236}">
                  <a16:creationId xmlns:a16="http://schemas.microsoft.com/office/drawing/2014/main" id="{AD441C89-2F79-AA41-9247-E41725858419}"/>
                </a:ext>
              </a:extLst>
            </p:cNvPr>
            <p:cNvGrpSpPr>
              <a:grpSpLocks/>
            </p:cNvGrpSpPr>
            <p:nvPr/>
          </p:nvGrpSpPr>
          <p:grpSpPr bwMode="auto">
            <a:xfrm>
              <a:off x="4749" y="668"/>
              <a:ext cx="581" cy="145"/>
              <a:chOff x="614" y="2568"/>
              <a:chExt cx="725" cy="139"/>
            </a:xfrm>
          </p:grpSpPr>
          <p:sp>
            <p:nvSpPr>
              <p:cNvPr id="313" name="AutoShape 256">
                <a:extLst>
                  <a:ext uri="{FF2B5EF4-FFF2-40B4-BE49-F238E27FC236}">
                    <a16:creationId xmlns:a16="http://schemas.microsoft.com/office/drawing/2014/main" id="{1BDD9056-3563-DC4A-8E6F-D9E7C31BD6F9}"/>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4" name="AutoShape 257">
                <a:extLst>
                  <a:ext uri="{FF2B5EF4-FFF2-40B4-BE49-F238E27FC236}">
                    <a16:creationId xmlns:a16="http://schemas.microsoft.com/office/drawing/2014/main" id="{A464F9AC-80D5-8647-A3BF-7C8016D2E9F2}"/>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89" name="Rectangle 258">
              <a:extLst>
                <a:ext uri="{FF2B5EF4-FFF2-40B4-BE49-F238E27FC236}">
                  <a16:creationId xmlns:a16="http://schemas.microsoft.com/office/drawing/2014/main" id="{3CC90EBF-BE9D-094F-8D80-09DD69A5C8C2}"/>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90" name="Group 259">
              <a:extLst>
                <a:ext uri="{FF2B5EF4-FFF2-40B4-BE49-F238E27FC236}">
                  <a16:creationId xmlns:a16="http://schemas.microsoft.com/office/drawing/2014/main" id="{8FD2B698-C302-134D-AA60-7CB77F0FA456}"/>
                </a:ext>
              </a:extLst>
            </p:cNvPr>
            <p:cNvGrpSpPr>
              <a:grpSpLocks/>
            </p:cNvGrpSpPr>
            <p:nvPr/>
          </p:nvGrpSpPr>
          <p:grpSpPr bwMode="auto">
            <a:xfrm>
              <a:off x="4747" y="994"/>
              <a:ext cx="581" cy="134"/>
              <a:chOff x="614" y="2568"/>
              <a:chExt cx="725" cy="139"/>
            </a:xfrm>
          </p:grpSpPr>
          <p:sp>
            <p:nvSpPr>
              <p:cNvPr id="311" name="AutoShape 260">
                <a:extLst>
                  <a:ext uri="{FF2B5EF4-FFF2-40B4-BE49-F238E27FC236}">
                    <a16:creationId xmlns:a16="http://schemas.microsoft.com/office/drawing/2014/main" id="{3C8C97B6-C649-304C-B810-3DCC29D051F6}"/>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2" name="AutoShape 261">
                <a:extLst>
                  <a:ext uri="{FF2B5EF4-FFF2-40B4-BE49-F238E27FC236}">
                    <a16:creationId xmlns:a16="http://schemas.microsoft.com/office/drawing/2014/main" id="{1E6EFFBD-86DF-3A4E-B6C4-5B74F419477D}"/>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91" name="Rectangle 262">
              <a:extLst>
                <a:ext uri="{FF2B5EF4-FFF2-40B4-BE49-F238E27FC236}">
                  <a16:creationId xmlns:a16="http://schemas.microsoft.com/office/drawing/2014/main" id="{A2087108-BB9B-C74D-BED2-AEEFB9631589}"/>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92" name="Rectangle 263">
              <a:extLst>
                <a:ext uri="{FF2B5EF4-FFF2-40B4-BE49-F238E27FC236}">
                  <a16:creationId xmlns:a16="http://schemas.microsoft.com/office/drawing/2014/main" id="{629E30AC-175A-7C47-B5DB-137A2A969134}"/>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93" name="Group 264">
              <a:extLst>
                <a:ext uri="{FF2B5EF4-FFF2-40B4-BE49-F238E27FC236}">
                  <a16:creationId xmlns:a16="http://schemas.microsoft.com/office/drawing/2014/main" id="{631BEC3E-EC7B-E641-9B73-CEB1B33C79F3}"/>
                </a:ext>
              </a:extLst>
            </p:cNvPr>
            <p:cNvGrpSpPr>
              <a:grpSpLocks/>
            </p:cNvGrpSpPr>
            <p:nvPr/>
          </p:nvGrpSpPr>
          <p:grpSpPr bwMode="auto">
            <a:xfrm>
              <a:off x="4735" y="1627"/>
              <a:ext cx="582" cy="151"/>
              <a:chOff x="614" y="2568"/>
              <a:chExt cx="725" cy="139"/>
            </a:xfrm>
          </p:grpSpPr>
          <p:sp>
            <p:nvSpPr>
              <p:cNvPr id="309" name="AutoShape 265">
                <a:extLst>
                  <a:ext uri="{FF2B5EF4-FFF2-40B4-BE49-F238E27FC236}">
                    <a16:creationId xmlns:a16="http://schemas.microsoft.com/office/drawing/2014/main" id="{CA74522A-6DD3-C941-B6C5-B88ADF1B75F0}"/>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0" name="AutoShape 266">
                <a:extLst>
                  <a:ext uri="{FF2B5EF4-FFF2-40B4-BE49-F238E27FC236}">
                    <a16:creationId xmlns:a16="http://schemas.microsoft.com/office/drawing/2014/main" id="{0FC67C26-9D79-7645-9585-2783C4FBAB04}"/>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94" name="Freeform 267">
              <a:extLst>
                <a:ext uri="{FF2B5EF4-FFF2-40B4-BE49-F238E27FC236}">
                  <a16:creationId xmlns:a16="http://schemas.microsoft.com/office/drawing/2014/main" id="{0009B838-E394-AB4B-B620-18BE1F04F16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5" name="Group 268">
              <a:extLst>
                <a:ext uri="{FF2B5EF4-FFF2-40B4-BE49-F238E27FC236}">
                  <a16:creationId xmlns:a16="http://schemas.microsoft.com/office/drawing/2014/main" id="{CE9E851F-17AE-C347-AAE2-A26FC9005C11}"/>
                </a:ext>
              </a:extLst>
            </p:cNvPr>
            <p:cNvGrpSpPr>
              <a:grpSpLocks/>
            </p:cNvGrpSpPr>
            <p:nvPr/>
          </p:nvGrpSpPr>
          <p:grpSpPr bwMode="auto">
            <a:xfrm>
              <a:off x="4739" y="1327"/>
              <a:ext cx="582" cy="139"/>
              <a:chOff x="614" y="2568"/>
              <a:chExt cx="725" cy="139"/>
            </a:xfrm>
          </p:grpSpPr>
          <p:sp>
            <p:nvSpPr>
              <p:cNvPr id="307" name="AutoShape 269">
                <a:extLst>
                  <a:ext uri="{FF2B5EF4-FFF2-40B4-BE49-F238E27FC236}">
                    <a16:creationId xmlns:a16="http://schemas.microsoft.com/office/drawing/2014/main" id="{BC8583DE-ADF4-6447-B9E5-82785FCF6CBF}"/>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8" name="AutoShape 270">
                <a:extLst>
                  <a:ext uri="{FF2B5EF4-FFF2-40B4-BE49-F238E27FC236}">
                    <a16:creationId xmlns:a16="http://schemas.microsoft.com/office/drawing/2014/main" id="{86B22511-2C8C-B74B-A13E-4B4859111467}"/>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96" name="Rectangle 271">
              <a:extLst>
                <a:ext uri="{FF2B5EF4-FFF2-40B4-BE49-F238E27FC236}">
                  <a16:creationId xmlns:a16="http://schemas.microsoft.com/office/drawing/2014/main" id="{20AF6706-04DB-3F45-9CC0-357417946DC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97" name="Freeform 272">
              <a:extLst>
                <a:ext uri="{FF2B5EF4-FFF2-40B4-BE49-F238E27FC236}">
                  <a16:creationId xmlns:a16="http://schemas.microsoft.com/office/drawing/2014/main" id="{E6032D49-B972-724F-BC66-1C24B5F058F0}"/>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8" name="Freeform 273">
              <a:extLst>
                <a:ext uri="{FF2B5EF4-FFF2-40B4-BE49-F238E27FC236}">
                  <a16:creationId xmlns:a16="http://schemas.microsoft.com/office/drawing/2014/main" id="{B84F01B6-1C0C-C943-B856-7FE3BD2D76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Oval 274">
              <a:extLst>
                <a:ext uri="{FF2B5EF4-FFF2-40B4-BE49-F238E27FC236}">
                  <a16:creationId xmlns:a16="http://schemas.microsoft.com/office/drawing/2014/main" id="{3819F9EA-CE5A-6F47-B1D1-45A3176A8CAE}"/>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0" name="Freeform 275">
              <a:extLst>
                <a:ext uri="{FF2B5EF4-FFF2-40B4-BE49-F238E27FC236}">
                  <a16:creationId xmlns:a16="http://schemas.microsoft.com/office/drawing/2014/main" id="{BD6129AD-4010-6541-8BD2-9C417B59760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AutoShape 276">
              <a:extLst>
                <a:ext uri="{FF2B5EF4-FFF2-40B4-BE49-F238E27FC236}">
                  <a16:creationId xmlns:a16="http://schemas.microsoft.com/office/drawing/2014/main" id="{DAF156C3-BBE4-AD4E-8C8F-504F05E6FA9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2" name="AutoShape 277">
              <a:extLst>
                <a:ext uri="{FF2B5EF4-FFF2-40B4-BE49-F238E27FC236}">
                  <a16:creationId xmlns:a16="http://schemas.microsoft.com/office/drawing/2014/main" id="{FAC7EFD2-3973-3341-9E30-2375745B4E2E}"/>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3" name="Oval 278">
              <a:extLst>
                <a:ext uri="{FF2B5EF4-FFF2-40B4-BE49-F238E27FC236}">
                  <a16:creationId xmlns:a16="http://schemas.microsoft.com/office/drawing/2014/main" id="{279C258F-5AE0-4A40-9D2A-27C3520660F0}"/>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4" name="Oval 279">
              <a:extLst>
                <a:ext uri="{FF2B5EF4-FFF2-40B4-BE49-F238E27FC236}">
                  <a16:creationId xmlns:a16="http://schemas.microsoft.com/office/drawing/2014/main" id="{AB54CDF9-44A8-F945-8C47-F29CE6B004CC}"/>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05" name="Oval 280">
              <a:extLst>
                <a:ext uri="{FF2B5EF4-FFF2-40B4-BE49-F238E27FC236}">
                  <a16:creationId xmlns:a16="http://schemas.microsoft.com/office/drawing/2014/main" id="{C12B8B40-4A95-634B-A938-6930B06F5088}"/>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6" name="Rectangle 281">
              <a:extLst>
                <a:ext uri="{FF2B5EF4-FFF2-40B4-BE49-F238E27FC236}">
                  <a16:creationId xmlns:a16="http://schemas.microsoft.com/office/drawing/2014/main" id="{56A64972-4A2C-2147-8B6A-849EA1C52816}"/>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315" name="Group 314">
            <a:extLst>
              <a:ext uri="{FF2B5EF4-FFF2-40B4-BE49-F238E27FC236}">
                <a16:creationId xmlns:a16="http://schemas.microsoft.com/office/drawing/2014/main" id="{7CEE8967-09D9-EA4A-BE8F-89D0A51FA901}"/>
              </a:ext>
            </a:extLst>
          </p:cNvPr>
          <p:cNvGrpSpPr/>
          <p:nvPr/>
        </p:nvGrpSpPr>
        <p:grpSpPr>
          <a:xfrm>
            <a:off x="9411855" y="1981647"/>
            <a:ext cx="943482" cy="604263"/>
            <a:chOff x="7698509" y="2176725"/>
            <a:chExt cx="943482" cy="604263"/>
          </a:xfrm>
        </p:grpSpPr>
        <p:pic>
          <p:nvPicPr>
            <p:cNvPr id="316" name="Picture 315" descr="A picture containing monitor, television, screen, photo&#10;&#10;Description automatically generated">
              <a:extLst>
                <a:ext uri="{FF2B5EF4-FFF2-40B4-BE49-F238E27FC236}">
                  <a16:creationId xmlns:a16="http://schemas.microsoft.com/office/drawing/2014/main" id="{0EAEB9B3-A22A-234F-82DF-4AAC2BF42789}"/>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17" name="Picture 316" descr="A picture containing monitor, television, screen, photo&#10;&#10;Description automatically generated">
              <a:extLst>
                <a:ext uri="{FF2B5EF4-FFF2-40B4-BE49-F238E27FC236}">
                  <a16:creationId xmlns:a16="http://schemas.microsoft.com/office/drawing/2014/main" id="{D8797FD1-FD5F-5E42-86F9-D71425D34BED}"/>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318" name="Picture 317" descr="A picture containing monitor, television, screen, photo&#10;&#10;Description automatically generated">
              <a:extLst>
                <a:ext uri="{FF2B5EF4-FFF2-40B4-BE49-F238E27FC236}">
                  <a16:creationId xmlns:a16="http://schemas.microsoft.com/office/drawing/2014/main" id="{9A3D2276-CCAA-964B-A522-778FC9030BE4}"/>
                </a:ext>
              </a:extLst>
            </p:cNvPr>
            <p:cNvPicPr>
              <a:picLocks noChangeAspect="1"/>
            </p:cNvPicPr>
            <p:nvPr/>
          </p:nvPicPr>
          <p:blipFill>
            <a:blip r:embed="rId3"/>
            <a:stretch>
              <a:fillRect/>
            </a:stretch>
          </p:blipFill>
          <p:spPr>
            <a:xfrm>
              <a:off x="7869382" y="2176725"/>
              <a:ext cx="772609" cy="262519"/>
            </a:xfrm>
            <a:prstGeom prst="rect">
              <a:avLst/>
            </a:prstGeom>
          </p:spPr>
        </p:pic>
        <p:sp>
          <p:nvSpPr>
            <p:cNvPr id="319" name="TextBox 318">
              <a:extLst>
                <a:ext uri="{FF2B5EF4-FFF2-40B4-BE49-F238E27FC236}">
                  <a16:creationId xmlns:a16="http://schemas.microsoft.com/office/drawing/2014/main" id="{FA64888F-27BD-6D49-9E8A-1C105E1F77CE}"/>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nvGrpSpPr>
          <p:cNvPr id="320" name="Group 249">
            <a:extLst>
              <a:ext uri="{FF2B5EF4-FFF2-40B4-BE49-F238E27FC236}">
                <a16:creationId xmlns:a16="http://schemas.microsoft.com/office/drawing/2014/main" id="{F1BCE0E4-BDB5-B544-89E7-F7F4C8B45DDD}"/>
              </a:ext>
            </a:extLst>
          </p:cNvPr>
          <p:cNvGrpSpPr>
            <a:grpSpLocks/>
          </p:cNvGrpSpPr>
          <p:nvPr/>
        </p:nvGrpSpPr>
        <p:grpSpPr bwMode="auto">
          <a:xfrm>
            <a:off x="9119966" y="3154428"/>
            <a:ext cx="269531" cy="537772"/>
            <a:chOff x="4140" y="429"/>
            <a:chExt cx="1425" cy="2396"/>
          </a:xfrm>
        </p:grpSpPr>
        <p:sp>
          <p:nvSpPr>
            <p:cNvPr id="321" name="Freeform 250">
              <a:extLst>
                <a:ext uri="{FF2B5EF4-FFF2-40B4-BE49-F238E27FC236}">
                  <a16:creationId xmlns:a16="http://schemas.microsoft.com/office/drawing/2014/main" id="{61F36965-BC45-1D46-9296-4C5A2F8361F9}"/>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2" name="Rectangle 251">
              <a:extLst>
                <a:ext uri="{FF2B5EF4-FFF2-40B4-BE49-F238E27FC236}">
                  <a16:creationId xmlns:a16="http://schemas.microsoft.com/office/drawing/2014/main" id="{40BA023C-2812-9340-A050-0121D082901F}"/>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3" name="Freeform 252">
              <a:extLst>
                <a:ext uri="{FF2B5EF4-FFF2-40B4-BE49-F238E27FC236}">
                  <a16:creationId xmlns:a16="http://schemas.microsoft.com/office/drawing/2014/main" id="{7D40D788-F435-474A-A7BF-25C0498EA30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4" name="Freeform 253">
              <a:extLst>
                <a:ext uri="{FF2B5EF4-FFF2-40B4-BE49-F238E27FC236}">
                  <a16:creationId xmlns:a16="http://schemas.microsoft.com/office/drawing/2014/main" id="{7ECC0C33-1994-A443-BE35-89E1A830F7EE}"/>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254">
              <a:extLst>
                <a:ext uri="{FF2B5EF4-FFF2-40B4-BE49-F238E27FC236}">
                  <a16:creationId xmlns:a16="http://schemas.microsoft.com/office/drawing/2014/main" id="{5F77B878-EAC9-4540-9E09-E05F7ED091F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26" name="Group 255">
              <a:extLst>
                <a:ext uri="{FF2B5EF4-FFF2-40B4-BE49-F238E27FC236}">
                  <a16:creationId xmlns:a16="http://schemas.microsoft.com/office/drawing/2014/main" id="{3AD2D83D-AFAB-F544-B840-C231A3CC601D}"/>
                </a:ext>
              </a:extLst>
            </p:cNvPr>
            <p:cNvGrpSpPr>
              <a:grpSpLocks/>
            </p:cNvGrpSpPr>
            <p:nvPr/>
          </p:nvGrpSpPr>
          <p:grpSpPr bwMode="auto">
            <a:xfrm>
              <a:off x="4749" y="668"/>
              <a:ext cx="581" cy="145"/>
              <a:chOff x="614" y="2568"/>
              <a:chExt cx="725" cy="139"/>
            </a:xfrm>
          </p:grpSpPr>
          <p:sp>
            <p:nvSpPr>
              <p:cNvPr id="351" name="AutoShape 256">
                <a:extLst>
                  <a:ext uri="{FF2B5EF4-FFF2-40B4-BE49-F238E27FC236}">
                    <a16:creationId xmlns:a16="http://schemas.microsoft.com/office/drawing/2014/main" id="{4227C343-CCC4-A04E-8886-6361D39B43A0}"/>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52" name="AutoShape 257">
                <a:extLst>
                  <a:ext uri="{FF2B5EF4-FFF2-40B4-BE49-F238E27FC236}">
                    <a16:creationId xmlns:a16="http://schemas.microsoft.com/office/drawing/2014/main" id="{9E39270E-D4A5-AD40-A9B3-1748EE312647}"/>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27" name="Rectangle 258">
              <a:extLst>
                <a:ext uri="{FF2B5EF4-FFF2-40B4-BE49-F238E27FC236}">
                  <a16:creationId xmlns:a16="http://schemas.microsoft.com/office/drawing/2014/main" id="{7B72FE59-00DA-AB4C-818F-65FE468FBE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28" name="Group 259">
              <a:extLst>
                <a:ext uri="{FF2B5EF4-FFF2-40B4-BE49-F238E27FC236}">
                  <a16:creationId xmlns:a16="http://schemas.microsoft.com/office/drawing/2014/main" id="{09C06909-C34E-C94A-8C7D-0BFC94D6E039}"/>
                </a:ext>
              </a:extLst>
            </p:cNvPr>
            <p:cNvGrpSpPr>
              <a:grpSpLocks/>
            </p:cNvGrpSpPr>
            <p:nvPr/>
          </p:nvGrpSpPr>
          <p:grpSpPr bwMode="auto">
            <a:xfrm>
              <a:off x="4747" y="994"/>
              <a:ext cx="581" cy="134"/>
              <a:chOff x="614" y="2568"/>
              <a:chExt cx="725" cy="139"/>
            </a:xfrm>
          </p:grpSpPr>
          <p:sp>
            <p:nvSpPr>
              <p:cNvPr id="349" name="AutoShape 260">
                <a:extLst>
                  <a:ext uri="{FF2B5EF4-FFF2-40B4-BE49-F238E27FC236}">
                    <a16:creationId xmlns:a16="http://schemas.microsoft.com/office/drawing/2014/main" id="{7ED60691-FC99-B943-BE37-D6C97FF6718A}"/>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50" name="AutoShape 261">
                <a:extLst>
                  <a:ext uri="{FF2B5EF4-FFF2-40B4-BE49-F238E27FC236}">
                    <a16:creationId xmlns:a16="http://schemas.microsoft.com/office/drawing/2014/main" id="{BBBF7CE5-2F2F-C240-89B7-6B006565DB29}"/>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29" name="Rectangle 262">
              <a:extLst>
                <a:ext uri="{FF2B5EF4-FFF2-40B4-BE49-F238E27FC236}">
                  <a16:creationId xmlns:a16="http://schemas.microsoft.com/office/drawing/2014/main" id="{E1859B99-BC2B-8445-9920-653550A398C3}"/>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30" name="Rectangle 263">
              <a:extLst>
                <a:ext uri="{FF2B5EF4-FFF2-40B4-BE49-F238E27FC236}">
                  <a16:creationId xmlns:a16="http://schemas.microsoft.com/office/drawing/2014/main" id="{DC4E26D3-7125-8945-9746-2441735961F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31" name="Group 264">
              <a:extLst>
                <a:ext uri="{FF2B5EF4-FFF2-40B4-BE49-F238E27FC236}">
                  <a16:creationId xmlns:a16="http://schemas.microsoft.com/office/drawing/2014/main" id="{E6BAA1DE-AF76-6C44-833A-D07152C0737D}"/>
                </a:ext>
              </a:extLst>
            </p:cNvPr>
            <p:cNvGrpSpPr>
              <a:grpSpLocks/>
            </p:cNvGrpSpPr>
            <p:nvPr/>
          </p:nvGrpSpPr>
          <p:grpSpPr bwMode="auto">
            <a:xfrm>
              <a:off x="4735" y="1627"/>
              <a:ext cx="582" cy="151"/>
              <a:chOff x="614" y="2568"/>
              <a:chExt cx="725" cy="139"/>
            </a:xfrm>
          </p:grpSpPr>
          <p:sp>
            <p:nvSpPr>
              <p:cNvPr id="347" name="AutoShape 265">
                <a:extLst>
                  <a:ext uri="{FF2B5EF4-FFF2-40B4-BE49-F238E27FC236}">
                    <a16:creationId xmlns:a16="http://schemas.microsoft.com/office/drawing/2014/main" id="{C5750C06-37B1-7942-BC63-5A0DFB73A57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8" name="AutoShape 266">
                <a:extLst>
                  <a:ext uri="{FF2B5EF4-FFF2-40B4-BE49-F238E27FC236}">
                    <a16:creationId xmlns:a16="http://schemas.microsoft.com/office/drawing/2014/main" id="{2FBF1907-BD45-434A-8B85-372B329D2C77}"/>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32" name="Freeform 267">
              <a:extLst>
                <a:ext uri="{FF2B5EF4-FFF2-40B4-BE49-F238E27FC236}">
                  <a16:creationId xmlns:a16="http://schemas.microsoft.com/office/drawing/2014/main" id="{C3D05EC3-4DA7-F74C-B6F6-0918126C019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3" name="Group 268">
              <a:extLst>
                <a:ext uri="{FF2B5EF4-FFF2-40B4-BE49-F238E27FC236}">
                  <a16:creationId xmlns:a16="http://schemas.microsoft.com/office/drawing/2014/main" id="{5BF350AD-3646-0C41-87CF-18D04562FCE7}"/>
                </a:ext>
              </a:extLst>
            </p:cNvPr>
            <p:cNvGrpSpPr>
              <a:grpSpLocks/>
            </p:cNvGrpSpPr>
            <p:nvPr/>
          </p:nvGrpSpPr>
          <p:grpSpPr bwMode="auto">
            <a:xfrm>
              <a:off x="4739" y="1327"/>
              <a:ext cx="582" cy="139"/>
              <a:chOff x="614" y="2568"/>
              <a:chExt cx="725" cy="139"/>
            </a:xfrm>
          </p:grpSpPr>
          <p:sp>
            <p:nvSpPr>
              <p:cNvPr id="345" name="AutoShape 269">
                <a:extLst>
                  <a:ext uri="{FF2B5EF4-FFF2-40B4-BE49-F238E27FC236}">
                    <a16:creationId xmlns:a16="http://schemas.microsoft.com/office/drawing/2014/main" id="{E6FF77A3-8808-214A-B3F1-99756744193D}"/>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6" name="AutoShape 270">
                <a:extLst>
                  <a:ext uri="{FF2B5EF4-FFF2-40B4-BE49-F238E27FC236}">
                    <a16:creationId xmlns:a16="http://schemas.microsoft.com/office/drawing/2014/main" id="{DBA06383-D10B-7446-8AB5-80825280F507}"/>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34" name="Rectangle 271">
              <a:extLst>
                <a:ext uri="{FF2B5EF4-FFF2-40B4-BE49-F238E27FC236}">
                  <a16:creationId xmlns:a16="http://schemas.microsoft.com/office/drawing/2014/main" id="{075E3183-6A9A-F845-B994-D8A428ABB4E7}"/>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35" name="Freeform 272">
              <a:extLst>
                <a:ext uri="{FF2B5EF4-FFF2-40B4-BE49-F238E27FC236}">
                  <a16:creationId xmlns:a16="http://schemas.microsoft.com/office/drawing/2014/main" id="{047D761C-70AD-CD4F-A747-381D740168F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6" name="Freeform 273">
              <a:extLst>
                <a:ext uri="{FF2B5EF4-FFF2-40B4-BE49-F238E27FC236}">
                  <a16:creationId xmlns:a16="http://schemas.microsoft.com/office/drawing/2014/main" id="{8AE72908-FAF1-9C46-AA62-CED69F948A42}"/>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7" name="Oval 274">
              <a:extLst>
                <a:ext uri="{FF2B5EF4-FFF2-40B4-BE49-F238E27FC236}">
                  <a16:creationId xmlns:a16="http://schemas.microsoft.com/office/drawing/2014/main" id="{2E034F12-0D5A-AA43-BEB5-3FD391F7368C}"/>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38" name="Freeform 275">
              <a:extLst>
                <a:ext uri="{FF2B5EF4-FFF2-40B4-BE49-F238E27FC236}">
                  <a16:creationId xmlns:a16="http://schemas.microsoft.com/office/drawing/2014/main" id="{028A5345-010B-C24D-B709-B8375E9715E9}"/>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AutoShape 276">
              <a:extLst>
                <a:ext uri="{FF2B5EF4-FFF2-40B4-BE49-F238E27FC236}">
                  <a16:creationId xmlns:a16="http://schemas.microsoft.com/office/drawing/2014/main" id="{F6EF7A89-3C93-8540-B2E3-A30599E7AA82}"/>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0" name="AutoShape 277">
              <a:extLst>
                <a:ext uri="{FF2B5EF4-FFF2-40B4-BE49-F238E27FC236}">
                  <a16:creationId xmlns:a16="http://schemas.microsoft.com/office/drawing/2014/main" id="{AE5883C3-8966-4941-AD3C-EECE6A8A6E19}"/>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1" name="Oval 278">
              <a:extLst>
                <a:ext uri="{FF2B5EF4-FFF2-40B4-BE49-F238E27FC236}">
                  <a16:creationId xmlns:a16="http://schemas.microsoft.com/office/drawing/2014/main" id="{8D05B60E-CC47-924E-9CC3-7D3C363DC011}"/>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2" name="Oval 279">
              <a:extLst>
                <a:ext uri="{FF2B5EF4-FFF2-40B4-BE49-F238E27FC236}">
                  <a16:creationId xmlns:a16="http://schemas.microsoft.com/office/drawing/2014/main" id="{02D38BA8-EE3B-314C-9EA1-24BC62A7102F}"/>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43" name="Oval 280">
              <a:extLst>
                <a:ext uri="{FF2B5EF4-FFF2-40B4-BE49-F238E27FC236}">
                  <a16:creationId xmlns:a16="http://schemas.microsoft.com/office/drawing/2014/main" id="{7354E114-1700-274C-AD93-5D4A999682B1}"/>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4" name="Rectangle 281">
              <a:extLst>
                <a:ext uri="{FF2B5EF4-FFF2-40B4-BE49-F238E27FC236}">
                  <a16:creationId xmlns:a16="http://schemas.microsoft.com/office/drawing/2014/main" id="{D7FCC302-455F-0E42-A8A7-378C5B6CC7E2}"/>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353" name="Group 352">
            <a:extLst>
              <a:ext uri="{FF2B5EF4-FFF2-40B4-BE49-F238E27FC236}">
                <a16:creationId xmlns:a16="http://schemas.microsoft.com/office/drawing/2014/main" id="{BA41EE0A-FE82-9040-BD52-7DC1EB35BBFB}"/>
              </a:ext>
            </a:extLst>
          </p:cNvPr>
          <p:cNvGrpSpPr/>
          <p:nvPr/>
        </p:nvGrpSpPr>
        <p:grpSpPr>
          <a:xfrm>
            <a:off x="9343538" y="3332225"/>
            <a:ext cx="943482" cy="604263"/>
            <a:chOff x="7698509" y="2176725"/>
            <a:chExt cx="943482" cy="604263"/>
          </a:xfrm>
        </p:grpSpPr>
        <p:pic>
          <p:nvPicPr>
            <p:cNvPr id="354" name="Picture 353" descr="A picture containing monitor, television, screen, photo&#10;&#10;Description automatically generated">
              <a:extLst>
                <a:ext uri="{FF2B5EF4-FFF2-40B4-BE49-F238E27FC236}">
                  <a16:creationId xmlns:a16="http://schemas.microsoft.com/office/drawing/2014/main" id="{441DFADE-BB1B-7C4C-8738-3FEA9FC7E26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55" name="Picture 354" descr="A picture containing monitor, television, screen, photo&#10;&#10;Description automatically generated">
              <a:extLst>
                <a:ext uri="{FF2B5EF4-FFF2-40B4-BE49-F238E27FC236}">
                  <a16:creationId xmlns:a16="http://schemas.microsoft.com/office/drawing/2014/main" id="{A360817E-CEBE-5D4D-AAA5-1AA0E80B2448}"/>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356" name="Picture 355" descr="A picture containing monitor, television, screen, photo&#10;&#10;Description automatically generated">
              <a:extLst>
                <a:ext uri="{FF2B5EF4-FFF2-40B4-BE49-F238E27FC236}">
                  <a16:creationId xmlns:a16="http://schemas.microsoft.com/office/drawing/2014/main" id="{1B7D7E89-8D15-B14F-8ABE-F03063924DF7}"/>
                </a:ext>
              </a:extLst>
            </p:cNvPr>
            <p:cNvPicPr>
              <a:picLocks noChangeAspect="1"/>
            </p:cNvPicPr>
            <p:nvPr/>
          </p:nvPicPr>
          <p:blipFill>
            <a:blip r:embed="rId3"/>
            <a:stretch>
              <a:fillRect/>
            </a:stretch>
          </p:blipFill>
          <p:spPr>
            <a:xfrm>
              <a:off x="7869382" y="2176725"/>
              <a:ext cx="772609" cy="262519"/>
            </a:xfrm>
            <a:prstGeom prst="rect">
              <a:avLst/>
            </a:prstGeom>
          </p:spPr>
        </p:pic>
        <p:sp>
          <p:nvSpPr>
            <p:cNvPr id="357" name="TextBox 356">
              <a:extLst>
                <a:ext uri="{FF2B5EF4-FFF2-40B4-BE49-F238E27FC236}">
                  <a16:creationId xmlns:a16="http://schemas.microsoft.com/office/drawing/2014/main" id="{95A2DFAC-E2E9-BA4E-B877-0FDFCB8AFF96}"/>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multimedia: DASH</a:t>
            </a:r>
          </a:p>
        </p:txBody>
      </p:sp>
      <p:sp>
        <p:nvSpPr>
          <p:cNvPr id="57" name="Rectangle 3">
            <a:extLst>
              <a:ext uri="{FF2B5EF4-FFF2-40B4-BE49-F238E27FC236}">
                <a16:creationId xmlns:a16="http://schemas.microsoft.com/office/drawing/2014/main" id="{57B06ED9-18F5-DA42-AB34-1D8668A5BAAE}"/>
              </a:ext>
            </a:extLst>
          </p:cNvPr>
          <p:cNvSpPr txBox="1">
            <a:spLocks noChangeArrowheads="1"/>
          </p:cNvSpPr>
          <p:nvPr/>
        </p:nvSpPr>
        <p:spPr>
          <a:xfrm>
            <a:off x="750123" y="1425422"/>
            <a:ext cx="6582550"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000099"/>
                </a:solidFill>
                <a:effectLst/>
                <a:uLnTx/>
                <a:uFillTx/>
                <a:latin typeface="Gill Sans MT" panose="020B0502020104020203" pitchFamily="34" charset="77"/>
                <a:ea typeface="ＭＳ Ｐゴシック" panose="020B0600070205080204" pitchFamily="34" charset="-128"/>
                <a:cs typeface="+mn-cs"/>
              </a:rPr>
              <a:t>“</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intelligence” </a:t>
            </a:r>
            <a:r>
              <a:rPr kumimoji="0" lang="en-US" altLang="en-US" sz="32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client: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determines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when</a:t>
            </a:r>
            <a:r>
              <a:rPr kumimoji="0" lang="en-US" altLang="en-US" sz="2800" b="0" i="1" u="none" strike="noStrike" kern="1200" cap="none" spc="0" normalizeH="0" baseline="0" noProof="0" dirty="0">
                <a:ln>
                  <a:noFill/>
                </a:ln>
                <a:solidFill>
                  <a:srgbClr val="8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to request chunk (so that buffer starvation, or overflow does not occur)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what encoding rate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to request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(higher quality when more bandwidth available) </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Rectangle 3">
            <a:extLst>
              <a:ext uri="{FF2B5EF4-FFF2-40B4-BE49-F238E27FC236}">
                <a16:creationId xmlns:a16="http://schemas.microsoft.com/office/drawing/2014/main" id="{66B29FA5-F250-2145-B75A-6362A2B90004}"/>
              </a:ext>
            </a:extLst>
          </p:cNvPr>
          <p:cNvSpPr txBox="1">
            <a:spLocks noChangeArrowheads="1"/>
          </p:cNvSpPr>
          <p:nvPr/>
        </p:nvSpPr>
        <p:spPr>
          <a:xfrm>
            <a:off x="764871" y="4418084"/>
            <a:ext cx="6296330" cy="160101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where</a:t>
            </a:r>
            <a:r>
              <a:rPr kumimoji="0" lang="en-US" altLang="en-US" sz="2800" b="0" i="1" u="none" strike="noStrike" kern="1200" cap="none" spc="0" normalizeH="0" baseline="0" noProof="0" dirty="0">
                <a:ln>
                  <a:noFill/>
                </a:ln>
                <a:solidFill>
                  <a:srgbClr val="8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request chunk (can request from URL server that is “close” to client or has high available bandwidth</a:t>
            </a: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p>
        </p:txBody>
      </p:sp>
      <p:sp>
        <p:nvSpPr>
          <p:cNvPr id="2" name="TextBox 1">
            <a:extLst>
              <a:ext uri="{FF2B5EF4-FFF2-40B4-BE49-F238E27FC236}">
                <a16:creationId xmlns:a16="http://schemas.microsoft.com/office/drawing/2014/main" id="{51BFA338-92F2-B84C-A3FD-65CE9CE1AE33}"/>
              </a:ext>
            </a:extLst>
          </p:cNvPr>
          <p:cNvSpPr txBox="1"/>
          <p:nvPr/>
        </p:nvSpPr>
        <p:spPr>
          <a:xfrm>
            <a:off x="1455456" y="6024759"/>
            <a:ext cx="938930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Streaming video =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encoding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DASH + playout buffering</a:t>
            </a:r>
          </a:p>
        </p:txBody>
      </p:sp>
      <p:grpSp>
        <p:nvGrpSpPr>
          <p:cNvPr id="60" name="Group 2">
            <a:extLst>
              <a:ext uri="{FF2B5EF4-FFF2-40B4-BE49-F238E27FC236}">
                <a16:creationId xmlns:a16="http://schemas.microsoft.com/office/drawing/2014/main" id="{DDFD13CE-95C2-3B46-BAA9-2442B7BBFB5C}"/>
              </a:ext>
            </a:extLst>
          </p:cNvPr>
          <p:cNvGrpSpPr>
            <a:grpSpLocks/>
          </p:cNvGrpSpPr>
          <p:nvPr/>
        </p:nvGrpSpPr>
        <p:grpSpPr bwMode="auto">
          <a:xfrm>
            <a:off x="10418918" y="2387938"/>
            <a:ext cx="1331627" cy="1083147"/>
            <a:chOff x="1842724" y="2867233"/>
            <a:chExt cx="5649912" cy="3416300"/>
          </a:xfrm>
        </p:grpSpPr>
        <p:sp>
          <p:nvSpPr>
            <p:cNvPr id="161" name="AutoShape 99">
              <a:extLst>
                <a:ext uri="{FF2B5EF4-FFF2-40B4-BE49-F238E27FC236}">
                  <a16:creationId xmlns:a16="http://schemas.microsoft.com/office/drawing/2014/main" id="{6A423CE6-3BBC-A441-B17F-E87432DB8AA2}"/>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2" name="Rectangle 87">
              <a:extLst>
                <a:ext uri="{FF2B5EF4-FFF2-40B4-BE49-F238E27FC236}">
                  <a16:creationId xmlns:a16="http://schemas.microsoft.com/office/drawing/2014/main" id="{4285C26E-DA02-9648-A64A-514AEBD4FE48}"/>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63" name="Group 349">
            <a:extLst>
              <a:ext uri="{FF2B5EF4-FFF2-40B4-BE49-F238E27FC236}">
                <a16:creationId xmlns:a16="http://schemas.microsoft.com/office/drawing/2014/main" id="{D41C9560-ED4B-414F-8273-72B78F6B318D}"/>
              </a:ext>
            </a:extLst>
          </p:cNvPr>
          <p:cNvGrpSpPr>
            <a:grpSpLocks/>
          </p:cNvGrpSpPr>
          <p:nvPr/>
        </p:nvGrpSpPr>
        <p:grpSpPr bwMode="auto">
          <a:xfrm>
            <a:off x="10897863" y="2829271"/>
            <a:ext cx="427844" cy="454118"/>
            <a:chOff x="4437" y="1472"/>
            <a:chExt cx="427" cy="418"/>
          </a:xfrm>
        </p:grpSpPr>
        <p:sp>
          <p:nvSpPr>
            <p:cNvPr id="69" name="Rectangle 350">
              <a:extLst>
                <a:ext uri="{FF2B5EF4-FFF2-40B4-BE49-F238E27FC236}">
                  <a16:creationId xmlns:a16="http://schemas.microsoft.com/office/drawing/2014/main" id="{E963C356-4AF2-0349-824A-1E49D132EE53}"/>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0" name="Rectangle 351">
              <a:extLst>
                <a:ext uri="{FF2B5EF4-FFF2-40B4-BE49-F238E27FC236}">
                  <a16:creationId xmlns:a16="http://schemas.microsoft.com/office/drawing/2014/main" id="{40253B0C-2089-BD4A-9EFE-D60909E55D73}"/>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1" name="Rectangle 352">
              <a:extLst>
                <a:ext uri="{FF2B5EF4-FFF2-40B4-BE49-F238E27FC236}">
                  <a16:creationId xmlns:a16="http://schemas.microsoft.com/office/drawing/2014/main" id="{53AC6590-6B2B-9143-AF1D-BB4636551A83}"/>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2" name="Rectangle 353">
              <a:extLst>
                <a:ext uri="{FF2B5EF4-FFF2-40B4-BE49-F238E27FC236}">
                  <a16:creationId xmlns:a16="http://schemas.microsoft.com/office/drawing/2014/main" id="{E94F9AC9-0854-D042-AF8B-C87D4C9D754C}"/>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cxnSp>
        <p:nvCxnSpPr>
          <p:cNvPr id="65" name="Straight Connector 45">
            <a:extLst>
              <a:ext uri="{FF2B5EF4-FFF2-40B4-BE49-F238E27FC236}">
                <a16:creationId xmlns:a16="http://schemas.microsoft.com/office/drawing/2014/main" id="{95FF3D69-527D-104D-8467-DBBDF81195A1}"/>
              </a:ext>
            </a:extLst>
          </p:cNvPr>
          <p:cNvCxnSpPr>
            <a:cxnSpLocks noChangeShapeType="1"/>
          </p:cNvCxnSpPr>
          <p:nvPr/>
        </p:nvCxnSpPr>
        <p:spPr bwMode="auto">
          <a:xfrm>
            <a:off x="8593059" y="3030964"/>
            <a:ext cx="2202124"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4">
            <a:extLst>
              <a:ext uri="{FF2B5EF4-FFF2-40B4-BE49-F238E27FC236}">
                <a16:creationId xmlns:a16="http://schemas.microsoft.com/office/drawing/2014/main" id="{4A9C7B1D-9788-C24C-BE9F-0B7DEE643917}"/>
              </a:ext>
            </a:extLst>
          </p:cNvPr>
          <p:cNvSpPr txBox="1">
            <a:spLocks noChangeArrowheads="1"/>
          </p:cNvSpPr>
          <p:nvPr/>
        </p:nvSpPr>
        <p:spPr bwMode="auto">
          <a:xfrm>
            <a:off x="10844758" y="3478691"/>
            <a:ext cx="483955" cy="25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 name="Freeform 6">
            <a:extLst>
              <a:ext uri="{FF2B5EF4-FFF2-40B4-BE49-F238E27FC236}">
                <a16:creationId xmlns:a16="http://schemas.microsoft.com/office/drawing/2014/main" id="{B1332400-C13A-1144-94EF-1249953DECAC}"/>
              </a:ext>
            </a:extLst>
          </p:cNvPr>
          <p:cNvSpPr/>
          <p:nvPr/>
        </p:nvSpPr>
        <p:spPr>
          <a:xfrm>
            <a:off x="9433447" y="2723465"/>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1" name="Freeform 240">
            <a:extLst>
              <a:ext uri="{FF2B5EF4-FFF2-40B4-BE49-F238E27FC236}">
                <a16:creationId xmlns:a16="http://schemas.microsoft.com/office/drawing/2014/main" id="{6A4AC1EA-45FB-014E-A65A-F10B6E8D2FCC}"/>
              </a:ext>
            </a:extLst>
          </p:cNvPr>
          <p:cNvSpPr/>
          <p:nvPr/>
        </p:nvSpPr>
        <p:spPr>
          <a:xfrm flipV="1">
            <a:off x="9441126" y="3152158"/>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A8A41415-2E09-914F-B249-353A26FD167B}"/>
              </a:ext>
            </a:extLst>
          </p:cNvPr>
          <p:cNvGrpSpPr/>
          <p:nvPr/>
        </p:nvGrpSpPr>
        <p:grpSpPr>
          <a:xfrm>
            <a:off x="10236017" y="2762935"/>
            <a:ext cx="351378" cy="523220"/>
            <a:chOff x="10485997" y="1295948"/>
            <a:chExt cx="351378" cy="523220"/>
          </a:xfrm>
        </p:grpSpPr>
        <p:sp>
          <p:nvSpPr>
            <p:cNvPr id="9" name="Oval 8">
              <a:extLst>
                <a:ext uri="{FF2B5EF4-FFF2-40B4-BE49-F238E27FC236}">
                  <a16:creationId xmlns:a16="http://schemas.microsoft.com/office/drawing/2014/main" id="{E52F97C2-D322-E045-9AB6-784F8D7F9529}"/>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F7B7AA05-43E1-2749-8D01-6881B6C88DEB}"/>
                </a:ext>
              </a:extLst>
            </p:cNvPr>
            <p:cNvSpPr txBox="1"/>
            <p:nvPr/>
          </p:nvSpPr>
          <p:spPr>
            <a:xfrm>
              <a:off x="10485997" y="1295948"/>
              <a:ext cx="35137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D0000"/>
                  </a:solidFill>
                  <a:effectLst/>
                  <a:uLnTx/>
                  <a:uFillTx/>
                  <a:latin typeface="Calibri"/>
                  <a:ea typeface="+mn-ea"/>
                  <a:cs typeface="+mn-cs"/>
                </a:rPr>
                <a:t>?</a:t>
              </a:r>
            </a:p>
          </p:txBody>
        </p:sp>
      </p:grpSp>
      <p:pic>
        <p:nvPicPr>
          <p:cNvPr id="12" name="Picture 11" descr="A close up of a logo&#10;&#10;Description automatically generated">
            <a:extLst>
              <a:ext uri="{FF2B5EF4-FFF2-40B4-BE49-F238E27FC236}">
                <a16:creationId xmlns:a16="http://schemas.microsoft.com/office/drawing/2014/main" id="{F6886CA6-4288-E842-A0EC-EBA7EC3D93D5}"/>
              </a:ext>
            </a:extLst>
          </p:cNvPr>
          <p:cNvPicPr>
            <a:picLocks noChangeAspect="1"/>
          </p:cNvPicPr>
          <p:nvPr/>
        </p:nvPicPr>
        <p:blipFill>
          <a:blip r:embed="rId4"/>
          <a:stretch>
            <a:fillRect/>
          </a:stretch>
        </p:blipFill>
        <p:spPr>
          <a:xfrm>
            <a:off x="10002982" y="1738745"/>
            <a:ext cx="2003136" cy="1602509"/>
          </a:xfrm>
          <a:prstGeom prst="rect">
            <a:avLst/>
          </a:prstGeom>
        </p:spPr>
      </p:pic>
      <p:sp>
        <p:nvSpPr>
          <p:cNvPr id="138" name="Slide Number Placeholder 2">
            <a:extLst>
              <a:ext uri="{FF2B5EF4-FFF2-40B4-BE49-F238E27FC236}">
                <a16:creationId xmlns:a16="http://schemas.microsoft.com/office/drawing/2014/main" id="{C79354C6-01ED-3F43-B7F7-C9EDEFEC0F6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936656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7">
                                            <p:txEl>
                                              <p:pRg st="1" end="1"/>
                                            </p:txEl>
                                          </p:spTgt>
                                        </p:tgtEl>
                                        <p:attrNameLst>
                                          <p:attrName>style.visibility</p:attrName>
                                        </p:attrNameLst>
                                      </p:cBhvr>
                                      <p:to>
                                        <p:strVal val="visible"/>
                                      </p:to>
                                    </p:set>
                                    <p:animEffect transition="in" filter="dissolve">
                                      <p:cBhvr>
                                        <p:cTn id="7" dur="500"/>
                                        <p:tgtEl>
                                          <p:spTgt spid="5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xEl>
                                              <p:pRg st="2" end="2"/>
                                            </p:txEl>
                                          </p:spTgt>
                                        </p:tgtEl>
                                        <p:attrNameLst>
                                          <p:attrName>style.visibility</p:attrName>
                                        </p:attrNameLst>
                                      </p:cBhvr>
                                      <p:to>
                                        <p:strVal val="visible"/>
                                      </p:to>
                                    </p:set>
                                    <p:animEffect transition="in" filter="dissolve">
                                      <p:cBhvr>
                                        <p:cTn id="12" dur="500"/>
                                        <p:tgtEl>
                                          <p:spTgt spid="5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8">
                                            <p:txEl>
                                              <p:pRg st="0" end="0"/>
                                            </p:txEl>
                                          </p:spTgt>
                                        </p:tgtEl>
                                        <p:attrNameLst>
                                          <p:attrName>style.visibility</p:attrName>
                                        </p:attrNameLst>
                                      </p:cBhvr>
                                      <p:to>
                                        <p:strVal val="visible"/>
                                      </p:to>
                                    </p:set>
                                    <p:animEffect transition="in" filter="dissolve">
                                      <p:cBhvr>
                                        <p:cTn id="17" dur="500"/>
                                        <p:tgtEl>
                                          <p:spTgt spid="5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dissolve">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18148</TotalTime>
  <Words>11835</Words>
  <Application>Microsoft Macintosh PowerPoint</Application>
  <PresentationFormat>Widescreen</PresentationFormat>
  <Paragraphs>2408</Paragraphs>
  <Slides>125</Slides>
  <Notes>123</Notes>
  <HiddenSlides>0</HiddenSlides>
  <MMClips>0</MMClips>
  <ScaleCrop>false</ScaleCrop>
  <HeadingPairs>
    <vt:vector size="8" baseType="variant">
      <vt:variant>
        <vt:lpstr>Fonts Used</vt:lpstr>
      </vt:variant>
      <vt:variant>
        <vt:i4>13</vt:i4>
      </vt:variant>
      <vt:variant>
        <vt:lpstr>Theme</vt:lpstr>
      </vt:variant>
      <vt:variant>
        <vt:i4>3</vt:i4>
      </vt:variant>
      <vt:variant>
        <vt:lpstr>Embedded OLE Servers</vt:lpstr>
      </vt:variant>
      <vt:variant>
        <vt:i4>1</vt:i4>
      </vt:variant>
      <vt:variant>
        <vt:lpstr>Slide Titles</vt:lpstr>
      </vt:variant>
      <vt:variant>
        <vt:i4>125</vt:i4>
      </vt:variant>
    </vt:vector>
  </HeadingPairs>
  <TitlesOfParts>
    <vt:vector size="142" baseType="lpstr">
      <vt:lpstr>Arial</vt:lpstr>
      <vt:lpstr>Arial Narrow</vt:lpstr>
      <vt:lpstr>Calibri</vt:lpstr>
      <vt:lpstr>Calibri Light</vt:lpstr>
      <vt:lpstr>Comic Sans MS</vt:lpstr>
      <vt:lpstr>Courier</vt:lpstr>
      <vt:lpstr>Courier New</vt:lpstr>
      <vt:lpstr>Gill Sans MT</vt:lpstr>
      <vt:lpstr>Symbol</vt:lpstr>
      <vt:lpstr>Tahoma</vt:lpstr>
      <vt:lpstr>Times New Roman</vt:lpstr>
      <vt:lpstr>Wingdings</vt:lpstr>
      <vt:lpstr>ZapfDingbats</vt:lpstr>
      <vt:lpstr>Office Theme</vt:lpstr>
      <vt:lpstr>1_Office Theme</vt:lpstr>
      <vt:lpstr>3_Office Theme</vt:lpstr>
      <vt:lpstr>Chart</vt:lpstr>
      <vt:lpstr>PowerPoint Presentation</vt:lpstr>
      <vt:lpstr>Application layer: overview</vt:lpstr>
      <vt:lpstr>Application layer: overview</vt:lpstr>
      <vt:lpstr>Some network apps</vt:lpstr>
      <vt:lpstr>Creating a network app</vt:lpstr>
      <vt:lpstr>Client-server paradigm</vt:lpstr>
      <vt:lpstr>Peer-peer architecture</vt:lpstr>
      <vt:lpstr>Processes communicating</vt:lpstr>
      <vt:lpstr>Sockets</vt:lpstr>
      <vt:lpstr>Addressing processes</vt:lpstr>
      <vt:lpstr>An application-layer protocol defines:</vt:lpstr>
      <vt:lpstr>What transport service does an app need?</vt:lpstr>
      <vt:lpstr>Transport service requirements: common apps</vt:lpstr>
      <vt:lpstr>Internet transport protocols services</vt:lpstr>
      <vt:lpstr>Internet applications, and transport protocols</vt:lpstr>
      <vt:lpstr>Securing TCP</vt:lpstr>
      <vt:lpstr>Application layer: overview</vt:lpstr>
      <vt:lpstr>Web and HTTP</vt:lpstr>
      <vt:lpstr>HTTP overview</vt:lpstr>
      <vt:lpstr>HTTP overview (continued)</vt:lpstr>
      <vt:lpstr>HTTP connections: two types</vt:lpstr>
      <vt:lpstr>Non-persistent HTTP: example</vt:lpstr>
      <vt:lpstr>Non-persistent HTTP: example (cont.)</vt:lpstr>
      <vt:lpstr>Non-persistent HTTP: response time</vt:lpstr>
      <vt:lpstr>Persistent HTTP (HTTP 1.1)</vt:lpstr>
      <vt:lpstr>HTTP request message</vt:lpstr>
      <vt:lpstr>HTTP request message: general format</vt:lpstr>
      <vt:lpstr>Other HTTP request messages</vt:lpstr>
      <vt:lpstr>HTTP response message</vt:lpstr>
      <vt:lpstr>HTTP response status codes</vt:lpstr>
      <vt:lpstr>Trying out HTTP (client side) for yourself</vt:lpstr>
      <vt:lpstr>Maintaining user/server state: cookies</vt:lpstr>
      <vt:lpstr>Maintaining user/server state: cookies</vt:lpstr>
      <vt:lpstr>Maintaining user/server state: cookies</vt:lpstr>
      <vt:lpstr>HTTP cookies: comments</vt:lpstr>
      <vt:lpstr>PowerPoint Presentation</vt:lpstr>
      <vt:lpstr>PowerPoint Presentation</vt:lpstr>
      <vt:lpstr>PowerPoint Presentation</vt:lpstr>
      <vt:lpstr>PowerPoint Presentation</vt:lpstr>
      <vt:lpstr>PowerPoint Presentation</vt:lpstr>
      <vt:lpstr>PowerPoint Presentation</vt:lpstr>
      <vt:lpstr>Web caches</vt:lpstr>
      <vt:lpstr>Web caches (aka proxy servers)</vt:lpstr>
      <vt:lpstr>Caching example</vt:lpstr>
      <vt:lpstr>Option 1: buy a faster access link</vt:lpstr>
      <vt:lpstr>Option 2: install a web cache</vt:lpstr>
      <vt:lpstr>Calculating access link utilization, end-end delay with cache:</vt:lpstr>
      <vt:lpstr>Browser caching: Conditional GET</vt:lpstr>
      <vt:lpstr>HTTP/2</vt:lpstr>
      <vt:lpstr>HTTP/2</vt:lpstr>
      <vt:lpstr>HTTP/2: mitigating HOL blocking</vt:lpstr>
      <vt:lpstr>HTTP/2: mitigating HOL blocking</vt:lpstr>
      <vt:lpstr>HTTP/2 to HTTP/3</vt:lpstr>
      <vt:lpstr>Application layer: overview</vt:lpstr>
      <vt:lpstr>E-mail</vt:lpstr>
      <vt:lpstr>E-mail: mail servers</vt:lpstr>
      <vt:lpstr>SMTP RFC (5321)</vt:lpstr>
      <vt:lpstr>Scenario: Alice sends e-mail to Bob</vt:lpstr>
      <vt:lpstr>Sample SMTP interaction</vt:lpstr>
      <vt:lpstr>SMTP: observations</vt:lpstr>
      <vt:lpstr>Mail message format</vt:lpstr>
      <vt:lpstr>Retrieving email: mail access protocols</vt:lpstr>
      <vt:lpstr>Application Layer: Overview</vt:lpstr>
      <vt:lpstr>DNS: Domain Name System</vt:lpstr>
      <vt:lpstr>DNS: services, structure</vt:lpstr>
      <vt:lpstr>Thinking about the DNS</vt:lpstr>
      <vt:lpstr>DNS: a distributed, hierarchical database</vt:lpstr>
      <vt:lpstr>DNS: root name servers</vt:lpstr>
      <vt:lpstr>DNS: root name servers</vt:lpstr>
      <vt:lpstr>Top-Level Domain, and authoritative servers</vt:lpstr>
      <vt:lpstr>Local DNS name servers</vt:lpstr>
      <vt:lpstr>DNS name resolution: iterated query</vt:lpstr>
      <vt:lpstr>DNS name resolution: recursive query</vt:lpstr>
      <vt:lpstr>Caching DNS Information</vt:lpstr>
      <vt:lpstr>DNS records</vt:lpstr>
      <vt:lpstr>DNS protocol messages</vt:lpstr>
      <vt:lpstr>DNS protocol messages</vt:lpstr>
      <vt:lpstr>Getting your info into the DNS</vt:lpstr>
      <vt:lpstr>DNS security</vt:lpstr>
      <vt:lpstr>Application Layer: Overview</vt:lpstr>
      <vt:lpstr>Peer-to-peer (P2P) architecture</vt:lpstr>
      <vt:lpstr>File distribution: client-server vs P2P</vt:lpstr>
      <vt:lpstr>File distribution time: client-server</vt:lpstr>
      <vt:lpstr>File distribution time: P2P</vt:lpstr>
      <vt:lpstr>Client-server vs. P2P: example</vt:lpstr>
      <vt:lpstr>P2P file distribution: BitTorrent </vt:lpstr>
      <vt:lpstr>P2P file distribution: BitTorrent </vt:lpstr>
      <vt:lpstr>BitTorrent: requesting, sending file chunks</vt:lpstr>
      <vt:lpstr>BitTorrent: tit-for-tat</vt:lpstr>
      <vt:lpstr>Application layer: overview</vt:lpstr>
      <vt:lpstr>Video Streaming and CDNs: context</vt:lpstr>
      <vt:lpstr>Multimedia: video</vt:lpstr>
      <vt:lpstr>Multimedia: video</vt:lpstr>
      <vt:lpstr>Streaming stored video</vt:lpstr>
      <vt:lpstr>Streaming stored video</vt:lpstr>
      <vt:lpstr>Streaming stored video: challenges</vt:lpstr>
      <vt:lpstr>Streaming stored video: playout buffering</vt:lpstr>
      <vt:lpstr>Streaming multimedia: DASH</vt:lpstr>
      <vt:lpstr>Streaming multimedia: DASH</vt:lpstr>
      <vt:lpstr>Content distribution networks (CDNs)</vt:lpstr>
      <vt:lpstr>Content distribution networks (CDNs)</vt:lpstr>
      <vt:lpstr>Akamai today:</vt:lpstr>
      <vt:lpstr>How does Netflix work?</vt:lpstr>
      <vt:lpstr>Content distribution networks (CDNs)</vt:lpstr>
      <vt:lpstr>Application Layer: Overview</vt:lpstr>
      <vt:lpstr>Socket programming </vt:lpstr>
      <vt:lpstr>Socket programming </vt:lpstr>
      <vt:lpstr>Socket programming with UDP </vt:lpstr>
      <vt:lpstr>Client/server socket interaction: UDP</vt:lpstr>
      <vt:lpstr>Example app: UDP client</vt:lpstr>
      <vt:lpstr>Example app: UDP server</vt:lpstr>
      <vt:lpstr>Socket programming with TCP</vt:lpstr>
      <vt:lpstr>Client/server socket interaction: TCP</vt:lpstr>
      <vt:lpstr>Example app: TCP client</vt:lpstr>
      <vt:lpstr>Example app: TCP server</vt:lpstr>
      <vt:lpstr>Chapter 2: Summary</vt:lpstr>
      <vt:lpstr>Chapter 2: Summary</vt:lpstr>
      <vt:lpstr>Additional Chapter 2 slides</vt:lpstr>
      <vt:lpstr>Socket programming: waiting for multiple events</vt:lpstr>
      <vt:lpstr>PowerPoint Presentation</vt:lpstr>
      <vt:lpstr>PowerPoint Presentation</vt:lpstr>
      <vt:lpstr>Socket programming: socket timeouts</vt:lpstr>
      <vt:lpstr>Sample SMTP interaction</vt:lpstr>
      <vt:lpstr>CDN content access: a closer look</vt:lpstr>
      <vt:lpstr>Case study: Netflix</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Jim Kurose</cp:lastModifiedBy>
  <cp:revision>323</cp:revision>
  <dcterms:created xsi:type="dcterms:W3CDTF">2020-01-18T07:24:59Z</dcterms:created>
  <dcterms:modified xsi:type="dcterms:W3CDTF">2023-09-14T14:04:34Z</dcterms:modified>
</cp:coreProperties>
</file>